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642b5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642b5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f642b5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f642b5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f642b5c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f642b5c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f642b5c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f642b5c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f642b5c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f642b5c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f642b5c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f642b5c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232667" y="75018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Pokedex</a:t>
            </a:r>
            <a:endParaRPr b="1" sz="7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4354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Por: Cintia , Lorena , Christian y David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2º DAW 19/20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24545"/>
          <a:stretch/>
        </p:blipFill>
        <p:spPr>
          <a:xfrm>
            <a:off x="5283425" y="1084050"/>
            <a:ext cx="3509075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Identificamos y eliminamos, los campos innecesarios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22678" t="0"/>
          <a:stretch/>
        </p:blipFill>
        <p:spPr>
          <a:xfrm>
            <a:off x="1731650" y="941925"/>
            <a:ext cx="5680675" cy="407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Cambiamos el campo isLegendary por 0 y 1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152463"/>
            <a:ext cx="60007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Creamos el test para el entrenamiento y la efectividad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3679"/>
          <a:stretch/>
        </p:blipFill>
        <p:spPr>
          <a:xfrm>
            <a:off x="1152250" y="1216200"/>
            <a:ext cx="6839499" cy="3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Información de los campos</a:t>
            </a:r>
            <a:r>
              <a:rPr b="1" lang="es"/>
              <a:t> 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38" y="1017723"/>
            <a:ext cx="6749528" cy="40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Ejemplo funcionamiento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51" y="1152475"/>
            <a:ext cx="5031750" cy="39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5276" t="0"/>
          <a:stretch/>
        </p:blipFill>
        <p:spPr>
          <a:xfrm>
            <a:off x="-197600" y="1152475"/>
            <a:ext cx="4566875" cy="37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Raleway"/>
                <a:ea typeface="Raleway"/>
                <a:cs typeface="Raleway"/>
                <a:sym typeface="Raleway"/>
              </a:rPr>
              <a:t>Gracias por la atención!!!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