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9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2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904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31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51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02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18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956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1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3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4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3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44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6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96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0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75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AC2EC0-A1AF-4E30-9E82-9CDB2DAAFD53}" type="datetimeFigureOut">
              <a:rPr lang="fr-FR" smtClean="0"/>
              <a:t>08/11/2021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3305420-C664-4A68-9DC9-EFECF36BF71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98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ECF71-F3D5-4211-B60A-397189A3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510"/>
            <a:ext cx="9144000" cy="1641490"/>
          </a:xfrm>
        </p:spPr>
        <p:txBody>
          <a:bodyPr/>
          <a:lstStyle/>
          <a:p>
            <a:pPr algn="ctr"/>
            <a:r>
              <a:rPr lang="fr-FR" dirty="0"/>
              <a:t>Projet 2 - Booki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3DBE01-879F-451A-BF2A-F09FC79AD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3098"/>
            <a:ext cx="9144000" cy="754025"/>
          </a:xfrm>
        </p:spPr>
        <p:txBody>
          <a:bodyPr/>
          <a:lstStyle/>
          <a:p>
            <a:pPr algn="ctr"/>
            <a:r>
              <a:rPr lang="fr-FR" dirty="0"/>
              <a:t>Site pour trouver un hébergement en ligne</a:t>
            </a:r>
          </a:p>
        </p:txBody>
      </p:sp>
    </p:spTree>
    <p:extLst>
      <p:ext uri="{BB962C8B-B14F-4D97-AF65-F5344CB8AC3E}">
        <p14:creationId xmlns:p14="http://schemas.microsoft.com/office/powerpoint/2010/main" val="15387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A91EA-C8CA-478F-B841-172034E4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Maquettes</a:t>
            </a:r>
            <a:br>
              <a:rPr lang="fr-FR" dirty="0"/>
            </a:br>
            <a:r>
              <a:rPr lang="fr-FR" dirty="0"/>
              <a:t>du site web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877A7D-A454-48B1-B964-4069A7074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395" y="0"/>
            <a:ext cx="633405" cy="68580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A3DCD9-51FA-4E78-9A9E-3BBDA8CA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8" y="0"/>
            <a:ext cx="4964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8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FE08F8-7BDC-462B-8B6D-D4237C64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05" y="0"/>
            <a:ext cx="530457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FD96CD2-5F9D-4D16-BA53-B8C6E9C448A1}"/>
              </a:ext>
            </a:extLst>
          </p:cNvPr>
          <p:cNvSpPr txBox="1"/>
          <p:nvPr/>
        </p:nvSpPr>
        <p:spPr>
          <a:xfrm>
            <a:off x="234889" y="100668"/>
            <a:ext cx="3154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Découpage de la maquette :</a:t>
            </a:r>
          </a:p>
          <a:p>
            <a:endParaRPr lang="fr-FR" dirty="0"/>
          </a:p>
          <a:p>
            <a:r>
              <a:rPr lang="fr-FR" dirty="0"/>
              <a:t>-2 conteneurs</a:t>
            </a:r>
          </a:p>
          <a:p>
            <a:r>
              <a:rPr lang="fr-FR" dirty="0"/>
              <a:t>-6 grandes parties sémantiques</a:t>
            </a:r>
          </a:p>
          <a:p>
            <a:r>
              <a:rPr lang="fr-FR" dirty="0"/>
              <a:t>-des blocs</a:t>
            </a:r>
          </a:p>
          <a:p>
            <a:r>
              <a:rPr lang="fr-FR" dirty="0"/>
              <a:t>-des paragraphes</a:t>
            </a:r>
          </a:p>
        </p:txBody>
      </p:sp>
    </p:spTree>
    <p:extLst>
      <p:ext uri="{BB962C8B-B14F-4D97-AF65-F5344CB8AC3E}">
        <p14:creationId xmlns:p14="http://schemas.microsoft.com/office/powerpoint/2010/main" val="193023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5EF7F-F9DD-4A0B-91EA-3C4D31FF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Spécifications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329D8-B1ED-43DA-AD78-FAE01C293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Le champ de recherche est un champ de saisie, le texte doit donc pouvoir être édité par l’utilisateur.</a:t>
            </a:r>
          </a:p>
          <a:p>
            <a:pPr marL="0" indent="0">
              <a:buNone/>
            </a:pPr>
            <a:r>
              <a:rPr lang="fr-FR" sz="1800" dirty="0"/>
              <a:t>Chaque carte d’hébergement ou d’activité devra être cliquable dans son intégralité (pas uniquement le titre).</a:t>
            </a:r>
          </a:p>
          <a:p>
            <a:pPr marL="0" indent="0">
              <a:buNone/>
            </a:pPr>
            <a:r>
              <a:rPr lang="fr-FR" sz="1800" dirty="0"/>
              <a:t>Les filtres doivent changer d’apparence au survol.</a:t>
            </a:r>
          </a:p>
          <a:p>
            <a:pPr marL="0" indent="0">
              <a:buNone/>
            </a:pPr>
            <a:r>
              <a:rPr lang="fr-FR" sz="1800" dirty="0"/>
              <a:t>Les textes “Hébergements” et “Activités”, situés dans l’en-tête, sont des liens. Ils doivent mener respectivement vers la section “Hébergements à Marseille” et “Activités à Marseille”.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6E073E-DF7A-4458-9294-18906DD1DC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techniques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Pour les breakpoints : 992 px et 768 px. 992 px pour les écrans d’ordinateurs et 768 px pour les tablettes, et tout ce qui est en dessous de 768 pour les téléphones portables.</a:t>
            </a:r>
          </a:p>
          <a:p>
            <a:pPr marL="0" indent="0">
              <a:buNone/>
            </a:pPr>
            <a:r>
              <a:rPr lang="fr-FR" sz="1800" dirty="0"/>
              <a:t>Intégrations pour les ordinateurs en premier, puis les tablettes et les téléphones.</a:t>
            </a:r>
          </a:p>
          <a:p>
            <a:pPr marL="0" indent="0">
              <a:buNone/>
            </a:pPr>
            <a:r>
              <a:rPr lang="fr-FR" sz="1800" dirty="0"/>
              <a:t>Les couleurs de la charte sont le bleu (#0065FC), le bleu clair (#DEEBFF) et le gris pour le fond (#F2F2F2). </a:t>
            </a:r>
            <a:r>
              <a:rPr lang="fr-FR" sz="1900" dirty="0"/>
              <a:t>La police du site est Raleway.</a:t>
            </a:r>
          </a:p>
          <a:p>
            <a:pPr marL="0" indent="0">
              <a:buNone/>
            </a:pPr>
            <a:r>
              <a:rPr lang="fr-FR" sz="1800" dirty="0"/>
              <a:t>Utilisation des pixels et des pourcentages.</a:t>
            </a:r>
          </a:p>
          <a:p>
            <a:pPr marL="0" indent="0">
              <a:buNone/>
            </a:pPr>
            <a:r>
              <a:rPr lang="fr-FR" sz="1800" dirty="0"/>
              <a:t>Utilisation de Flexbox.</a:t>
            </a:r>
          </a:p>
          <a:p>
            <a:pPr marL="0" indent="0">
              <a:buNone/>
            </a:pPr>
            <a:r>
              <a:rPr lang="fr-FR" sz="1900" dirty="0"/>
              <a:t>La maquette doit être compatible avec les dernières versions de Google Chrome et de Mozilla Firefox.</a:t>
            </a:r>
          </a:p>
        </p:txBody>
      </p:sp>
    </p:spTree>
    <p:extLst>
      <p:ext uri="{BB962C8B-B14F-4D97-AF65-F5344CB8AC3E}">
        <p14:creationId xmlns:p14="http://schemas.microsoft.com/office/powerpoint/2010/main" val="24526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00421-98C0-48B9-8D21-3B7AF99A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7" y="356736"/>
            <a:ext cx="1066310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Différences notable entre les différentes versions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5CB043-1D10-410D-BDD8-C0136F79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3156128"/>
            <a:ext cx="3000794" cy="419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40C129-C7D1-4C87-AC76-14F647AE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4" y="2184998"/>
            <a:ext cx="9316750" cy="7621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159603-3876-45D3-AF37-EA70D3B4D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44" y="5874230"/>
            <a:ext cx="2372056" cy="514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7511D4-0B25-4572-A678-4BE99A939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20" y="4319889"/>
            <a:ext cx="4001058" cy="13241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763C934-4F77-4E74-8417-8F2B6393004A}"/>
              </a:ext>
            </a:extLst>
          </p:cNvPr>
          <p:cNvSpPr txBox="1"/>
          <p:nvPr/>
        </p:nvSpPr>
        <p:spPr>
          <a:xfrm>
            <a:off x="880844" y="17071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desktop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C9E016-8B7E-413F-927F-85722086D416}"/>
              </a:ext>
            </a:extLst>
          </p:cNvPr>
          <p:cNvSpPr txBox="1"/>
          <p:nvPr/>
        </p:nvSpPr>
        <p:spPr>
          <a:xfrm>
            <a:off x="880844" y="379307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 mobile</a:t>
            </a:r>
          </a:p>
        </p:txBody>
      </p:sp>
    </p:spTree>
    <p:extLst>
      <p:ext uri="{BB962C8B-B14F-4D97-AF65-F5344CB8AC3E}">
        <p14:creationId xmlns:p14="http://schemas.microsoft.com/office/powerpoint/2010/main" val="87252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5DAC3-1E94-4721-9A38-0F9176A4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47A7A-733B-4493-B6FE-8F31210B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Pour qu’une image soit de bonne taille et entre dans un bloc :</a:t>
            </a:r>
          </a:p>
          <a:p>
            <a:pPr>
              <a:buFontTx/>
              <a:buChar char="-"/>
            </a:pPr>
            <a:r>
              <a:rPr lang="fr-FR" dirty="0"/>
              <a:t>width, height : 100%</a:t>
            </a:r>
          </a:p>
          <a:p>
            <a:pPr>
              <a:buFontTx/>
              <a:buChar char="-"/>
            </a:pPr>
            <a:r>
              <a:rPr lang="fr-FR" dirty="0"/>
              <a:t>overflow : hidden</a:t>
            </a:r>
          </a:p>
          <a:p>
            <a:pPr>
              <a:buFontTx/>
              <a:buChar char="-"/>
            </a:pPr>
            <a:r>
              <a:rPr lang="fr-FR" dirty="0"/>
              <a:t>object-fit : cover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création de "card" est très utile pour contenir une image + une description et ainsi pouvoir les dupliquer en les adaptant si besoin.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Axe d’amélioration : trouver des solutions pour que le centrage des élements avec le padding et le margin soit plus simple et rapide.</a:t>
            </a:r>
          </a:p>
        </p:txBody>
      </p:sp>
    </p:spTree>
    <p:extLst>
      <p:ext uri="{BB962C8B-B14F-4D97-AF65-F5344CB8AC3E}">
        <p14:creationId xmlns:p14="http://schemas.microsoft.com/office/powerpoint/2010/main" val="3102847312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613</TotalTime>
  <Words>319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Corbel</vt:lpstr>
      <vt:lpstr>Profondeur</vt:lpstr>
      <vt:lpstr>Projet 2 - Booki</vt:lpstr>
      <vt:lpstr>Maquettes du site web</vt:lpstr>
      <vt:lpstr>Présentation PowerPoint</vt:lpstr>
      <vt:lpstr>Spécifications</vt:lpstr>
      <vt:lpstr>Différences notable entre les différentes versions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Booki</dc:title>
  <dc:creator>fabien pergaud</dc:creator>
  <cp:lastModifiedBy>fabien pergaud</cp:lastModifiedBy>
  <cp:revision>4</cp:revision>
  <dcterms:created xsi:type="dcterms:W3CDTF">2021-11-03T11:07:28Z</dcterms:created>
  <dcterms:modified xsi:type="dcterms:W3CDTF">2021-11-08T17:18:23Z</dcterms:modified>
</cp:coreProperties>
</file>