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69" r:id="rId3"/>
    <p:sldId id="268" r:id="rId4"/>
    <p:sldId id="259" r:id="rId5"/>
    <p:sldId id="274" r:id="rId6"/>
    <p:sldId id="275" r:id="rId7"/>
    <p:sldId id="276" r:id="rId8"/>
    <p:sldId id="261" r:id="rId9"/>
    <p:sldId id="266" r:id="rId10"/>
    <p:sldId id="271"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ien pergaud" initials="fp" lastIdx="1" clrIdx="0">
    <p:extLst>
      <p:ext uri="{19B8F6BF-5375-455C-9EA6-DF929625EA0E}">
        <p15:presenceInfo xmlns:p15="http://schemas.microsoft.com/office/powerpoint/2012/main" userId="21c369fe639af2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44"/>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a:t>Modifiez le style du titre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13305420-C664-4A68-9DC9-EFECF36BF710}" type="slidenum">
              <a:rPr lang="fr-FR" smtClean="0"/>
              <a:t>‹N°›</a:t>
            </a:fld>
            <a:endParaRPr lang="fr-FR" dirty="0"/>
          </a:p>
        </p:txBody>
      </p:sp>
    </p:spTree>
    <p:extLst>
      <p:ext uri="{BB962C8B-B14F-4D97-AF65-F5344CB8AC3E}">
        <p14:creationId xmlns:p14="http://schemas.microsoft.com/office/powerpoint/2010/main" val="377199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3305420-C664-4A68-9DC9-EFECF36BF710}" type="slidenum">
              <a:rPr lang="fr-FR" smtClean="0"/>
              <a:t>‹N°›</a:t>
            </a:fld>
            <a:endParaRPr lang="fr-FR" dirty="0"/>
          </a:p>
        </p:txBody>
      </p:sp>
    </p:spTree>
    <p:extLst>
      <p:ext uri="{BB962C8B-B14F-4D97-AF65-F5344CB8AC3E}">
        <p14:creationId xmlns:p14="http://schemas.microsoft.com/office/powerpoint/2010/main" val="1281263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3305420-C664-4A68-9DC9-EFECF36BF710}" type="slidenum">
              <a:rPr lang="fr-FR" smtClean="0"/>
              <a:t>‹N°›</a:t>
            </a:fld>
            <a:endParaRPr lang="fr-FR" dirty="0"/>
          </a:p>
        </p:txBody>
      </p:sp>
    </p:spTree>
    <p:extLst>
      <p:ext uri="{BB962C8B-B14F-4D97-AF65-F5344CB8AC3E}">
        <p14:creationId xmlns:p14="http://schemas.microsoft.com/office/powerpoint/2010/main" val="3550904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3305420-C664-4A68-9DC9-EFECF36BF710}" type="slidenum">
              <a:rPr lang="fr-FR" smtClean="0"/>
              <a:t>‹N°›</a:t>
            </a:fld>
            <a:endParaRPr lang="fr-FR"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4315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fr-FR"/>
              <a:t>Modifiez le style du titre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3305420-C664-4A68-9DC9-EFECF36BF710}" type="slidenum">
              <a:rPr lang="fr-FR" smtClean="0"/>
              <a:t>‹N°›</a:t>
            </a:fld>
            <a:endParaRPr lang="fr-FR" dirty="0"/>
          </a:p>
        </p:txBody>
      </p:sp>
    </p:spTree>
    <p:extLst>
      <p:ext uri="{BB962C8B-B14F-4D97-AF65-F5344CB8AC3E}">
        <p14:creationId xmlns:p14="http://schemas.microsoft.com/office/powerpoint/2010/main" val="2615512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fr-FR"/>
              <a:t>Modifiez le style du titre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13305420-C664-4A68-9DC9-EFECF36BF710}" type="slidenum">
              <a:rPr lang="fr-FR" smtClean="0"/>
              <a:t>‹N°›</a:t>
            </a:fld>
            <a:endParaRPr lang="fr-FR" dirty="0"/>
          </a:p>
        </p:txBody>
      </p:sp>
    </p:spTree>
    <p:extLst>
      <p:ext uri="{BB962C8B-B14F-4D97-AF65-F5344CB8AC3E}">
        <p14:creationId xmlns:p14="http://schemas.microsoft.com/office/powerpoint/2010/main" val="2562026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fr-FR"/>
              <a:t>Modifiez le style du titre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13305420-C664-4A68-9DC9-EFECF36BF710}" type="slidenum">
              <a:rPr lang="fr-FR" smtClean="0"/>
              <a:t>‹N°›</a:t>
            </a:fld>
            <a:endParaRPr lang="fr-FR" dirty="0"/>
          </a:p>
        </p:txBody>
      </p:sp>
    </p:spTree>
    <p:extLst>
      <p:ext uri="{BB962C8B-B14F-4D97-AF65-F5344CB8AC3E}">
        <p14:creationId xmlns:p14="http://schemas.microsoft.com/office/powerpoint/2010/main" val="4062184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3305420-C664-4A68-9DC9-EFECF36BF710}" type="slidenum">
              <a:rPr lang="fr-FR" smtClean="0"/>
              <a:t>‹N°›</a:t>
            </a:fld>
            <a:endParaRPr lang="fr-FR" dirty="0"/>
          </a:p>
        </p:txBody>
      </p:sp>
    </p:spTree>
    <p:extLst>
      <p:ext uri="{BB962C8B-B14F-4D97-AF65-F5344CB8AC3E}">
        <p14:creationId xmlns:p14="http://schemas.microsoft.com/office/powerpoint/2010/main" val="3512956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3305420-C664-4A68-9DC9-EFECF36BF710}" type="slidenum">
              <a:rPr lang="fr-FR" smtClean="0"/>
              <a:t>‹N°›</a:t>
            </a:fld>
            <a:endParaRPr lang="fr-FR" dirty="0"/>
          </a:p>
        </p:txBody>
      </p:sp>
    </p:spTree>
    <p:extLst>
      <p:ext uri="{BB962C8B-B14F-4D97-AF65-F5344CB8AC3E}">
        <p14:creationId xmlns:p14="http://schemas.microsoft.com/office/powerpoint/2010/main" val="3574178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3305420-C664-4A68-9DC9-EFECF36BF710}" type="slidenum">
              <a:rPr lang="fr-FR" smtClean="0"/>
              <a:t>‹N°›</a:t>
            </a:fld>
            <a:endParaRPr lang="fr-FR" dirty="0"/>
          </a:p>
        </p:txBody>
      </p:sp>
    </p:spTree>
    <p:extLst>
      <p:ext uri="{BB962C8B-B14F-4D97-AF65-F5344CB8AC3E}">
        <p14:creationId xmlns:p14="http://schemas.microsoft.com/office/powerpoint/2010/main" val="351934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a:t>Modifiez le style du titre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3305420-C664-4A68-9DC9-EFECF36BF710}" type="slidenum">
              <a:rPr lang="fr-FR" smtClean="0"/>
              <a:t>‹N°›</a:t>
            </a:fld>
            <a:endParaRPr lang="fr-FR" dirty="0"/>
          </a:p>
        </p:txBody>
      </p:sp>
    </p:spTree>
    <p:extLst>
      <p:ext uri="{BB962C8B-B14F-4D97-AF65-F5344CB8AC3E}">
        <p14:creationId xmlns:p14="http://schemas.microsoft.com/office/powerpoint/2010/main" val="373244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3305420-C664-4A68-9DC9-EFECF36BF710}" type="slidenum">
              <a:rPr lang="fr-FR" smtClean="0"/>
              <a:t>‹N°›</a:t>
            </a:fld>
            <a:endParaRPr lang="fr-FR" dirty="0"/>
          </a:p>
        </p:txBody>
      </p:sp>
    </p:spTree>
    <p:extLst>
      <p:ext uri="{BB962C8B-B14F-4D97-AF65-F5344CB8AC3E}">
        <p14:creationId xmlns:p14="http://schemas.microsoft.com/office/powerpoint/2010/main" val="10223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20000" y="2505075"/>
            <a:ext cx="5025216"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6" name="Content Placeholder 5"/>
          <p:cNvSpPr>
            <a:spLocks noGrp="1"/>
          </p:cNvSpPr>
          <p:nvPr>
            <p:ph sz="quarter" idx="4"/>
          </p:nvPr>
        </p:nvSpPr>
        <p:spPr>
          <a:xfrm>
            <a:off x="6319840" y="2505075"/>
            <a:ext cx="503554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13305420-C664-4A68-9DC9-EFECF36BF710}" type="slidenum">
              <a:rPr lang="fr-FR" smtClean="0"/>
              <a:t>‹N°›</a:t>
            </a:fld>
            <a:endParaRPr lang="fr-FR" dirty="0"/>
          </a:p>
        </p:txBody>
      </p:sp>
    </p:spTree>
    <p:extLst>
      <p:ext uri="{BB962C8B-B14F-4D97-AF65-F5344CB8AC3E}">
        <p14:creationId xmlns:p14="http://schemas.microsoft.com/office/powerpoint/2010/main" val="776445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13305420-C664-4A68-9DC9-EFECF36BF710}" type="slidenum">
              <a:rPr lang="fr-FR" smtClean="0"/>
              <a:t>‹N°›</a:t>
            </a:fld>
            <a:endParaRPr lang="fr-FR" dirty="0"/>
          </a:p>
        </p:txBody>
      </p:sp>
    </p:spTree>
    <p:extLst>
      <p:ext uri="{BB962C8B-B14F-4D97-AF65-F5344CB8AC3E}">
        <p14:creationId xmlns:p14="http://schemas.microsoft.com/office/powerpoint/2010/main" val="249763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13305420-C664-4A68-9DC9-EFECF36BF710}" type="slidenum">
              <a:rPr lang="fr-FR" smtClean="0"/>
              <a:t>‹N°›</a:t>
            </a:fld>
            <a:endParaRPr lang="fr-FR" dirty="0"/>
          </a:p>
        </p:txBody>
      </p:sp>
    </p:spTree>
    <p:extLst>
      <p:ext uri="{BB962C8B-B14F-4D97-AF65-F5344CB8AC3E}">
        <p14:creationId xmlns:p14="http://schemas.microsoft.com/office/powerpoint/2010/main" val="310696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3305420-C664-4A68-9DC9-EFECF36BF710}" type="slidenum">
              <a:rPr lang="fr-FR" smtClean="0"/>
              <a:t>‹N°›</a:t>
            </a:fld>
            <a:endParaRPr lang="fr-FR" dirty="0"/>
          </a:p>
        </p:txBody>
      </p:sp>
    </p:spTree>
    <p:extLst>
      <p:ext uri="{BB962C8B-B14F-4D97-AF65-F5344CB8AC3E}">
        <p14:creationId xmlns:p14="http://schemas.microsoft.com/office/powerpoint/2010/main" val="179730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AC2EC0-A1AF-4E30-9E82-9CDB2DAAFD53}" type="datetimeFigureOut">
              <a:rPr lang="fr-FR" smtClean="0"/>
              <a:t>15/05/2022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3305420-C664-4A68-9DC9-EFECF36BF710}" type="slidenum">
              <a:rPr lang="fr-FR" smtClean="0"/>
              <a:t>‹N°›</a:t>
            </a:fld>
            <a:endParaRPr lang="fr-FR" dirty="0"/>
          </a:p>
        </p:txBody>
      </p:sp>
    </p:spTree>
    <p:extLst>
      <p:ext uri="{BB962C8B-B14F-4D97-AF65-F5344CB8AC3E}">
        <p14:creationId xmlns:p14="http://schemas.microsoft.com/office/powerpoint/2010/main" val="3516755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AAC2EC0-A1AF-4E30-9E82-9CDB2DAAFD53}" type="datetimeFigureOut">
              <a:rPr lang="fr-FR" smtClean="0"/>
              <a:t>15/05/2022</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3305420-C664-4A68-9DC9-EFECF36BF710}" type="slidenum">
              <a:rPr lang="fr-FR" smtClean="0"/>
              <a:t>‹N°›</a:t>
            </a:fld>
            <a:endParaRPr lang="fr-FR" dirty="0"/>
          </a:p>
        </p:txBody>
      </p:sp>
    </p:spTree>
    <p:extLst>
      <p:ext uri="{BB962C8B-B14F-4D97-AF65-F5344CB8AC3E}">
        <p14:creationId xmlns:p14="http://schemas.microsoft.com/office/powerpoint/2010/main" val="2635986947"/>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jigsaw.w3.org/css-validator/validator.html.fr#validate_by_upload" TargetMode="External"/><Relationship Id="rId2" Type="http://schemas.openxmlformats.org/officeDocument/2006/relationships/hyperlink" Target="https://validator.w3.org/#validate_by_upload" TargetMode="External"/><Relationship Id="rId1" Type="http://schemas.openxmlformats.org/officeDocument/2006/relationships/slideLayout" Target="../slideLayouts/slideLayout2.xml"/><Relationship Id="rId4" Type="http://schemas.openxmlformats.org/officeDocument/2006/relationships/hyperlink" Target="https://achecker.achecks.ca/checker/index.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fpw2/Projet-6-FishEye"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1ECF71-F3D5-4211-B60A-397189A3347D}"/>
              </a:ext>
            </a:extLst>
          </p:cNvPr>
          <p:cNvSpPr>
            <a:spLocks noGrp="1"/>
          </p:cNvSpPr>
          <p:nvPr>
            <p:ph type="ctrTitle"/>
          </p:nvPr>
        </p:nvSpPr>
        <p:spPr>
          <a:xfrm>
            <a:off x="1524000" y="1787510"/>
            <a:ext cx="9144000" cy="1641490"/>
          </a:xfrm>
        </p:spPr>
        <p:txBody>
          <a:bodyPr/>
          <a:lstStyle/>
          <a:p>
            <a:pPr algn="ctr"/>
            <a:r>
              <a:rPr lang="fr-FR" dirty="0"/>
              <a:t>Projet 6 - </a:t>
            </a:r>
            <a:r>
              <a:rPr lang="fr-FR" dirty="0" err="1"/>
              <a:t>FishEye</a:t>
            </a:r>
            <a:endParaRPr lang="fr-FR" dirty="0"/>
          </a:p>
        </p:txBody>
      </p:sp>
      <p:sp>
        <p:nvSpPr>
          <p:cNvPr id="3" name="Sous-titre 2">
            <a:extLst>
              <a:ext uri="{FF2B5EF4-FFF2-40B4-BE49-F238E27FC236}">
                <a16:creationId xmlns:a16="http://schemas.microsoft.com/office/drawing/2014/main" id="{783DBE01-879F-451A-BF2A-F09FC79AD5AA}"/>
              </a:ext>
            </a:extLst>
          </p:cNvPr>
          <p:cNvSpPr>
            <a:spLocks noGrp="1"/>
          </p:cNvSpPr>
          <p:nvPr>
            <p:ph type="subTitle" idx="1"/>
          </p:nvPr>
        </p:nvSpPr>
        <p:spPr>
          <a:xfrm>
            <a:off x="1524000" y="3753098"/>
            <a:ext cx="9144000" cy="754025"/>
          </a:xfrm>
        </p:spPr>
        <p:txBody>
          <a:bodyPr/>
          <a:lstStyle/>
          <a:p>
            <a:pPr algn="ctr"/>
            <a:r>
              <a:rPr lang="fr-FR" dirty="0"/>
              <a:t>Site de présentation de média pour photographe</a:t>
            </a:r>
          </a:p>
        </p:txBody>
      </p:sp>
    </p:spTree>
    <p:extLst>
      <p:ext uri="{BB962C8B-B14F-4D97-AF65-F5344CB8AC3E}">
        <p14:creationId xmlns:p14="http://schemas.microsoft.com/office/powerpoint/2010/main" val="15387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14C97AB-D3EA-8535-61FB-BE9F0CCEB35D}"/>
              </a:ext>
            </a:extLst>
          </p:cNvPr>
          <p:cNvSpPr txBox="1"/>
          <p:nvPr/>
        </p:nvSpPr>
        <p:spPr>
          <a:xfrm>
            <a:off x="2639735" y="-142613"/>
            <a:ext cx="6912529" cy="923330"/>
          </a:xfrm>
          <a:prstGeom prst="rect">
            <a:avLst/>
          </a:prstGeom>
          <a:noFill/>
        </p:spPr>
        <p:txBody>
          <a:bodyPr wrap="square" rtlCol="0">
            <a:spAutoFit/>
          </a:bodyPr>
          <a:lstStyle/>
          <a:p>
            <a:r>
              <a:rPr lang="fr-FR" sz="5400" dirty="0"/>
              <a:t>Organisation du code</a:t>
            </a:r>
          </a:p>
        </p:txBody>
      </p:sp>
      <p:pic>
        <p:nvPicPr>
          <p:cNvPr id="7" name="Image 6">
            <a:extLst>
              <a:ext uri="{FF2B5EF4-FFF2-40B4-BE49-F238E27FC236}">
                <a16:creationId xmlns:a16="http://schemas.microsoft.com/office/drawing/2014/main" id="{9709CA1E-4F05-277B-AD65-35A396A0C74D}"/>
              </a:ext>
            </a:extLst>
          </p:cNvPr>
          <p:cNvPicPr>
            <a:picLocks noChangeAspect="1"/>
          </p:cNvPicPr>
          <p:nvPr/>
        </p:nvPicPr>
        <p:blipFill>
          <a:blip r:embed="rId2"/>
          <a:stretch>
            <a:fillRect/>
          </a:stretch>
        </p:blipFill>
        <p:spPr>
          <a:xfrm>
            <a:off x="4807468" y="721994"/>
            <a:ext cx="1975117" cy="6077283"/>
          </a:xfrm>
          <a:prstGeom prst="rect">
            <a:avLst/>
          </a:prstGeom>
        </p:spPr>
      </p:pic>
    </p:spTree>
    <p:extLst>
      <p:ext uri="{BB962C8B-B14F-4D97-AF65-F5344CB8AC3E}">
        <p14:creationId xmlns:p14="http://schemas.microsoft.com/office/powerpoint/2010/main" val="88447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C97AA-F809-457B-B8FB-EE5413F6FC69}"/>
              </a:ext>
            </a:extLst>
          </p:cNvPr>
          <p:cNvSpPr>
            <a:spLocks noGrp="1"/>
          </p:cNvSpPr>
          <p:nvPr>
            <p:ph type="title"/>
          </p:nvPr>
        </p:nvSpPr>
        <p:spPr/>
        <p:txBody>
          <a:bodyPr/>
          <a:lstStyle/>
          <a:p>
            <a:pPr algn="ctr"/>
            <a:r>
              <a:rPr lang="fr-FR" dirty="0"/>
              <a:t>Validation</a:t>
            </a:r>
          </a:p>
        </p:txBody>
      </p:sp>
      <p:sp>
        <p:nvSpPr>
          <p:cNvPr id="3" name="Espace réservé du contenu 2">
            <a:extLst>
              <a:ext uri="{FF2B5EF4-FFF2-40B4-BE49-F238E27FC236}">
                <a16:creationId xmlns:a16="http://schemas.microsoft.com/office/drawing/2014/main" id="{4845EE8C-1C04-4D19-8680-E2318CF4E198}"/>
              </a:ext>
            </a:extLst>
          </p:cNvPr>
          <p:cNvSpPr>
            <a:spLocks noGrp="1"/>
          </p:cNvSpPr>
          <p:nvPr>
            <p:ph idx="1"/>
          </p:nvPr>
        </p:nvSpPr>
        <p:spPr>
          <a:xfrm>
            <a:off x="559999" y="1875959"/>
            <a:ext cx="11072001" cy="4351338"/>
          </a:xfrm>
        </p:spPr>
        <p:txBody>
          <a:bodyPr/>
          <a:lstStyle/>
          <a:p>
            <a:pPr marL="0" indent="0">
              <a:buNone/>
            </a:pPr>
            <a:r>
              <a:rPr lang="fr-FR" dirty="0"/>
              <a:t>HTML :</a:t>
            </a:r>
          </a:p>
          <a:p>
            <a:pPr marL="0" indent="0">
              <a:buNone/>
            </a:pPr>
            <a:r>
              <a:rPr lang="fr-FR" dirty="0">
                <a:hlinkClick r:id="rId2"/>
              </a:rPr>
              <a:t>https://validator.w3.org/#validate_by_upload</a:t>
            </a:r>
            <a:endParaRPr lang="fr-FR" dirty="0"/>
          </a:p>
          <a:p>
            <a:pPr marL="0" indent="0">
              <a:buNone/>
            </a:pPr>
            <a:endParaRPr lang="fr-FR" dirty="0"/>
          </a:p>
          <a:p>
            <a:pPr marL="0" indent="0">
              <a:buNone/>
            </a:pPr>
            <a:r>
              <a:rPr lang="fr-FR" dirty="0"/>
              <a:t>CSS :</a:t>
            </a:r>
          </a:p>
          <a:p>
            <a:pPr marL="0" indent="0">
              <a:buNone/>
            </a:pPr>
            <a:r>
              <a:rPr lang="fr-FR" dirty="0">
                <a:hlinkClick r:id="rId3"/>
              </a:rPr>
              <a:t>https://jigsaw.w3.org/css-validator/validator.html.fr#validate_by_upload</a:t>
            </a:r>
            <a:endParaRPr lang="fr-FR" dirty="0"/>
          </a:p>
          <a:p>
            <a:pPr marL="0" indent="0">
              <a:buNone/>
            </a:pPr>
            <a:endParaRPr lang="fr-FR" dirty="0"/>
          </a:p>
          <a:p>
            <a:pPr marL="0" indent="0">
              <a:buNone/>
            </a:pPr>
            <a:r>
              <a:rPr lang="fr-FR" dirty="0"/>
              <a:t>Accessibilité :</a:t>
            </a:r>
          </a:p>
          <a:p>
            <a:pPr marL="0" indent="0">
              <a:buNone/>
            </a:pPr>
            <a:r>
              <a:rPr lang="fr-FR" dirty="0">
                <a:hlinkClick r:id="rId4"/>
              </a:rPr>
              <a:t>https://achecker.achecks.ca/checker/index.php</a:t>
            </a:r>
            <a:endParaRPr lang="fr-FR" dirty="0"/>
          </a:p>
        </p:txBody>
      </p:sp>
    </p:spTree>
    <p:extLst>
      <p:ext uri="{BB962C8B-B14F-4D97-AF65-F5344CB8AC3E}">
        <p14:creationId xmlns:p14="http://schemas.microsoft.com/office/powerpoint/2010/main" val="1385640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D843E9-5D0F-4718-9389-967852ADEED3}"/>
              </a:ext>
            </a:extLst>
          </p:cNvPr>
          <p:cNvSpPr>
            <a:spLocks noGrp="1"/>
          </p:cNvSpPr>
          <p:nvPr>
            <p:ph type="title"/>
          </p:nvPr>
        </p:nvSpPr>
        <p:spPr/>
        <p:txBody>
          <a:bodyPr/>
          <a:lstStyle/>
          <a:p>
            <a:pPr algn="ctr"/>
            <a:r>
              <a:rPr lang="fr-FR" dirty="0"/>
              <a:t>Sommaire</a:t>
            </a:r>
          </a:p>
        </p:txBody>
      </p:sp>
      <p:sp>
        <p:nvSpPr>
          <p:cNvPr id="3" name="Espace réservé du contenu 2">
            <a:extLst>
              <a:ext uri="{FF2B5EF4-FFF2-40B4-BE49-F238E27FC236}">
                <a16:creationId xmlns:a16="http://schemas.microsoft.com/office/drawing/2014/main" id="{E80705D2-B8D3-43F2-96AD-1A1C11CAA717}"/>
              </a:ext>
            </a:extLst>
          </p:cNvPr>
          <p:cNvSpPr>
            <a:spLocks noGrp="1"/>
          </p:cNvSpPr>
          <p:nvPr>
            <p:ph idx="1"/>
          </p:nvPr>
        </p:nvSpPr>
        <p:spPr/>
        <p:txBody>
          <a:bodyPr/>
          <a:lstStyle/>
          <a:p>
            <a:r>
              <a:rPr lang="fr-FR" dirty="0"/>
              <a:t>Introduction 								p.3</a:t>
            </a:r>
          </a:p>
          <a:p>
            <a:r>
              <a:rPr lang="fr-FR" dirty="0"/>
              <a:t>Maquettes du site web							p.4-7</a:t>
            </a:r>
          </a:p>
          <a:p>
            <a:r>
              <a:rPr lang="fr-FR" dirty="0"/>
              <a:t>Spécifications :</a:t>
            </a:r>
          </a:p>
          <a:p>
            <a:pPr lvl="1"/>
            <a:r>
              <a:rPr lang="fr-FR" dirty="0"/>
              <a:t>Techniques 								p.8</a:t>
            </a:r>
          </a:p>
          <a:p>
            <a:pPr lvl="1"/>
            <a:r>
              <a:rPr lang="fr-FR" dirty="0"/>
              <a:t>Fonctionnelles								p.9</a:t>
            </a:r>
          </a:p>
          <a:p>
            <a:r>
              <a:rPr lang="fr-FR" dirty="0"/>
              <a:t>Organisation du code 							p.10</a:t>
            </a:r>
          </a:p>
          <a:p>
            <a:r>
              <a:rPr lang="fr-FR" dirty="0"/>
              <a:t>Validation 									p.11</a:t>
            </a:r>
          </a:p>
          <a:p>
            <a:pPr marL="0" indent="0">
              <a:buNone/>
            </a:pPr>
            <a:endParaRPr lang="fr-FR" dirty="0"/>
          </a:p>
          <a:p>
            <a:pPr lvl="1"/>
            <a:endParaRPr lang="fr-FR" dirty="0"/>
          </a:p>
        </p:txBody>
      </p:sp>
    </p:spTree>
    <p:extLst>
      <p:ext uri="{BB962C8B-B14F-4D97-AF65-F5344CB8AC3E}">
        <p14:creationId xmlns:p14="http://schemas.microsoft.com/office/powerpoint/2010/main" val="167135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C12556-09A4-4A9D-96B3-A11A9B98A252}"/>
              </a:ext>
            </a:extLst>
          </p:cNvPr>
          <p:cNvSpPr>
            <a:spLocks noGrp="1"/>
          </p:cNvSpPr>
          <p:nvPr>
            <p:ph type="title"/>
          </p:nvPr>
        </p:nvSpPr>
        <p:spPr/>
        <p:txBody>
          <a:bodyPr/>
          <a:lstStyle/>
          <a:p>
            <a:pPr algn="ctr"/>
            <a:r>
              <a:rPr lang="fr-FR" dirty="0"/>
              <a:t>Introduction</a:t>
            </a:r>
          </a:p>
        </p:txBody>
      </p:sp>
      <p:sp>
        <p:nvSpPr>
          <p:cNvPr id="3" name="Espace réservé du contenu 2">
            <a:extLst>
              <a:ext uri="{FF2B5EF4-FFF2-40B4-BE49-F238E27FC236}">
                <a16:creationId xmlns:a16="http://schemas.microsoft.com/office/drawing/2014/main" id="{E12A5D89-DBCC-4F04-9D48-87B3A0B7C5F9}"/>
              </a:ext>
            </a:extLst>
          </p:cNvPr>
          <p:cNvSpPr>
            <a:spLocks noGrp="1"/>
          </p:cNvSpPr>
          <p:nvPr>
            <p:ph idx="1"/>
          </p:nvPr>
        </p:nvSpPr>
        <p:spPr>
          <a:xfrm>
            <a:off x="1120000" y="1820411"/>
            <a:ext cx="10233800" cy="4784391"/>
          </a:xfrm>
        </p:spPr>
        <p:txBody>
          <a:bodyPr>
            <a:normAutofit/>
          </a:bodyPr>
          <a:lstStyle/>
          <a:p>
            <a:pPr marL="0" indent="0">
              <a:buNone/>
            </a:pPr>
            <a:r>
              <a:rPr lang="fr-FR" b="0" i="0" dirty="0" err="1">
                <a:effectLst/>
              </a:rPr>
              <a:t>FishEye</a:t>
            </a:r>
            <a:r>
              <a:rPr lang="fr-FR" b="0" i="0" dirty="0">
                <a:effectLst/>
              </a:rPr>
              <a:t> est un site web qui permet aux photographes indépendants de présenter leurs meilleurs travaux. </a:t>
            </a:r>
            <a:r>
              <a:rPr lang="fr-FR" dirty="0"/>
              <a:t>Nos clients prennent de super photos, mais ils n’y connaissent rien en développement web. C'est pourquoi nous proposons une plateforme unique pour montrer leurs photos ou vidéos sur une belle page et de pouvoir les contacter pour des événements ou des tirages via un formulaire. Nous sommes l'un des plus grands sites de photographie en freelance, avec un énorme réseau de photographes. Le site datant de plus de 10 ans, une mise à jour était nécessaire. </a:t>
            </a:r>
          </a:p>
        </p:txBody>
      </p:sp>
    </p:spTree>
    <p:extLst>
      <p:ext uri="{BB962C8B-B14F-4D97-AF65-F5344CB8AC3E}">
        <p14:creationId xmlns:p14="http://schemas.microsoft.com/office/powerpoint/2010/main" val="79709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A91EA-C8CA-478F-B841-172034E40EB1}"/>
              </a:ext>
            </a:extLst>
          </p:cNvPr>
          <p:cNvSpPr>
            <a:spLocks noGrp="1"/>
          </p:cNvSpPr>
          <p:nvPr>
            <p:ph type="title"/>
          </p:nvPr>
        </p:nvSpPr>
        <p:spPr>
          <a:xfrm>
            <a:off x="377505" y="117446"/>
            <a:ext cx="1669409" cy="1308683"/>
          </a:xfrm>
        </p:spPr>
        <p:txBody>
          <a:bodyPr>
            <a:normAutofit/>
          </a:bodyPr>
          <a:lstStyle/>
          <a:p>
            <a:r>
              <a:rPr lang="fr-FR" sz="2400" dirty="0">
                <a:solidFill>
                  <a:schemeClr val="tx2">
                    <a:lumMod val="75000"/>
                  </a:schemeClr>
                </a:solidFill>
              </a:rPr>
              <a:t>Maquettes</a:t>
            </a:r>
            <a:br>
              <a:rPr lang="fr-FR" sz="2400" dirty="0">
                <a:solidFill>
                  <a:schemeClr val="tx2">
                    <a:lumMod val="75000"/>
                  </a:schemeClr>
                </a:solidFill>
              </a:rPr>
            </a:br>
            <a:r>
              <a:rPr lang="fr-FR" sz="2400" dirty="0">
                <a:solidFill>
                  <a:schemeClr val="tx2">
                    <a:lumMod val="75000"/>
                  </a:schemeClr>
                </a:solidFill>
              </a:rPr>
              <a:t>du site web</a:t>
            </a:r>
          </a:p>
        </p:txBody>
      </p:sp>
      <p:pic>
        <p:nvPicPr>
          <p:cNvPr id="4" name="Image 3">
            <a:extLst>
              <a:ext uri="{FF2B5EF4-FFF2-40B4-BE49-F238E27FC236}">
                <a16:creationId xmlns:a16="http://schemas.microsoft.com/office/drawing/2014/main" id="{5127478C-8117-8E2E-9D04-9CCFE1BF1B1C}"/>
              </a:ext>
            </a:extLst>
          </p:cNvPr>
          <p:cNvPicPr>
            <a:picLocks noChangeAspect="1"/>
          </p:cNvPicPr>
          <p:nvPr/>
        </p:nvPicPr>
        <p:blipFill>
          <a:blip r:embed="rId2"/>
          <a:stretch>
            <a:fillRect/>
          </a:stretch>
        </p:blipFill>
        <p:spPr>
          <a:xfrm>
            <a:off x="2628378" y="0"/>
            <a:ext cx="9563622" cy="6858000"/>
          </a:xfrm>
          <a:prstGeom prst="rect">
            <a:avLst/>
          </a:prstGeom>
        </p:spPr>
      </p:pic>
      <p:sp>
        <p:nvSpPr>
          <p:cNvPr id="5" name="ZoneTexte 4">
            <a:extLst>
              <a:ext uri="{FF2B5EF4-FFF2-40B4-BE49-F238E27FC236}">
                <a16:creationId xmlns:a16="http://schemas.microsoft.com/office/drawing/2014/main" id="{091F9C44-5B56-79F5-2B50-8007DB94E575}"/>
              </a:ext>
            </a:extLst>
          </p:cNvPr>
          <p:cNvSpPr txBox="1"/>
          <p:nvPr/>
        </p:nvSpPr>
        <p:spPr>
          <a:xfrm>
            <a:off x="744455" y="3105834"/>
            <a:ext cx="1048623" cy="646331"/>
          </a:xfrm>
          <a:prstGeom prst="rect">
            <a:avLst/>
          </a:prstGeom>
          <a:noFill/>
        </p:spPr>
        <p:txBody>
          <a:bodyPr wrap="square" rtlCol="0">
            <a:spAutoFit/>
          </a:bodyPr>
          <a:lstStyle/>
          <a:p>
            <a:r>
              <a:rPr lang="fr-FR" dirty="0"/>
              <a:t>Page d’accueil</a:t>
            </a:r>
          </a:p>
        </p:txBody>
      </p:sp>
    </p:spTree>
    <p:extLst>
      <p:ext uri="{BB962C8B-B14F-4D97-AF65-F5344CB8AC3E}">
        <p14:creationId xmlns:p14="http://schemas.microsoft.com/office/powerpoint/2010/main" val="393038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C971E56-D47E-6718-1473-77B53BFD0384}"/>
              </a:ext>
            </a:extLst>
          </p:cNvPr>
          <p:cNvPicPr>
            <a:picLocks noChangeAspect="1"/>
          </p:cNvPicPr>
          <p:nvPr/>
        </p:nvPicPr>
        <p:blipFill>
          <a:blip r:embed="rId2"/>
          <a:stretch>
            <a:fillRect/>
          </a:stretch>
        </p:blipFill>
        <p:spPr>
          <a:xfrm>
            <a:off x="2573726" y="0"/>
            <a:ext cx="9618274" cy="6858000"/>
          </a:xfrm>
          <a:prstGeom prst="rect">
            <a:avLst/>
          </a:prstGeom>
        </p:spPr>
      </p:pic>
      <p:sp>
        <p:nvSpPr>
          <p:cNvPr id="4" name="ZoneTexte 3">
            <a:extLst>
              <a:ext uri="{FF2B5EF4-FFF2-40B4-BE49-F238E27FC236}">
                <a16:creationId xmlns:a16="http://schemas.microsoft.com/office/drawing/2014/main" id="{A8787338-E485-4A4F-0693-32E051771659}"/>
              </a:ext>
            </a:extLst>
          </p:cNvPr>
          <p:cNvSpPr txBox="1"/>
          <p:nvPr/>
        </p:nvSpPr>
        <p:spPr>
          <a:xfrm>
            <a:off x="503340" y="3105834"/>
            <a:ext cx="1661020" cy="646331"/>
          </a:xfrm>
          <a:prstGeom prst="rect">
            <a:avLst/>
          </a:prstGeom>
          <a:noFill/>
        </p:spPr>
        <p:txBody>
          <a:bodyPr wrap="square" rtlCol="0">
            <a:spAutoFit/>
          </a:bodyPr>
          <a:lstStyle/>
          <a:p>
            <a:r>
              <a:rPr lang="fr-FR" dirty="0"/>
              <a:t>Page du photographe</a:t>
            </a:r>
          </a:p>
        </p:txBody>
      </p:sp>
    </p:spTree>
    <p:extLst>
      <p:ext uri="{BB962C8B-B14F-4D97-AF65-F5344CB8AC3E}">
        <p14:creationId xmlns:p14="http://schemas.microsoft.com/office/powerpoint/2010/main" val="3349720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BA68DC7-8B3E-5275-8216-05EDCFA75890}"/>
              </a:ext>
            </a:extLst>
          </p:cNvPr>
          <p:cNvSpPr txBox="1"/>
          <p:nvPr/>
        </p:nvSpPr>
        <p:spPr>
          <a:xfrm>
            <a:off x="327170" y="3105833"/>
            <a:ext cx="1770077" cy="646331"/>
          </a:xfrm>
          <a:prstGeom prst="rect">
            <a:avLst/>
          </a:prstGeom>
          <a:noFill/>
        </p:spPr>
        <p:txBody>
          <a:bodyPr wrap="square" rtlCol="0">
            <a:spAutoFit/>
          </a:bodyPr>
          <a:lstStyle/>
          <a:p>
            <a:r>
              <a:rPr lang="fr-FR" dirty="0"/>
              <a:t>Formulaire de contact</a:t>
            </a:r>
          </a:p>
        </p:txBody>
      </p:sp>
      <p:pic>
        <p:nvPicPr>
          <p:cNvPr id="6" name="Image 5">
            <a:extLst>
              <a:ext uri="{FF2B5EF4-FFF2-40B4-BE49-F238E27FC236}">
                <a16:creationId xmlns:a16="http://schemas.microsoft.com/office/drawing/2014/main" id="{9546E742-A702-070C-6391-42E7368543A6}"/>
              </a:ext>
            </a:extLst>
          </p:cNvPr>
          <p:cNvPicPr>
            <a:picLocks noChangeAspect="1"/>
          </p:cNvPicPr>
          <p:nvPr/>
        </p:nvPicPr>
        <p:blipFill>
          <a:blip r:embed="rId2"/>
          <a:stretch>
            <a:fillRect/>
          </a:stretch>
        </p:blipFill>
        <p:spPr>
          <a:xfrm>
            <a:off x="2278106" y="-1"/>
            <a:ext cx="7635788" cy="6858000"/>
          </a:xfrm>
          <a:prstGeom prst="rect">
            <a:avLst/>
          </a:prstGeom>
        </p:spPr>
      </p:pic>
    </p:spTree>
    <p:extLst>
      <p:ext uri="{BB962C8B-B14F-4D97-AF65-F5344CB8AC3E}">
        <p14:creationId xmlns:p14="http://schemas.microsoft.com/office/powerpoint/2010/main" val="370678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49F33D1-9E17-D994-6C08-6896340478B3}"/>
              </a:ext>
            </a:extLst>
          </p:cNvPr>
          <p:cNvPicPr>
            <a:picLocks noChangeAspect="1"/>
          </p:cNvPicPr>
          <p:nvPr/>
        </p:nvPicPr>
        <p:blipFill>
          <a:blip r:embed="rId2"/>
          <a:stretch>
            <a:fillRect/>
          </a:stretch>
        </p:blipFill>
        <p:spPr>
          <a:xfrm>
            <a:off x="0" y="893860"/>
            <a:ext cx="12192000" cy="5964140"/>
          </a:xfrm>
          <a:prstGeom prst="rect">
            <a:avLst/>
          </a:prstGeom>
        </p:spPr>
      </p:pic>
      <p:sp>
        <p:nvSpPr>
          <p:cNvPr id="4" name="ZoneTexte 3">
            <a:extLst>
              <a:ext uri="{FF2B5EF4-FFF2-40B4-BE49-F238E27FC236}">
                <a16:creationId xmlns:a16="http://schemas.microsoft.com/office/drawing/2014/main" id="{E6C35CEA-A22B-9A1D-49C3-88497971E9EF}"/>
              </a:ext>
            </a:extLst>
          </p:cNvPr>
          <p:cNvSpPr txBox="1"/>
          <p:nvPr/>
        </p:nvSpPr>
        <p:spPr>
          <a:xfrm>
            <a:off x="3952612" y="218114"/>
            <a:ext cx="4286776" cy="369332"/>
          </a:xfrm>
          <a:prstGeom prst="rect">
            <a:avLst/>
          </a:prstGeom>
          <a:noFill/>
        </p:spPr>
        <p:txBody>
          <a:bodyPr wrap="square" rtlCol="0">
            <a:spAutoFit/>
          </a:bodyPr>
          <a:lstStyle/>
          <a:p>
            <a:r>
              <a:rPr lang="fr-FR" dirty="0"/>
              <a:t>Agrandissement de la galerie d’image</a:t>
            </a:r>
          </a:p>
        </p:txBody>
      </p:sp>
    </p:spTree>
    <p:extLst>
      <p:ext uri="{BB962C8B-B14F-4D97-AF65-F5344CB8AC3E}">
        <p14:creationId xmlns:p14="http://schemas.microsoft.com/office/powerpoint/2010/main" val="164096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A5EF7F-F9DD-4A0B-91EA-3C4D31FFD211}"/>
              </a:ext>
            </a:extLst>
          </p:cNvPr>
          <p:cNvSpPr>
            <a:spLocks noGrp="1"/>
          </p:cNvSpPr>
          <p:nvPr>
            <p:ph type="title"/>
          </p:nvPr>
        </p:nvSpPr>
        <p:spPr/>
        <p:txBody>
          <a:bodyPr/>
          <a:lstStyle/>
          <a:p>
            <a:pPr algn="ctr"/>
            <a:r>
              <a:rPr lang="fr-FR" dirty="0"/>
              <a:t>Spécifications</a:t>
            </a:r>
          </a:p>
        </p:txBody>
      </p:sp>
      <p:sp>
        <p:nvSpPr>
          <p:cNvPr id="4" name="Espace réservé du contenu 3">
            <a:extLst>
              <a:ext uri="{FF2B5EF4-FFF2-40B4-BE49-F238E27FC236}">
                <a16:creationId xmlns:a16="http://schemas.microsoft.com/office/drawing/2014/main" id="{B56E073E-DF7A-4458-9294-18906DD1DCEA}"/>
              </a:ext>
            </a:extLst>
          </p:cNvPr>
          <p:cNvSpPr>
            <a:spLocks noGrp="1"/>
          </p:cNvSpPr>
          <p:nvPr>
            <p:ph sz="half" idx="2"/>
          </p:nvPr>
        </p:nvSpPr>
        <p:spPr>
          <a:xfrm>
            <a:off x="838200" y="1842403"/>
            <a:ext cx="5033960" cy="2477927"/>
          </a:xfrm>
        </p:spPr>
        <p:txBody>
          <a:bodyPr>
            <a:normAutofit/>
          </a:bodyPr>
          <a:lstStyle/>
          <a:p>
            <a:r>
              <a:rPr lang="fr-FR" dirty="0"/>
              <a:t>Spécifications techniques</a:t>
            </a:r>
          </a:p>
          <a:p>
            <a:pPr marL="0" indent="0">
              <a:buNone/>
            </a:pPr>
            <a:endParaRPr lang="fr-FR" sz="1800" dirty="0"/>
          </a:p>
          <a:p>
            <a:pPr marL="0" indent="0">
              <a:buNone/>
            </a:pPr>
            <a:r>
              <a:rPr lang="fr-FR" sz="1800" dirty="0"/>
              <a:t>Intégrations pour les ordinateurs.</a:t>
            </a:r>
          </a:p>
          <a:p>
            <a:pPr marL="0" indent="0">
              <a:buNone/>
            </a:pPr>
            <a:r>
              <a:rPr lang="fr-FR" sz="1800" dirty="0"/>
              <a:t>Technologies utilisées : HTML, CSS, JS.</a:t>
            </a:r>
          </a:p>
          <a:p>
            <a:pPr marL="0" indent="0">
              <a:buNone/>
            </a:pPr>
            <a:r>
              <a:rPr lang="fr-FR" sz="1800" dirty="0"/>
              <a:t>Utilisation de EsLint pour la robustesse du code.</a:t>
            </a:r>
          </a:p>
          <a:p>
            <a:pPr marL="0" indent="0">
              <a:buNone/>
            </a:pPr>
            <a:r>
              <a:rPr lang="fr-FR" sz="1800" dirty="0"/>
              <a:t>Versionnage du code sur </a:t>
            </a:r>
            <a:r>
              <a:rPr lang="fr-FR" sz="1800" dirty="0">
                <a:hlinkClick r:id="rId2"/>
              </a:rPr>
              <a:t>GitHub</a:t>
            </a:r>
            <a:r>
              <a:rPr lang="fr-FR" sz="1800" dirty="0"/>
              <a:t>.</a:t>
            </a:r>
          </a:p>
        </p:txBody>
      </p:sp>
      <p:pic>
        <p:nvPicPr>
          <p:cNvPr id="5" name="Image 4">
            <a:extLst>
              <a:ext uri="{FF2B5EF4-FFF2-40B4-BE49-F238E27FC236}">
                <a16:creationId xmlns:a16="http://schemas.microsoft.com/office/drawing/2014/main" id="{CC37ADBD-551A-FA1A-3AF4-79675821F26C}"/>
              </a:ext>
            </a:extLst>
          </p:cNvPr>
          <p:cNvPicPr>
            <a:picLocks noChangeAspect="1"/>
          </p:cNvPicPr>
          <p:nvPr/>
        </p:nvPicPr>
        <p:blipFill>
          <a:blip r:embed="rId3"/>
          <a:stretch>
            <a:fillRect/>
          </a:stretch>
        </p:blipFill>
        <p:spPr>
          <a:xfrm>
            <a:off x="6674841" y="1842403"/>
            <a:ext cx="3010320" cy="4467849"/>
          </a:xfrm>
          <a:prstGeom prst="rect">
            <a:avLst/>
          </a:prstGeom>
        </p:spPr>
      </p:pic>
    </p:spTree>
    <p:extLst>
      <p:ext uri="{BB962C8B-B14F-4D97-AF65-F5344CB8AC3E}">
        <p14:creationId xmlns:p14="http://schemas.microsoft.com/office/powerpoint/2010/main" val="2452617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a:extLst>
              <a:ext uri="{FF2B5EF4-FFF2-40B4-BE49-F238E27FC236}">
                <a16:creationId xmlns:a16="http://schemas.microsoft.com/office/drawing/2014/main" id="{4BE85ACD-4D95-4A0F-A922-A48BA6425C75}"/>
              </a:ext>
            </a:extLst>
          </p:cNvPr>
          <p:cNvSpPr txBox="1">
            <a:spLocks/>
          </p:cNvSpPr>
          <p:nvPr/>
        </p:nvSpPr>
        <p:spPr>
          <a:xfrm>
            <a:off x="759272" y="255964"/>
            <a:ext cx="10775590" cy="27137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3600" dirty="0"/>
              <a:t>Spécification fonctionnelles </a:t>
            </a:r>
          </a:p>
          <a:p>
            <a:pPr marL="0" indent="0">
              <a:buNone/>
            </a:pPr>
            <a:endParaRPr lang="fr-FR" sz="3600" dirty="0"/>
          </a:p>
          <a:p>
            <a:pPr marL="0" indent="0">
              <a:buFont typeface="Arial" panose="020B0604020202020204" pitchFamily="34" charset="0"/>
              <a:buNone/>
            </a:pPr>
            <a:r>
              <a:rPr lang="fr-FR" sz="1800" dirty="0"/>
              <a:t>Page Index et photographer : au clic sur le logo 		             retour sur la page d’accueil.</a:t>
            </a:r>
          </a:p>
          <a:p>
            <a:pPr marL="0" indent="0">
              <a:lnSpc>
                <a:spcPct val="120000"/>
              </a:lnSpc>
              <a:buFont typeface="Arial" panose="020B0604020202020204" pitchFamily="34" charset="0"/>
              <a:buNone/>
            </a:pPr>
            <a:r>
              <a:rPr lang="fr-FR" sz="1800" dirty="0"/>
              <a:t>Sur la page index : lien cliquable sur la photo et le nom du photographe</a:t>
            </a:r>
          </a:p>
          <a:p>
            <a:pPr marL="0" indent="0">
              <a:lnSpc>
                <a:spcPct val="120000"/>
              </a:lnSpc>
              <a:buFont typeface="Arial" panose="020B0604020202020204" pitchFamily="34" charset="0"/>
              <a:buNone/>
            </a:pPr>
            <a:endParaRPr lang="fr-FR" sz="2300" dirty="0"/>
          </a:p>
          <a:p>
            <a:pPr marL="0" indent="0">
              <a:buFont typeface="Arial" panose="020B0604020202020204" pitchFamily="34" charset="0"/>
              <a:buNone/>
            </a:pPr>
            <a:endParaRPr lang="fr-FR" sz="2600" dirty="0"/>
          </a:p>
          <a:p>
            <a:pPr marL="0" indent="0">
              <a:buFont typeface="Arial" panose="020B0604020202020204" pitchFamily="34" charset="0"/>
              <a:buNone/>
            </a:pPr>
            <a:endParaRPr lang="fr-FR" sz="2300" dirty="0"/>
          </a:p>
        </p:txBody>
      </p:sp>
      <p:pic>
        <p:nvPicPr>
          <p:cNvPr id="6" name="Image 5">
            <a:extLst>
              <a:ext uri="{FF2B5EF4-FFF2-40B4-BE49-F238E27FC236}">
                <a16:creationId xmlns:a16="http://schemas.microsoft.com/office/drawing/2014/main" id="{E8F12DC5-F9F8-2F37-D759-DCE08179374C}"/>
              </a:ext>
            </a:extLst>
          </p:cNvPr>
          <p:cNvPicPr>
            <a:picLocks noChangeAspect="1"/>
          </p:cNvPicPr>
          <p:nvPr/>
        </p:nvPicPr>
        <p:blipFill>
          <a:blip r:embed="rId2"/>
          <a:stretch>
            <a:fillRect/>
          </a:stretch>
        </p:blipFill>
        <p:spPr>
          <a:xfrm>
            <a:off x="7589241" y="1951281"/>
            <a:ext cx="1110142" cy="1745162"/>
          </a:xfrm>
          <a:prstGeom prst="rect">
            <a:avLst/>
          </a:prstGeom>
        </p:spPr>
      </p:pic>
      <p:pic>
        <p:nvPicPr>
          <p:cNvPr id="8" name="Image 7">
            <a:extLst>
              <a:ext uri="{FF2B5EF4-FFF2-40B4-BE49-F238E27FC236}">
                <a16:creationId xmlns:a16="http://schemas.microsoft.com/office/drawing/2014/main" id="{5D3B08FC-2AE0-A2EE-FD86-B5E0BF2B34D6}"/>
              </a:ext>
            </a:extLst>
          </p:cNvPr>
          <p:cNvPicPr>
            <a:picLocks noChangeAspect="1"/>
          </p:cNvPicPr>
          <p:nvPr/>
        </p:nvPicPr>
        <p:blipFill>
          <a:blip r:embed="rId3"/>
          <a:stretch>
            <a:fillRect/>
          </a:stretch>
        </p:blipFill>
        <p:spPr>
          <a:xfrm>
            <a:off x="5314594" y="1454197"/>
            <a:ext cx="1562812" cy="447566"/>
          </a:xfrm>
          <a:prstGeom prst="rect">
            <a:avLst/>
          </a:prstGeom>
        </p:spPr>
      </p:pic>
      <p:sp>
        <p:nvSpPr>
          <p:cNvPr id="9" name="ZoneTexte 8">
            <a:extLst>
              <a:ext uri="{FF2B5EF4-FFF2-40B4-BE49-F238E27FC236}">
                <a16:creationId xmlns:a16="http://schemas.microsoft.com/office/drawing/2014/main" id="{12AF3331-EB7A-F460-50A4-36567C8835C8}"/>
              </a:ext>
            </a:extLst>
          </p:cNvPr>
          <p:cNvSpPr txBox="1"/>
          <p:nvPr/>
        </p:nvSpPr>
        <p:spPr>
          <a:xfrm>
            <a:off x="759271" y="3762421"/>
            <a:ext cx="9257183" cy="2585323"/>
          </a:xfrm>
          <a:prstGeom prst="rect">
            <a:avLst/>
          </a:prstGeom>
          <a:noFill/>
        </p:spPr>
        <p:txBody>
          <a:bodyPr wrap="square" rtlCol="0">
            <a:spAutoFit/>
          </a:bodyPr>
          <a:lstStyle/>
          <a:p>
            <a:r>
              <a:rPr lang="fr-FR" dirty="0"/>
              <a:t>Sur la page photographer : au clic sur le bouton			 ouverture d’un formulaire.</a:t>
            </a:r>
          </a:p>
          <a:p>
            <a:endParaRPr lang="fr-FR" dirty="0"/>
          </a:p>
          <a:p>
            <a:r>
              <a:rPr lang="fr-FR" dirty="0"/>
              <a:t>-Un tri des médias peut se faire avec le menu déroulant</a:t>
            </a:r>
          </a:p>
          <a:p>
            <a:endParaRPr lang="fr-FR" dirty="0"/>
          </a:p>
          <a:p>
            <a:endParaRPr lang="fr-FR" dirty="0"/>
          </a:p>
          <a:p>
            <a:endParaRPr lang="fr-FR" dirty="0"/>
          </a:p>
          <a:p>
            <a:endParaRPr lang="fr-FR" dirty="0"/>
          </a:p>
          <a:p>
            <a:r>
              <a:rPr lang="fr-FR" dirty="0"/>
              <a:t>-Au clic sur un média une lightbox apparaît et on peut faire défiler les médias du photographe.</a:t>
            </a:r>
          </a:p>
          <a:p>
            <a:r>
              <a:rPr lang="fr-FR" dirty="0"/>
              <a:t>-Possibilité de liker un média en cliquant sur le cœur.</a:t>
            </a:r>
          </a:p>
        </p:txBody>
      </p:sp>
      <p:pic>
        <p:nvPicPr>
          <p:cNvPr id="11" name="Image 10">
            <a:extLst>
              <a:ext uri="{FF2B5EF4-FFF2-40B4-BE49-F238E27FC236}">
                <a16:creationId xmlns:a16="http://schemas.microsoft.com/office/drawing/2014/main" id="{24177232-E18F-1CAF-2FF1-47DD9DD0C3E4}"/>
              </a:ext>
            </a:extLst>
          </p:cNvPr>
          <p:cNvPicPr>
            <a:picLocks noChangeAspect="1"/>
          </p:cNvPicPr>
          <p:nvPr/>
        </p:nvPicPr>
        <p:blipFill>
          <a:blip r:embed="rId4"/>
          <a:stretch>
            <a:fillRect/>
          </a:stretch>
        </p:blipFill>
        <p:spPr>
          <a:xfrm>
            <a:off x="5268544" y="3701452"/>
            <a:ext cx="1110142" cy="491270"/>
          </a:xfrm>
          <a:prstGeom prst="rect">
            <a:avLst/>
          </a:prstGeom>
        </p:spPr>
      </p:pic>
      <p:pic>
        <p:nvPicPr>
          <p:cNvPr id="13" name="Image 12">
            <a:extLst>
              <a:ext uri="{FF2B5EF4-FFF2-40B4-BE49-F238E27FC236}">
                <a16:creationId xmlns:a16="http://schemas.microsoft.com/office/drawing/2014/main" id="{54399D2C-9BD0-E59A-3708-99DCBC64564F}"/>
              </a:ext>
            </a:extLst>
          </p:cNvPr>
          <p:cNvPicPr>
            <a:picLocks noChangeAspect="1"/>
          </p:cNvPicPr>
          <p:nvPr/>
        </p:nvPicPr>
        <p:blipFill>
          <a:blip r:embed="rId5"/>
          <a:stretch>
            <a:fillRect/>
          </a:stretch>
        </p:blipFill>
        <p:spPr>
          <a:xfrm>
            <a:off x="6096000" y="4309549"/>
            <a:ext cx="1764484" cy="1094254"/>
          </a:xfrm>
          <a:prstGeom prst="rect">
            <a:avLst/>
          </a:prstGeom>
        </p:spPr>
      </p:pic>
    </p:spTree>
    <p:extLst>
      <p:ext uri="{BB962C8B-B14F-4D97-AF65-F5344CB8AC3E}">
        <p14:creationId xmlns:p14="http://schemas.microsoft.com/office/powerpoint/2010/main" val="453163954"/>
      </p:ext>
    </p:extLst>
  </p:cSld>
  <p:clrMapOvr>
    <a:masterClrMapping/>
  </p:clrMapOvr>
</p:sld>
</file>

<file path=ppt/theme/theme1.xml><?xml version="1.0" encoding="utf-8"?>
<a:theme xmlns:a="http://schemas.openxmlformats.org/drawingml/2006/main" name="Profondeur">
  <a:themeElements>
    <a:clrScheme name="Profondeur">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ondeur">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ondeu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TM04033923[[fn=Profondeur]]</Template>
  <TotalTime>7032</TotalTime>
  <Words>394</Words>
  <Application>Microsoft Office PowerPoint</Application>
  <PresentationFormat>Grand écran</PresentationFormat>
  <Paragraphs>48</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Corbel</vt:lpstr>
      <vt:lpstr>Profondeur</vt:lpstr>
      <vt:lpstr>Projet 6 - FishEye</vt:lpstr>
      <vt:lpstr>Sommaire</vt:lpstr>
      <vt:lpstr>Introduction</vt:lpstr>
      <vt:lpstr>Maquettes du site web</vt:lpstr>
      <vt:lpstr>Présentation PowerPoint</vt:lpstr>
      <vt:lpstr>Présentation PowerPoint</vt:lpstr>
      <vt:lpstr>Présentation PowerPoint</vt:lpstr>
      <vt:lpstr>Spécifications</vt:lpstr>
      <vt:lpstr>Présentation PowerPoint</vt:lpstr>
      <vt:lpstr>Présentation PowerPoint</vt:lpstr>
      <vt:lpstr>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1 - Booki</dc:title>
  <dc:creator>fabien pergaud</dc:creator>
  <cp:lastModifiedBy>fabien pergaud</cp:lastModifiedBy>
  <cp:revision>12</cp:revision>
  <dcterms:created xsi:type="dcterms:W3CDTF">2021-11-03T11:07:28Z</dcterms:created>
  <dcterms:modified xsi:type="dcterms:W3CDTF">2022-05-15T13:25:03Z</dcterms:modified>
</cp:coreProperties>
</file>