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BFAF-2775-CB4A-A7E3-F2CBC9878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25452-D283-2445-8E44-0125B8A92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8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3159E-5D73-EC4B-8682-E75C7E53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7A795B-C9DD-439B-BA06-88446FF5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301C65-C1FD-9D4B-BDBC-14CF8DF5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686399"/>
            <a:ext cx="6267743" cy="518655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11911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1EB51-2A68-BD41-9BC8-67350FCB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0EA264-D6BA-4A78-B0BF-5B200DC58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416F5C0-8E10-9B47-AFBF-BEE5A1D4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819589"/>
            <a:ext cx="6267743" cy="49201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21468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A478-341E-9A4F-982E-2199765B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4D98776-25AE-F04C-9DD1-86D60BB12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037" y="2222500"/>
            <a:ext cx="7273926" cy="3636963"/>
          </a:xfrm>
        </p:spPr>
      </p:pic>
    </p:spTree>
    <p:extLst>
      <p:ext uri="{BB962C8B-B14F-4D97-AF65-F5344CB8AC3E}">
        <p14:creationId xmlns:p14="http://schemas.microsoft.com/office/powerpoint/2010/main" val="927035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Crypto Market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Market Analysis</dc:title>
  <dc:creator>Dwayne Westmoreland</dc:creator>
  <cp:lastModifiedBy>Dwayne Westmoreland</cp:lastModifiedBy>
  <cp:revision>1</cp:revision>
  <dcterms:created xsi:type="dcterms:W3CDTF">2019-11-23T00:17:14Z</dcterms:created>
  <dcterms:modified xsi:type="dcterms:W3CDTF">2019-11-23T00:17:50Z</dcterms:modified>
</cp:coreProperties>
</file>