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60" r:id="rId5"/>
    <p:sldId id="257" r:id="rId6"/>
    <p:sldId id="259" r:id="rId7"/>
    <p:sldId id="258" r:id="rId8"/>
    <p:sldId id="274" r:id="rId9"/>
    <p:sldId id="261" r:id="rId10"/>
    <p:sldId id="262" r:id="rId11"/>
    <p:sldId id="263" r:id="rId12"/>
    <p:sldId id="266" r:id="rId13"/>
    <p:sldId id="267" r:id="rId14"/>
    <p:sldId id="268" r:id="rId15"/>
    <p:sldId id="265" r:id="rId16"/>
    <p:sldId id="269" r:id="rId17"/>
    <p:sldId id="270" r:id="rId18"/>
    <p:sldId id="275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" TargetMode="External"/><Relationship Id="rId2" Type="http://schemas.openxmlformats.org/officeDocument/2006/relationships/hyperlink" Target="https://coinmetrics.io/data-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B70-6CFB-4987-97E9-A0C64657E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7B72-DF67-4EAE-AA32-828CAF8E8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indoor, object, screen, monitor&#10;&#10;Description automatically generated">
            <a:extLst>
              <a:ext uri="{FF2B5EF4-FFF2-40B4-BE49-F238E27FC236}">
                <a16:creationId xmlns:a16="http://schemas.microsoft.com/office/drawing/2014/main" id="{043E5438-DCAC-4774-B05C-B3E6810A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0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CAEB4BD9-60CA-4D32-8D6A-E4C45536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DC178-0767-41A5-9DCA-B80BB4E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805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C9B3DE28-601C-4F9F-A729-95778C8F2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clock, black, room&#10;&#10;Description automatically generated">
            <a:extLst>
              <a:ext uri="{FF2B5EF4-FFF2-40B4-BE49-F238E27FC236}">
                <a16:creationId xmlns:a16="http://schemas.microsoft.com/office/drawing/2014/main" id="{36089926-AC3B-4170-8672-9018919D3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DC178-0767-41A5-9DCA-B80BB4E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0781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E7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D54E20F4-AED3-4DF9-8C3E-622ED7391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 r="793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187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D5E19DD7-3379-4C9C-9973-3CD7D241A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6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3E3F-AC9F-4BD7-A557-2A8211DB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3B0F-374F-4734-A487-D3F82151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monthly mean daily change of bitcoin is low</a:t>
            </a:r>
          </a:p>
          <a:p>
            <a:r>
              <a:rPr lang="en-US" dirty="0"/>
              <a:t>Higher prices lead to more volatile daily changes</a:t>
            </a:r>
          </a:p>
          <a:p>
            <a:pPr lvl="1"/>
            <a:r>
              <a:rPr lang="en-US" dirty="0"/>
              <a:t>HOWEVER the monthly mean daily change is stable</a:t>
            </a:r>
          </a:p>
          <a:p>
            <a:pPr lvl="1"/>
            <a:endParaRPr lang="en-US" dirty="0"/>
          </a:p>
          <a:p>
            <a:r>
              <a:rPr lang="en-US" dirty="0"/>
              <a:t>Google Trends algorithm for bitcoin in 2017 to 2019 corresponds with the price of bitcoin</a:t>
            </a:r>
          </a:p>
        </p:txBody>
      </p:sp>
    </p:spTree>
    <p:extLst>
      <p:ext uri="{BB962C8B-B14F-4D97-AF65-F5344CB8AC3E}">
        <p14:creationId xmlns:p14="http://schemas.microsoft.com/office/powerpoint/2010/main" val="167027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968-7383-444A-84B9-76647915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DD77-C305-4CAE-9CB7-3A8FF2E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other external factors</a:t>
            </a:r>
          </a:p>
          <a:p>
            <a:r>
              <a:rPr lang="en-US" dirty="0"/>
              <a:t>Investigate outliers</a:t>
            </a:r>
          </a:p>
          <a:p>
            <a:r>
              <a:rPr lang="en-US" dirty="0"/>
              <a:t>Investigate twitter data</a:t>
            </a:r>
          </a:p>
          <a:p>
            <a:r>
              <a:rPr lang="en-US" dirty="0"/>
              <a:t>Conduct trend analysis</a:t>
            </a:r>
          </a:p>
          <a:p>
            <a:pPr lvl="1"/>
            <a:r>
              <a:rPr lang="en-US" dirty="0"/>
              <a:t>Lag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390-AC04-4AD2-A188-5844006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5F09-5B2E-4E47-86DE-BFC01AFF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Digital currency</a:t>
            </a:r>
          </a:p>
          <a:p>
            <a:pPr lvl="1"/>
            <a:r>
              <a:rPr lang="en-US" dirty="0"/>
              <a:t>Bitcoin</a:t>
            </a:r>
          </a:p>
          <a:p>
            <a:pPr lvl="1"/>
            <a:r>
              <a:rPr lang="en-US" dirty="0"/>
              <a:t>Litecoin</a:t>
            </a:r>
          </a:p>
          <a:p>
            <a:pPr lvl="1"/>
            <a:r>
              <a:rPr lang="en-US" dirty="0"/>
              <a:t>Ethereum</a:t>
            </a:r>
          </a:p>
          <a:p>
            <a:endParaRPr lang="en-US" dirty="0"/>
          </a:p>
          <a:p>
            <a:r>
              <a:rPr lang="en-US" dirty="0"/>
              <a:t>Exploring possible external factors affecting recent cryptocurrency price data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Other currencies</a:t>
            </a:r>
          </a:p>
          <a:p>
            <a:pPr lvl="1"/>
            <a:r>
              <a:rPr lang="en-US" dirty="0"/>
              <a:t>Etc… </a:t>
            </a:r>
          </a:p>
        </p:txBody>
      </p:sp>
    </p:spTree>
    <p:extLst>
      <p:ext uri="{BB962C8B-B14F-4D97-AF65-F5344CB8AC3E}">
        <p14:creationId xmlns:p14="http://schemas.microsoft.com/office/powerpoint/2010/main" val="219723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CBBA-1081-4670-9345-734EFE0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BF13-CB9B-4321-8922-97236377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presentation graphics</a:t>
            </a:r>
          </a:p>
        </p:txBody>
      </p:sp>
    </p:spTree>
    <p:extLst>
      <p:ext uri="{BB962C8B-B14F-4D97-AF65-F5344CB8AC3E}">
        <p14:creationId xmlns:p14="http://schemas.microsoft.com/office/powerpoint/2010/main" val="26322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86D0-A71B-420D-803F-7263E5E3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686F-A604-4E55-915C-FB8A8C0D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0504"/>
            <a:ext cx="9905999" cy="42406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Daily closing price data for three digital currencies</a:t>
            </a:r>
          </a:p>
          <a:p>
            <a:pPr lvl="1"/>
            <a:r>
              <a:rPr lang="en-US" dirty="0"/>
              <a:t>Currencies: Bitcoin, Litecoin, Ethereum</a:t>
            </a:r>
          </a:p>
          <a:p>
            <a:pPr lvl="1"/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https://coinmetrics.io/data-downloads/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News dataset to be used in exploring external factors</a:t>
            </a:r>
          </a:p>
          <a:p>
            <a:pPr lvl="1"/>
            <a:r>
              <a:rPr lang="en-US" dirty="0"/>
              <a:t>Google Trends: </a:t>
            </a:r>
            <a:r>
              <a:rPr lang="en-US" dirty="0">
                <a:hlinkClick r:id="rId3"/>
              </a:rPr>
              <a:t>https://trends.google.com</a:t>
            </a:r>
            <a:endParaRPr lang="en-US" dirty="0"/>
          </a:p>
          <a:p>
            <a:pPr lvl="2"/>
            <a:r>
              <a:rPr lang="en-US" dirty="0"/>
              <a:t>Worldwide</a:t>
            </a:r>
          </a:p>
          <a:p>
            <a:pPr lvl="2"/>
            <a:r>
              <a:rPr lang="en-US" dirty="0"/>
              <a:t>Search terms: Bitcoin, Litecoin, Ethereum, Facebook Libra, cryptocurrency</a:t>
            </a:r>
          </a:p>
          <a:p>
            <a:pPr lvl="2"/>
            <a:r>
              <a:rPr lang="en-US" dirty="0"/>
              <a:t>Data is a WEEKLY google metric</a:t>
            </a:r>
          </a:p>
        </p:txBody>
      </p:sp>
    </p:spTree>
    <p:extLst>
      <p:ext uri="{BB962C8B-B14F-4D97-AF65-F5344CB8AC3E}">
        <p14:creationId xmlns:p14="http://schemas.microsoft.com/office/powerpoint/2010/main" val="37127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dark, light, city, large&#10;&#10;Description automatically generated">
            <a:extLst>
              <a:ext uri="{FF2B5EF4-FFF2-40B4-BE49-F238E27FC236}">
                <a16:creationId xmlns:a16="http://schemas.microsoft.com/office/drawing/2014/main" id="{24FCFFDD-9915-48C7-8797-36FE73FFB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2" b="2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5" name="Picture 4" descr="A picture containing dark, large, water, man&#10;&#10;Description automatically generated">
            <a:extLst>
              <a:ext uri="{FF2B5EF4-FFF2-40B4-BE49-F238E27FC236}">
                <a16:creationId xmlns:a16="http://schemas.microsoft.com/office/drawing/2014/main" id="{3B299E76-C810-4D65-94C5-993E73E57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40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172C2-F5A7-4F00-AC4D-E9EF224A3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55" r="17042"/>
          <a:stretch/>
        </p:blipFill>
        <p:spPr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23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95459-CF32-4B7E-88B2-0593D767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78" y="2550690"/>
            <a:ext cx="9584265" cy="174912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FB2B168-2E57-4E6F-B425-9241F14C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Price &amp; Daily Change Correlations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F3F3E13-C447-47EC-9414-0D0D1B86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Litecoin wins!</a:t>
            </a:r>
          </a:p>
        </p:txBody>
      </p:sp>
    </p:spTree>
    <p:extLst>
      <p:ext uri="{BB962C8B-B14F-4D97-AF65-F5344CB8AC3E}">
        <p14:creationId xmlns:p14="http://schemas.microsoft.com/office/powerpoint/2010/main" val="173750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dark, sitting, water, light&#10;&#10;Description automatically generated">
            <a:extLst>
              <a:ext uri="{FF2B5EF4-FFF2-40B4-BE49-F238E27FC236}">
                <a16:creationId xmlns:a16="http://schemas.microsoft.com/office/drawing/2014/main" id="{A7B01F43-05C9-4774-B78B-65B155C9D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3" r="1" b="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5DCF3B-3DA8-47B1-8EF3-1DFF83A9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78" y="2562670"/>
            <a:ext cx="9584265" cy="17251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99B5FE-C30F-4E82-8F76-490AA99B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Trends Metric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8CCC-C758-4FCB-85B7-8B456547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Bitcoin wins!</a:t>
            </a:r>
          </a:p>
        </p:txBody>
      </p:sp>
    </p:spTree>
    <p:extLst>
      <p:ext uri="{BB962C8B-B14F-4D97-AF65-F5344CB8AC3E}">
        <p14:creationId xmlns:p14="http://schemas.microsoft.com/office/powerpoint/2010/main" val="35781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lit, laptop, bird&#10;&#10;Description automatically generated">
            <a:extLst>
              <a:ext uri="{FF2B5EF4-FFF2-40B4-BE49-F238E27FC236}">
                <a16:creationId xmlns:a16="http://schemas.microsoft.com/office/drawing/2014/main" id="{CB400C38-0BDB-4ED7-AF5A-6F584022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02" y="-485155"/>
            <a:ext cx="5561307" cy="83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DC178-0767-41A5-9DCA-B80BB4E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242298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167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Cryptocurrency analysis</vt:lpstr>
      <vt:lpstr>PowerPoint Presentation</vt:lpstr>
      <vt:lpstr>PowerPoint Presentation</vt:lpstr>
      <vt:lpstr>PowerPoint Presentation</vt:lpstr>
      <vt:lpstr>Cryptocurrency Price &amp; Daily Change Correlations</vt:lpstr>
      <vt:lpstr>PowerPoint Presentation</vt:lpstr>
      <vt:lpstr>Google Trends Metric Correlations</vt:lpstr>
      <vt:lpstr>PowerPoint Presentation</vt:lpstr>
      <vt:lpstr>2017</vt:lpstr>
      <vt:lpstr>PowerPoint Presentation</vt:lpstr>
      <vt:lpstr>PowerPoint Presentation</vt:lpstr>
      <vt:lpstr>2018</vt:lpstr>
      <vt:lpstr>PowerPoint Presentation</vt:lpstr>
      <vt:lpstr>PowerPoint Presentation</vt:lpstr>
      <vt:lpstr>2019</vt:lpstr>
      <vt:lpstr>PowerPoint Presentation</vt:lpstr>
      <vt:lpstr>PowerPoint Presentation</vt:lpstr>
      <vt:lpstr>Take away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Philip Wirth</dc:creator>
  <cp:lastModifiedBy>Philip Wirth</cp:lastModifiedBy>
  <cp:revision>7</cp:revision>
  <dcterms:created xsi:type="dcterms:W3CDTF">2019-11-23T07:27:39Z</dcterms:created>
  <dcterms:modified xsi:type="dcterms:W3CDTF">2019-11-23T08:16:37Z</dcterms:modified>
</cp:coreProperties>
</file>