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4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4C1F1-ACBD-4FA2-BE46-9BAD52805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C55B7-E461-466F-9F4B-A5DEB2DF7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C7F80-C176-4B95-8450-27318CF1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78BBF-2D68-413C-9B31-70AC01D9216D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DA006-23EA-4C14-9CC3-E06C9838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F779F-F705-43C4-8B50-0E85C974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DC14A-A7E3-4468-AFCA-D42AACDDF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3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D781-7CF4-412D-855D-DCB9D4E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44290C-79ED-47D7-B950-6116756FF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279FA-6615-4793-945C-76A123E6B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78BBF-2D68-413C-9B31-70AC01D9216D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A17CE-4F03-47F6-BE64-3F8EB70E1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A16AB-47D5-4B14-97C8-0BEE8AED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DC14A-A7E3-4468-AFCA-D42AACDDF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8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96D69C-30C1-4D67-9ABD-6007C45AE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F5F29-74ED-4F36-ADE6-C13D66B50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28521-22AE-4BF7-9B49-5509C2D72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78BBF-2D68-413C-9B31-70AC01D9216D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C2EEE-0999-4903-BB79-0DDABAC9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66578-3825-4E8D-BE90-5A62C28BF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DC14A-A7E3-4468-AFCA-D42AACDDF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5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82B36-AEDC-4504-B678-BC55D5C5D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9C1D3-9B50-43F9-9B23-F446259C7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C7E74-DD8D-46DB-B968-E0A823B9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78BBF-2D68-413C-9B31-70AC01D9216D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E457A-A824-4AFF-8756-CD73144F4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CCAF1-95C0-4951-84E2-E31D53AC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DC14A-A7E3-4468-AFCA-D42AACDDF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7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B1DEB-A577-4F3C-ABC9-302FC33AF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BD2EA-927E-45CC-8A29-A416FA664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3DB15-9941-47A0-A092-A60F7DF83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78BBF-2D68-413C-9B31-70AC01D9216D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93916-FB0C-4733-95C6-C5B1CCC20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B5E86-C995-47E9-AAC3-F4CAE0B1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DC14A-A7E3-4468-AFCA-D42AACDDF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3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721A0-E506-4B82-BCCE-E9D15829C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FE1AF-C2AB-4FE6-A859-75FC91C37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A2F24-3FCB-4076-9650-F767FECD7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A7EDB-3EE3-455A-83CD-10382A98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78BBF-2D68-413C-9B31-70AC01D9216D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E1379-FE25-46D3-B007-1832F37C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AD9E2-2C45-4448-AB61-D2E6D7796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DC14A-A7E3-4468-AFCA-D42AACDDF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49CE5-897D-4A5D-8D36-50942851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1BF27-FCA0-4AA0-8F2A-49DB71651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44F5F-2614-4154-8471-39A0F664E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DA27A-922A-4390-B5CC-46C00BBCB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494C81-C857-4E57-9286-C9467B3EA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173785-9F53-4A23-B0DD-4762B8FAB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78BBF-2D68-413C-9B31-70AC01D9216D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44390A-C15E-45D8-AC88-D226DEF63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B0108B-DCE5-4E88-9264-488D697F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DC14A-A7E3-4468-AFCA-D42AACDDF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9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D318-3F51-43B0-84B9-C72C87F4F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1266F5-7609-4A9F-BA9C-E5A8A2E5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78BBF-2D68-413C-9B31-70AC01D9216D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002AA-FD9F-45FE-BAD1-0851A827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8C02C2-1D2F-4F22-BCA1-8E5399A0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DC14A-A7E3-4468-AFCA-D42AACDDF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D1A685-267C-4913-A163-E4AF797E5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78BBF-2D68-413C-9B31-70AC01D9216D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D5C6C-CDC4-4B7E-9D27-2DD6EC0EF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3CE70-CB05-4F33-ABDD-03C23DA8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DC14A-A7E3-4468-AFCA-D42AACDDF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4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BF045-8861-4DAA-89E6-9B9DD1F8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1A3F1-9960-4A4B-9E7B-08D5C9E46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520B8-1B32-435B-A6CD-6B3566597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F6E96-4C5D-44EB-BB89-699E3125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78BBF-2D68-413C-9B31-70AC01D9216D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6FEC8-B146-401D-8F5B-92C1F42F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08927-0BEF-4B7F-A37D-0431F288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DC14A-A7E3-4468-AFCA-D42AACDDF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7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807F-DB32-41C7-B9B8-3EDC2FE71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4E3EB6-390E-4C09-8417-F643771BE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0A6E6-2C48-4F0C-A525-EF9441765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9BCEC-97FF-4BEA-85BD-8DFC21EE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78BBF-2D68-413C-9B31-70AC01D9216D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55E60-1054-4CED-AA7D-B0BBF01D4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BB77E-715C-454C-AA58-D4C90BF5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DC14A-A7E3-4468-AFCA-D42AACDDF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0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1543E7-21B5-4838-B79E-B45C3D1F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55169-EE2E-47CE-9B2C-80361493C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A842D-0BD2-4A96-B004-C55BAB1BC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78BBF-2D68-413C-9B31-70AC01D9216D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970F0-BF54-49DD-B3D2-BD16BA53E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38DEE-B5A1-42A5-BA1A-2AC550307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DC14A-A7E3-4468-AFCA-D42AACDDF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E401A2-4195-426F-861C-AB060543D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81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Eickholt</dc:creator>
  <cp:lastModifiedBy>Jeff Eickholt</cp:lastModifiedBy>
  <cp:revision>1</cp:revision>
  <dcterms:created xsi:type="dcterms:W3CDTF">2020-03-30T21:28:10Z</dcterms:created>
  <dcterms:modified xsi:type="dcterms:W3CDTF">2020-03-31T00:30:52Z</dcterms:modified>
</cp:coreProperties>
</file>