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2A252-D1D7-4C57-A2B3-C65D0D2AD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2EBF4-9525-4B80-9C5E-9BAD078CA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BCD96-F485-4B1A-8BB3-3047DD7DE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60A8-72F8-42F3-9C6A-62371B2C2A2A}" type="datetimeFigureOut">
              <a:rPr lang="en-US" smtClean="0"/>
              <a:t>3/25/2020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3AF8D-28E6-4375-B391-B21940BA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0EBF3-27F2-4677-862E-06DC71E8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3C37-7B4B-40C6-AADE-3795F0903B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72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F32E6-67EB-4F99-B676-785B2E2BF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A38A8-9CB4-4B7D-8161-0606F3D2E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747C6-C411-4BAA-9005-FEA20F07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60A8-72F8-42F3-9C6A-62371B2C2A2A}" type="datetimeFigureOut">
              <a:rPr lang="en-US" smtClean="0"/>
              <a:t>3/25/2020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F5886-9318-4E39-B99A-EAFD66FEE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1694F-305B-496A-B553-779D601B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3C37-7B4B-40C6-AADE-3795F0903B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11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82DD3-1D62-4254-98F6-1A3289EE6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469DA-488E-4CB0-AF72-0E3846E15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8FAD5-47A1-4519-93A2-84F2CFDC4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60A8-72F8-42F3-9C6A-62371B2C2A2A}" type="datetimeFigureOut">
              <a:rPr lang="en-US" smtClean="0"/>
              <a:t>3/25/2020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2FA9C-3487-4AA5-A928-61DF7D867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EDCBB-2A4A-4764-A6D9-31ACFB41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3C37-7B4B-40C6-AADE-3795F0903B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7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E023D-A735-4057-8903-365869849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4AF9F-6C6F-465D-80F6-645C49C1A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15E9A-D788-4F2C-B434-0071CFC19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60A8-72F8-42F3-9C6A-62371B2C2A2A}" type="datetimeFigureOut">
              <a:rPr lang="en-US" smtClean="0"/>
              <a:t>3/25/2020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04852-6F07-4A89-BF8C-C3EC0F6C7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493F7-1455-4F4C-91FD-CD502FF7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3C37-7B4B-40C6-AADE-3795F0903B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871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6F3F-2118-4C48-AA56-A867CF1E8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61178-09D5-4F27-848B-8FEE9791D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CD814-AA99-454A-B869-7E8063E5B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60A8-72F8-42F3-9C6A-62371B2C2A2A}" type="datetimeFigureOut">
              <a:rPr lang="en-US" smtClean="0"/>
              <a:t>3/25/2020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68D4C-76E3-464F-B813-B11708C93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E81A-ECF6-4F44-AA6D-421C6EFCC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3C37-7B4B-40C6-AADE-3795F0903B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6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C0C8-23D4-49D3-B0C3-206FC5365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CF7FF-246E-4F10-882E-275AF42A4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6CC15-F396-4B86-9E08-F6E5EBE89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DDA26-50EE-434F-B668-6FFF2A5BB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60A8-72F8-42F3-9C6A-62371B2C2A2A}" type="datetimeFigureOut">
              <a:rPr lang="en-US" smtClean="0"/>
              <a:t>3/25/2020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73586-4AF2-4D0E-BC2E-24F6B7F6E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F89B2-1371-4D98-B6E5-0E0ABF24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3C37-7B4B-40C6-AADE-3795F0903B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705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AC043-0F89-4379-9BD0-C4843839D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E0972-7CEF-480A-9723-A8E974430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05F189-68B0-4B44-8E0C-60D134966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9CB72F-5564-49EB-A9F8-1FC995E7DE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A942B7-9D1C-405E-8F21-6CAB1B4BF4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BFB2BD-85F1-4628-99F1-1DDD9E9F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60A8-72F8-42F3-9C6A-62371B2C2A2A}" type="datetimeFigureOut">
              <a:rPr lang="en-US" smtClean="0"/>
              <a:t>3/25/2020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C18D73-B2EA-4128-BDBB-3793A5110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0435B2-BE80-4C0D-BBB7-976FED30F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3C37-7B4B-40C6-AADE-3795F0903B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85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8A853-7A65-41B9-8EA9-487C504E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0C31E8-D749-4BB5-A4B9-6D5F10765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60A8-72F8-42F3-9C6A-62371B2C2A2A}" type="datetimeFigureOut">
              <a:rPr lang="en-US" smtClean="0"/>
              <a:t>3/25/2020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B94EB-487F-49F7-B4FD-74634824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3E72C3-1B88-40C0-B6F1-BE1A30B1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3C37-7B4B-40C6-AADE-3795F0903B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040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EF4E20-C9D2-4C25-8082-8986EA7A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60A8-72F8-42F3-9C6A-62371B2C2A2A}" type="datetimeFigureOut">
              <a:rPr lang="en-US" smtClean="0"/>
              <a:t>3/25/2020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8417F8-42F8-4283-B8A2-FF1BF633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79D2A-748C-4B8B-B3C8-05E91F07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3C37-7B4B-40C6-AADE-3795F0903B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1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1F32E-0372-4A3B-93EA-B061DE563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035E6-AEC6-4351-AA58-E755B3115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75F6D-F062-49FA-AA1F-0F8266ACA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97619-59D5-4E41-9920-813D2946F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60A8-72F8-42F3-9C6A-62371B2C2A2A}" type="datetimeFigureOut">
              <a:rPr lang="en-US" smtClean="0"/>
              <a:t>3/25/2020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C3AEA-D73B-483B-A0BE-0E5FBEE0C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4A43D-96D7-43DD-9D61-5AA7B132F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3C37-7B4B-40C6-AADE-3795F0903B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429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E21E4-4570-45A5-8B0B-2EFE7FA92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13B7B3-4F6E-4F96-92F3-452535B01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28DB2-FB06-4869-B47F-D7A4C07A8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EE2C9-37EA-4DDB-B92E-2BD2A60AA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60A8-72F8-42F3-9C6A-62371B2C2A2A}" type="datetimeFigureOut">
              <a:rPr lang="en-US" smtClean="0"/>
              <a:t>3/25/2020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5D41D-9237-454C-847C-13E83FFC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4FD24-BFFE-4339-A1F6-ABCC96C54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3C37-7B4B-40C6-AADE-3795F0903B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92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C04132-EA9C-4819-B664-466709F4E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FC8CE-9D96-4DF6-90D9-C86AC69B8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EDC64-210B-4916-B348-B256377F4C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A60A8-72F8-42F3-9C6A-62371B2C2A2A}" type="datetimeFigureOut">
              <a:rPr lang="en-US" smtClean="0"/>
              <a:t>3/25/2020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8B49A-DF77-4A6F-85DB-51FC8DC0E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253BD-875E-4A08-9974-DD99B8523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33C37-7B4B-40C6-AADE-3795F0903B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90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7D79A5-9C65-41AC-8B37-0A33E4988D64}"/>
              </a:ext>
            </a:extLst>
          </p:cNvPr>
          <p:cNvSpPr/>
          <p:nvPr/>
        </p:nvSpPr>
        <p:spPr>
          <a:xfrm>
            <a:off x="5015642" y="605726"/>
            <a:ext cx="2876333" cy="2093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311 Data(website)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Merging Data: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Latitude/Longitude,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563BCF-648E-4DEF-97B8-33041C48B522}"/>
              </a:ext>
            </a:extLst>
          </p:cNvPr>
          <p:cNvSpPr/>
          <p:nvPr/>
        </p:nvSpPr>
        <p:spPr>
          <a:xfrm>
            <a:off x="1524510" y="3008957"/>
            <a:ext cx="2876333" cy="1267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GeoCoding(uszipcode py)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Merging Data: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Latitude/Longitude,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Zipcode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3845A6-2EE2-46DD-B378-B4B180053A25}"/>
              </a:ext>
            </a:extLst>
          </p:cNvPr>
          <p:cNvSpPr/>
          <p:nvPr/>
        </p:nvSpPr>
        <p:spPr>
          <a:xfrm>
            <a:off x="1353353" y="4947954"/>
            <a:ext cx="2876333" cy="1267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CensusData(Census API)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Merging Data: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Zipcode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C17A21-3002-4A2F-A386-970657A2D998}"/>
              </a:ext>
            </a:extLst>
          </p:cNvPr>
          <p:cNvSpPr/>
          <p:nvPr/>
        </p:nvSpPr>
        <p:spPr>
          <a:xfrm>
            <a:off x="8767028" y="2934033"/>
            <a:ext cx="2876333" cy="1267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WeatherData</a:t>
            </a:r>
            <a:r>
              <a:rPr lang="en-US" u="sng" dirty="0">
                <a:solidFill>
                  <a:schemeClr val="tx1"/>
                </a:solidFill>
              </a:rPr>
              <a:t>(website)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Merging Data: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1E0D9D-3368-46E8-9988-DAF9045DA5F7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962677" y="1652648"/>
            <a:ext cx="2052965" cy="1354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869981-1FAA-49BC-9C39-4E780C1A068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962676" y="4276578"/>
            <a:ext cx="1" cy="6713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D38D6C-7EE6-486E-B71C-282387720C10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7891975" y="1652648"/>
            <a:ext cx="877908" cy="12923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B65E2DE-AA6A-4C08-8F2C-FF56DE9E8DB6}"/>
              </a:ext>
            </a:extLst>
          </p:cNvPr>
          <p:cNvSpPr/>
          <p:nvPr/>
        </p:nvSpPr>
        <p:spPr>
          <a:xfrm>
            <a:off x="2312761" y="4543865"/>
            <a:ext cx="1299830" cy="294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Zipcode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F57350-5785-46CB-979E-E934BE4A65F9}"/>
              </a:ext>
            </a:extLst>
          </p:cNvPr>
          <p:cNvSpPr/>
          <p:nvPr/>
        </p:nvSpPr>
        <p:spPr>
          <a:xfrm>
            <a:off x="3339244" y="2308351"/>
            <a:ext cx="1299830" cy="294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Lat/Long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4831B9-C2DA-4106-ACDB-65DD2A80C034}"/>
              </a:ext>
            </a:extLst>
          </p:cNvPr>
          <p:cNvSpPr/>
          <p:nvPr/>
        </p:nvSpPr>
        <p:spPr>
          <a:xfrm>
            <a:off x="7917766" y="2287912"/>
            <a:ext cx="1299830" cy="294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02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48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Eickholt</dc:creator>
  <cp:lastModifiedBy>Jeff Eickholt</cp:lastModifiedBy>
  <cp:revision>4</cp:revision>
  <dcterms:created xsi:type="dcterms:W3CDTF">2020-03-25T21:01:56Z</dcterms:created>
  <dcterms:modified xsi:type="dcterms:W3CDTF">2020-03-25T21:41:14Z</dcterms:modified>
</cp:coreProperties>
</file>