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A252-D1D7-4C57-A2B3-C65D0D2AD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2EBF4-9525-4B80-9C5E-9BAD078CA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CD96-F485-4B1A-8BB3-3047DD7D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AF8D-28E6-4375-B391-B21940BA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EBF3-27F2-4677-862E-06DC71E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32E6-67EB-4F99-B676-785B2E2B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38A8-9CB4-4B7D-8161-0606F3D2E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47C6-C411-4BAA-9005-FEA20F07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5886-9318-4E39-B99A-EAFD66FE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694F-305B-496A-B553-779D601B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82DD3-1D62-4254-98F6-1A3289EE6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469DA-488E-4CB0-AF72-0E3846E15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FAD5-47A1-4519-93A2-84F2CFDC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FA9C-3487-4AA5-A928-61DF7D86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DCBB-2A4A-4764-A6D9-31ACFB41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023D-A735-4057-8903-36586984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AF9F-6C6F-465D-80F6-645C49C1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5E9A-D788-4F2C-B434-0071CFC1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4852-6F07-4A89-BF8C-C3EC0F6C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93F7-1455-4F4C-91FD-CD502FF7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6F3F-2118-4C48-AA56-A867CF1E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61178-09D5-4F27-848B-8FEE9791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814-AA99-454A-B869-7E8063E5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8D4C-76E3-464F-B813-B11708C9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E81A-ECF6-4F44-AA6D-421C6EFC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C0C8-23D4-49D3-B0C3-206FC536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F7FF-246E-4F10-882E-275AF42A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6CC15-F396-4B86-9E08-F6E5EBE8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DA26-50EE-434F-B668-6FFF2A5B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3586-4AF2-4D0E-BC2E-24F6B7F6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89B2-1371-4D98-B6E5-0E0ABF2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C043-0F89-4379-9BD0-C4843839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0972-7CEF-480A-9723-A8E974430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5F189-68B0-4B44-8E0C-60D134966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CB72F-5564-49EB-A9F8-1FC995E7D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942B7-9D1C-405E-8F21-6CAB1B4BF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FB2BD-85F1-4628-99F1-1DDD9E9F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18D73-B2EA-4128-BDBB-3793A511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435B2-BE80-4C0D-BBB7-976FED30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5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A853-7A65-41B9-8EA9-487C504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C31E8-D749-4BB5-A4B9-6D5F1076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B94EB-487F-49F7-B4FD-74634824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E72C3-1B88-40C0-B6F1-BE1A30B1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4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F4E20-C9D2-4C25-8082-8986EA7A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417F8-42F8-4283-B8A2-FF1BF63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9D2A-748C-4B8B-B3C8-05E91F07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F32E-0372-4A3B-93EA-B061DE56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35E6-AEC6-4351-AA58-E755B311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75F6D-F062-49FA-AA1F-0F8266AC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97619-59D5-4E41-9920-813D2946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C3AEA-D73B-483B-A0BE-0E5FBEE0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A43D-96D7-43DD-9D61-5AA7B132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2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21E4-4570-45A5-8B0B-2EFE7FA9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3B7B3-4F6E-4F96-92F3-452535B01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28DB2-FB06-4869-B47F-D7A4C07A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E2C9-37EA-4DDB-B92E-2BD2A60A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D41D-9237-454C-847C-13E83FFC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FD24-BFFE-4339-A1F6-ABCC96C5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2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04132-EA9C-4819-B664-466709F4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FC8CE-9D96-4DF6-90D9-C86AC69B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DC64-210B-4916-B348-B256377F4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B49A-DF77-4A6F-85DB-51FC8DC0E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53BD-875E-4A08-9974-DD99B8523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A9EAD44-19BF-41FD-83AD-22640135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Model 1 Target Variable:  Days Until Issue Closed (continuous variable)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0A08D29-A83F-4A85-97A4-CD9BF575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4"/>
            <a:ext cx="10515600" cy="5183049"/>
          </a:xfrm>
        </p:spPr>
        <p:txBody>
          <a:bodyPr/>
          <a:lstStyle/>
          <a:p>
            <a:r>
              <a:rPr lang="en-US" sz="1800" dirty="0"/>
              <a:t>Possible Explanatory Variables</a:t>
            </a:r>
          </a:p>
          <a:p>
            <a:pPr lvl="1"/>
            <a:r>
              <a:rPr lang="en-US" sz="1400" dirty="0"/>
              <a:t>From 311 Data</a:t>
            </a:r>
          </a:p>
          <a:p>
            <a:pPr lvl="2"/>
            <a:r>
              <a:rPr lang="en-US" sz="1400" dirty="0"/>
              <a:t>Issue Type (categorical)</a:t>
            </a:r>
          </a:p>
          <a:p>
            <a:pPr lvl="2"/>
            <a:r>
              <a:rPr lang="en-US" sz="1400" dirty="0"/>
              <a:t>City Council District? (categorical)</a:t>
            </a:r>
          </a:p>
          <a:p>
            <a:pPr lvl="1"/>
            <a:r>
              <a:rPr lang="en-US" sz="1800" dirty="0"/>
              <a:t>From Weather Data</a:t>
            </a:r>
          </a:p>
          <a:p>
            <a:pPr lvl="2"/>
            <a:r>
              <a:rPr lang="en-US" sz="1400" dirty="0"/>
              <a:t>Precipitation (maybe we define a couple of variables here, such as total rainfall in the week before the date issue reported and total rainfall in the week after) (continuous)</a:t>
            </a:r>
          </a:p>
          <a:p>
            <a:pPr lvl="2"/>
            <a:r>
              <a:rPr lang="en-US" sz="1400" dirty="0"/>
              <a:t>Temp (similar to variables for rainfall) (continuous)</a:t>
            </a:r>
          </a:p>
          <a:p>
            <a:pPr lvl="2"/>
            <a:r>
              <a:rPr lang="en-US" sz="1400" dirty="0"/>
              <a:t>Any others?</a:t>
            </a:r>
          </a:p>
          <a:p>
            <a:pPr lvl="1"/>
            <a:r>
              <a:rPr lang="en-US" sz="1800" dirty="0"/>
              <a:t>From Census data</a:t>
            </a:r>
          </a:p>
          <a:p>
            <a:pPr lvl="2"/>
            <a:r>
              <a:rPr lang="en-US" sz="1400" dirty="0"/>
              <a:t>Median Age (continuous)</a:t>
            </a:r>
          </a:p>
          <a:p>
            <a:pPr lvl="2"/>
            <a:r>
              <a:rPr lang="en-US" sz="1400" dirty="0"/>
              <a:t>Median Income (continuous)</a:t>
            </a:r>
          </a:p>
          <a:p>
            <a:pPr lvl="2"/>
            <a:r>
              <a:rPr lang="en-US" sz="1400" dirty="0"/>
              <a:t>% in Poverty (continuous)</a:t>
            </a:r>
          </a:p>
          <a:p>
            <a:pPr lvl="2"/>
            <a:r>
              <a:rPr lang="en-US" sz="1400" dirty="0"/>
              <a:t>% owner occupied (continuous)</a:t>
            </a:r>
          </a:p>
          <a:p>
            <a:pPr lvl="2"/>
            <a:r>
              <a:rPr lang="en-US" sz="1400" dirty="0"/>
              <a:t>Median home value (continuous)</a:t>
            </a:r>
          </a:p>
          <a:p>
            <a:pPr lvl="1"/>
            <a:r>
              <a:rPr lang="en-US" sz="1800" dirty="0"/>
              <a:t>Model Type(s) – Covered in week 21.1</a:t>
            </a:r>
          </a:p>
          <a:p>
            <a:pPr lvl="2"/>
            <a:r>
              <a:rPr lang="en-US" sz="1400" dirty="0"/>
              <a:t>Regression ( think regression is really the only model type to use here)</a:t>
            </a:r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A9EAD44-19BF-41FD-83AD-22640135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Model 2 Target Variable:  Issue Closed by Due Date (categorical variable)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(we could define more than 2 categories if we wanted(ex. Closed by due date, closed within 3 days of due date, closed more than 3 days, etc.)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0A08D29-A83F-4A85-97A4-CD9BF575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4"/>
            <a:ext cx="10515600" cy="5183049"/>
          </a:xfrm>
        </p:spPr>
        <p:txBody>
          <a:bodyPr/>
          <a:lstStyle/>
          <a:p>
            <a:r>
              <a:rPr lang="en-US" sz="1800" dirty="0"/>
              <a:t>Possible Explanatory Variables</a:t>
            </a:r>
          </a:p>
          <a:p>
            <a:pPr lvl="1"/>
            <a:r>
              <a:rPr lang="en-US" sz="1400" dirty="0"/>
              <a:t>From 311 Data</a:t>
            </a:r>
          </a:p>
          <a:p>
            <a:pPr lvl="2"/>
            <a:r>
              <a:rPr lang="en-US" sz="1400" dirty="0"/>
              <a:t>Issue Type (categorical)</a:t>
            </a:r>
          </a:p>
          <a:p>
            <a:pPr lvl="2"/>
            <a:r>
              <a:rPr lang="en-US" sz="1400" dirty="0"/>
              <a:t>City Council District? (categorical)</a:t>
            </a:r>
          </a:p>
          <a:p>
            <a:pPr lvl="1"/>
            <a:r>
              <a:rPr lang="en-US" sz="1800" dirty="0"/>
              <a:t>From Weather Data</a:t>
            </a:r>
          </a:p>
          <a:p>
            <a:pPr lvl="2"/>
            <a:r>
              <a:rPr lang="en-US" sz="1400" dirty="0"/>
              <a:t>Precipitation (maybe we define a couple of variables here, such as total rainfall in the week before the date issue reported and total rainfall in the week after) (continuous)</a:t>
            </a:r>
          </a:p>
          <a:p>
            <a:pPr lvl="2"/>
            <a:r>
              <a:rPr lang="en-US" sz="1400" dirty="0"/>
              <a:t>Temp (similar to variables for rainfall) (continuous)</a:t>
            </a:r>
          </a:p>
          <a:p>
            <a:pPr lvl="2"/>
            <a:r>
              <a:rPr lang="en-US" sz="1400" dirty="0"/>
              <a:t>Any others?</a:t>
            </a:r>
          </a:p>
          <a:p>
            <a:pPr lvl="1"/>
            <a:r>
              <a:rPr lang="en-US" sz="1800" dirty="0"/>
              <a:t>From Census data</a:t>
            </a:r>
          </a:p>
          <a:p>
            <a:pPr lvl="2"/>
            <a:r>
              <a:rPr lang="en-US" sz="1400" dirty="0"/>
              <a:t>Median Age (continuous)</a:t>
            </a:r>
          </a:p>
          <a:p>
            <a:pPr lvl="2"/>
            <a:r>
              <a:rPr lang="en-US" sz="1400" dirty="0"/>
              <a:t>Median Income (continuous)</a:t>
            </a:r>
          </a:p>
          <a:p>
            <a:pPr lvl="2"/>
            <a:r>
              <a:rPr lang="en-US" sz="1400" dirty="0"/>
              <a:t>% in Poverty (continuous)</a:t>
            </a:r>
          </a:p>
          <a:p>
            <a:pPr lvl="2"/>
            <a:r>
              <a:rPr lang="en-US" sz="1400" dirty="0"/>
              <a:t>% owner occupied (continuous)</a:t>
            </a:r>
          </a:p>
          <a:p>
            <a:pPr lvl="2"/>
            <a:r>
              <a:rPr lang="en-US" sz="1400" dirty="0"/>
              <a:t>Median home value (continuous)</a:t>
            </a:r>
          </a:p>
          <a:p>
            <a:pPr lvl="1"/>
            <a:r>
              <a:rPr lang="en-US" sz="1800" dirty="0"/>
              <a:t>Model Type(s) – Covered in Week 21.2 – Probably pick two of these to compare</a:t>
            </a:r>
          </a:p>
          <a:p>
            <a:pPr lvl="2"/>
            <a:r>
              <a:rPr lang="en-US" sz="1400" dirty="0"/>
              <a:t>Logistic Regression, Decision Tree, KNN(K nearest neighbors), SVM (Support Vector Machines)</a:t>
            </a:r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2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323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 1 Target Variable:  Days Until Issue Closed (continuous variable)</vt:lpstr>
      <vt:lpstr>Model 2 Target Variable:  Issue Closed by Due Date (categorical variable) (we could define more than 2 categories if we wanted(ex. Closed by due date, closed within 3 days of due date, closed more than 3 days, etc.)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Eickholt</dc:creator>
  <cp:lastModifiedBy>Jeff Eickholt</cp:lastModifiedBy>
  <cp:revision>15</cp:revision>
  <dcterms:created xsi:type="dcterms:W3CDTF">2020-03-25T21:01:56Z</dcterms:created>
  <dcterms:modified xsi:type="dcterms:W3CDTF">2020-03-26T00:06:49Z</dcterms:modified>
</cp:coreProperties>
</file>