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Eickholt" initials="JE" lastIdx="1" clrIdx="0">
    <p:extLst>
      <p:ext uri="{19B8F6BF-5375-455C-9EA6-DF929625EA0E}">
        <p15:presenceInfo xmlns:p15="http://schemas.microsoft.com/office/powerpoint/2012/main" userId="94162bdc12af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7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F6CF-BBAE-4255-952D-2AA49E76B7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A1A0-A33F-4240-93E9-5EB679A7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06C6-2E0A-455F-87AF-289CE79F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30906"/>
            <a:ext cx="5915025" cy="7735712"/>
          </a:xfrm>
        </p:spPr>
        <p:txBody>
          <a:bodyPr/>
          <a:lstStyle/>
          <a:p>
            <a:r>
              <a:rPr lang="en-US" dirty="0"/>
              <a:t>I was thinking that our website might have two pages.</a:t>
            </a:r>
          </a:p>
          <a:p>
            <a:pPr lvl="1"/>
            <a:r>
              <a:rPr lang="en-US" dirty="0"/>
              <a:t>The first will just display some general charts about the 311 calls, such as type, frequency over time.  Kind of like a general dashboard.</a:t>
            </a:r>
          </a:p>
          <a:p>
            <a:pPr lvl="1"/>
            <a:r>
              <a:rPr lang="en-US" dirty="0"/>
              <a:t>Maybe we make this interactive(ex. choose </a:t>
            </a:r>
            <a:r>
              <a:rPr lang="en-US" dirty="0" err="1"/>
              <a:t>zipcode</a:t>
            </a:r>
            <a:r>
              <a:rPr lang="en-US" dirty="0"/>
              <a:t>), maybe we don’t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The second page is where we get into the model</a:t>
            </a:r>
          </a:p>
          <a:p>
            <a:pPr lvl="2"/>
            <a:r>
              <a:rPr lang="en-US" dirty="0"/>
              <a:t>I sketched out a basis design on the next slide.  I am not good at designing websites, but this was just to get my thoughts on paper. I am hoping that the two of you have some suggestions for improvements. </a:t>
            </a:r>
          </a:p>
          <a:p>
            <a:pPr lvl="2"/>
            <a:r>
              <a:rPr lang="en-US" dirty="0"/>
              <a:t>The idea is that if you choose a </a:t>
            </a:r>
            <a:r>
              <a:rPr lang="en-US" dirty="0" err="1"/>
              <a:t>zipcode</a:t>
            </a:r>
            <a:r>
              <a:rPr lang="en-US" dirty="0"/>
              <a:t>, the models will be able to return a prediction of how long it will take and the probability that it will be fixed on time.</a:t>
            </a:r>
          </a:p>
          <a:p>
            <a:pPr lvl="2"/>
            <a:r>
              <a:rPr lang="en-US" dirty="0"/>
              <a:t>I was thinking a comparison would be useful to put the numbers in perspective.  It might be fun to have the most affluent </a:t>
            </a:r>
            <a:r>
              <a:rPr lang="en-US" dirty="0" err="1"/>
              <a:t>zipcode</a:t>
            </a:r>
            <a:r>
              <a:rPr lang="en-US" dirty="0"/>
              <a:t> as a reference and allow the class to check their </a:t>
            </a:r>
            <a:r>
              <a:rPr lang="en-US" dirty="0" err="1"/>
              <a:t>zipcode</a:t>
            </a:r>
            <a:r>
              <a:rPr lang="en-US" dirty="0"/>
              <a:t> against it or something like that.</a:t>
            </a:r>
          </a:p>
        </p:txBody>
      </p:sp>
    </p:spTree>
    <p:extLst>
      <p:ext uri="{BB962C8B-B14F-4D97-AF65-F5344CB8AC3E}">
        <p14:creationId xmlns:p14="http://schemas.microsoft.com/office/powerpoint/2010/main" val="309587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A6055-BA4D-4D22-87ED-59A51B990DCC}"/>
              </a:ext>
            </a:extLst>
          </p:cNvPr>
          <p:cNvSpPr/>
          <p:nvPr/>
        </p:nvSpPr>
        <p:spPr>
          <a:xfrm>
            <a:off x="428624" y="1060706"/>
            <a:ext cx="1215059" cy="38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Choose Zipcode (dropdown)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19CCD-680F-4D08-ACDD-5E6665B6452A}"/>
              </a:ext>
            </a:extLst>
          </p:cNvPr>
          <p:cNvSpPr/>
          <p:nvPr/>
        </p:nvSpPr>
        <p:spPr>
          <a:xfrm>
            <a:off x="428625" y="440409"/>
            <a:ext cx="1215059" cy="38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Choose Issue Type (drop down)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F3E0D-6968-4D88-8A3D-7BD9BC5E8962}"/>
              </a:ext>
            </a:extLst>
          </p:cNvPr>
          <p:cNvSpPr/>
          <p:nvPr/>
        </p:nvSpPr>
        <p:spPr>
          <a:xfrm>
            <a:off x="428624" y="1616584"/>
            <a:ext cx="2276476" cy="2654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Display For Chosen Zipcode: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-Expected Time to be fixed(based on the model)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-Probability of being fixed by the due date(based on model)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Demographic Information: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Population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# of issues reported per capita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Home Value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Etc.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3AC2D-9D59-4D72-8F26-FAAF22E25669}"/>
              </a:ext>
            </a:extLst>
          </p:cNvPr>
          <p:cNvSpPr/>
          <p:nvPr/>
        </p:nvSpPr>
        <p:spPr>
          <a:xfrm>
            <a:off x="3429000" y="1613919"/>
            <a:ext cx="2438400" cy="2654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Display For Reference Zipcode: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-I am thinking we choose an affluent </a:t>
            </a:r>
            <a:r>
              <a:rPr lang="en-US" sz="1013" dirty="0" err="1">
                <a:solidFill>
                  <a:schemeClr val="tx1"/>
                </a:solidFill>
              </a:rPr>
              <a:t>zipcode</a:t>
            </a:r>
            <a:r>
              <a:rPr lang="en-US" sz="1013" dirty="0">
                <a:solidFill>
                  <a:schemeClr val="tx1"/>
                </a:solidFill>
              </a:rPr>
              <a:t> as a reference (</a:t>
            </a:r>
            <a:r>
              <a:rPr lang="en-US" sz="1013" dirty="0" err="1">
                <a:solidFill>
                  <a:schemeClr val="tx1"/>
                </a:solidFill>
              </a:rPr>
              <a:t>RiverOaks</a:t>
            </a:r>
            <a:r>
              <a:rPr lang="en-US" sz="1013" dirty="0">
                <a:solidFill>
                  <a:schemeClr val="tx1"/>
                </a:solidFill>
              </a:rPr>
              <a:t> or West U)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And we print the same info as for the chosen </a:t>
            </a:r>
            <a:r>
              <a:rPr lang="en-US" sz="1013" dirty="0" err="1">
                <a:solidFill>
                  <a:schemeClr val="tx1"/>
                </a:solidFill>
              </a:rPr>
              <a:t>zipcode</a:t>
            </a:r>
            <a:r>
              <a:rPr lang="en-US" sz="1013" dirty="0">
                <a:solidFill>
                  <a:schemeClr val="tx1"/>
                </a:solidFill>
              </a:rPr>
              <a:t> so people can compare.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6AA6A-8EE5-4BBE-A5D8-EED84DD49923}"/>
              </a:ext>
            </a:extLst>
          </p:cNvPr>
          <p:cNvSpPr/>
          <p:nvPr/>
        </p:nvSpPr>
        <p:spPr>
          <a:xfrm>
            <a:off x="1681783" y="4451605"/>
            <a:ext cx="3928442" cy="218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Map with </a:t>
            </a:r>
            <a:r>
              <a:rPr lang="en-US" sz="1013" dirty="0" err="1">
                <a:solidFill>
                  <a:schemeClr val="tx1"/>
                </a:solidFill>
              </a:rPr>
              <a:t>zipcode</a:t>
            </a:r>
            <a:r>
              <a:rPr lang="en-US" sz="1013" dirty="0">
                <a:solidFill>
                  <a:schemeClr val="tx1"/>
                </a:solidFill>
              </a:rPr>
              <a:t> overlay:  The chosen </a:t>
            </a:r>
            <a:r>
              <a:rPr lang="en-US" sz="1013" dirty="0" err="1">
                <a:solidFill>
                  <a:schemeClr val="tx1"/>
                </a:solidFill>
              </a:rPr>
              <a:t>zipcode</a:t>
            </a:r>
            <a:r>
              <a:rPr lang="en-US" sz="1013" dirty="0">
                <a:solidFill>
                  <a:schemeClr val="tx1"/>
                </a:solidFill>
              </a:rPr>
              <a:t> and reference </a:t>
            </a:r>
            <a:r>
              <a:rPr lang="en-US" sz="1013" dirty="0" err="1">
                <a:solidFill>
                  <a:schemeClr val="tx1"/>
                </a:solidFill>
              </a:rPr>
              <a:t>zipcode</a:t>
            </a:r>
            <a:r>
              <a:rPr lang="en-US" sz="1013" dirty="0">
                <a:solidFill>
                  <a:schemeClr val="tx1"/>
                </a:solidFill>
              </a:rPr>
              <a:t> will be highlighted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4062D-82E5-4D1F-BB55-9AD7662D55CF}"/>
              </a:ext>
            </a:extLst>
          </p:cNvPr>
          <p:cNvSpPr/>
          <p:nvPr/>
        </p:nvSpPr>
        <p:spPr>
          <a:xfrm>
            <a:off x="2952750" y="133351"/>
            <a:ext cx="273367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Note:  the models will actually be built based on the demographic variables, but when a </a:t>
            </a:r>
            <a:r>
              <a:rPr lang="en-US" sz="1200" dirty="0" err="1"/>
              <a:t>zipcode</a:t>
            </a:r>
            <a:r>
              <a:rPr lang="en-US" sz="1200" dirty="0"/>
              <a:t> is chosen, the demographics for that </a:t>
            </a:r>
            <a:r>
              <a:rPr lang="en-US" sz="1200" dirty="0" err="1"/>
              <a:t>zipcode</a:t>
            </a:r>
            <a:r>
              <a:rPr lang="en-US" sz="1200" dirty="0"/>
              <a:t> will be plugged into the model to get the estimates</a:t>
            </a:r>
          </a:p>
        </p:txBody>
      </p:sp>
    </p:spTree>
    <p:extLst>
      <p:ext uri="{BB962C8B-B14F-4D97-AF65-F5344CB8AC3E}">
        <p14:creationId xmlns:p14="http://schemas.microsoft.com/office/powerpoint/2010/main" val="377720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333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8</cp:revision>
  <dcterms:created xsi:type="dcterms:W3CDTF">2020-03-25T23:51:28Z</dcterms:created>
  <dcterms:modified xsi:type="dcterms:W3CDTF">2020-03-26T01:01:40Z</dcterms:modified>
</cp:coreProperties>
</file>