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4" r:id="rId5"/>
    <p:sldId id="273" r:id="rId6"/>
    <p:sldId id="267" r:id="rId7"/>
    <p:sldId id="268" r:id="rId8"/>
    <p:sldId id="277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ustontx.gov/31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underground.com/" TargetMode="External"/><Relationship Id="rId4" Type="http://schemas.openxmlformats.org/officeDocument/2006/relationships/hyperlink" Target="https://www.census.gov/acs/www/dat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1971304"/>
            <a:ext cx="9478072" cy="1401288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 in the RIGHT Neighborhood?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478" y="3930716"/>
            <a:ext cx="9615436" cy="899658"/>
          </a:xfrm>
        </p:spPr>
        <p:txBody>
          <a:bodyPr>
            <a:noAutofit/>
          </a:bodyPr>
          <a:lstStyle/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Eickholt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 Wirth</a:t>
            </a: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Ruby Mittal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2565070"/>
            <a:ext cx="9478072" cy="30994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Questions ??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311 Houston Help and Information Helpline puts City government at your fingertips and you get answers, find the right person, or have your City service problem solved.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Houston citizens can call 311 or fill out an online form to report issue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Issues are logged when created and a due date is assigned; the closed date is logged when issue      resolved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about 350,000 to 400,000 request each year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0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228671"/>
            <a:ext cx="947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 Issues (2017 – 2019)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FB6C61-0396-49C1-A950-3B9E25415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07886"/>
              </p:ext>
            </p:extLst>
          </p:nvPr>
        </p:nvGraphicFramePr>
        <p:xfrm>
          <a:off x="1210642" y="2712532"/>
          <a:ext cx="8631024" cy="3459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72814819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45442989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61784598"/>
                    </a:ext>
                  </a:extLst>
                </a:gridCol>
                <a:gridCol w="401424">
                  <a:extLst>
                    <a:ext uri="{9D8B030D-6E8A-4147-A177-3AD203B41FA5}">
                      <a16:colId xmlns:a16="http://schemas.microsoft.com/office/drawing/2014/main" val="185054429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497600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38292768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207861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Day until Due(Avg)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Day until Due(Avg)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43745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Missed Garbage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82,063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 Hazard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32,746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185896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Leak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74,707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Drainage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28,840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6077035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 Problem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74,126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Signal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27,753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01327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Sewer Wastewater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66,549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SWM Escalation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26,293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84954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Nuisance on Property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57,571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Signs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23,198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71734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Missed Recycling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54,796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 Condition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19,651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617018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Missed Heavy Trash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45,476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Storm Debris Collection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12,816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2575506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35,341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3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Analysis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bg1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Goal of Analysis:  Identify factors that impact whether issue is closed by the due date or not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Factors Considered: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Type of Issue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Socioeconomic factors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Weather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6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Datasets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bg1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City of Houston 311 -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https://www.houstontx.gov/311/</a:t>
            </a:r>
            <a:endParaRPr lang="en-US" sz="2400" u="sng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u="sng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Census Bureau -  </a:t>
            </a:r>
            <a:r>
              <a:rPr lang="en-US" sz="2400" u="sng" dirty="0">
                <a:solidFill>
                  <a:schemeClr val="bg1"/>
                </a:solidFill>
                <a:hlinkClick r:id="rId4"/>
              </a:rPr>
              <a:t>https://www.census.gov/acs/www/data/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Weather Underground - </a:t>
            </a:r>
            <a:r>
              <a:rPr lang="en-US" sz="2400" u="sng" dirty="0">
                <a:hlinkClick r:id="rId5"/>
              </a:rPr>
              <a:t>https://www.wunderground.com/</a:t>
            </a:r>
            <a:endParaRPr lang="en-US" sz="24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Models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Target Variable:  Not Closed by Due Date (1) vs. Closed (0)</a:t>
            </a:r>
            <a:b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</a:rPr>
              <a:t>Models Considered:  Logistic Regress, KNN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EBEBE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Model Deployed: 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9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8" y="2434443"/>
            <a:ext cx="8962293" cy="336071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965477" y="2712533"/>
            <a:ext cx="9478072" cy="731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Flowchart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138" b="6637"/>
          <a:stretch/>
        </p:blipFill>
        <p:spPr>
          <a:xfrm>
            <a:off x="1672840" y="3443845"/>
            <a:ext cx="8063345" cy="2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9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Conclusions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Little evidence that socioeconomic factors impact whether issue is closed by due date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Some evidence that rainfall does have some impact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Clear evidence that the type of issue has impact</a:t>
            </a:r>
            <a:b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2712533"/>
            <a:ext cx="9478072" cy="7313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 !!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19"/>
            <a:ext cx="9478072" cy="19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2711</TotalTime>
  <Words>340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Are You in the RIGHT Neighborhood?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Demo !!</vt:lpstr>
      <vt:lpstr>Thank you  Any Questions ??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Relocate ???</dc:title>
  <dc:creator>Ruby Mittal</dc:creator>
  <cp:lastModifiedBy>Jeff Eickholt</cp:lastModifiedBy>
  <cp:revision>40</cp:revision>
  <dcterms:created xsi:type="dcterms:W3CDTF">2020-02-26T17:37:14Z</dcterms:created>
  <dcterms:modified xsi:type="dcterms:W3CDTF">2020-04-01T21:41:03Z</dcterms:modified>
</cp:coreProperties>
</file>