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7" r:id="rId4"/>
    <p:sldId id="268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7" y="1971304"/>
            <a:ext cx="9478072" cy="1401288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You in the RIGHT Neighborhood?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478" y="3930716"/>
            <a:ext cx="9615436" cy="899658"/>
          </a:xfrm>
        </p:spPr>
        <p:txBody>
          <a:bodyPr>
            <a:noAutofit/>
          </a:bodyPr>
          <a:lstStyle/>
          <a:p>
            <a:pPr marL="4114800" lvl="8" indent="-457200" algn="r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Jeff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Eickholt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14800" lvl="8" indent="-457200" algn="r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Philip Wirth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0" lvl="8" indent="-457200" algn="r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Ruby Mittal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8" y="2434442"/>
            <a:ext cx="9478072" cy="359822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311 Houston Help and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Helpline puts City government at your fingertips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get answers, find the right person, or have your City service problem solved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b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b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4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7" y="2712532"/>
            <a:ext cx="9478072" cy="283820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b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b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9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8" y="2434443"/>
            <a:ext cx="8962293" cy="336071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gray">
          <a:xfrm>
            <a:off x="965477" y="2712533"/>
            <a:ext cx="9478072" cy="731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Flowchart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138" b="6637"/>
          <a:stretch/>
        </p:blipFill>
        <p:spPr>
          <a:xfrm>
            <a:off x="1672840" y="3443845"/>
            <a:ext cx="8063345" cy="2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9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7" y="2712533"/>
            <a:ext cx="9478072" cy="7313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 !!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19"/>
            <a:ext cx="9478072" cy="19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7" y="2565070"/>
            <a:ext cx="9478072" cy="309946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br>
              <a:rPr lang="en-U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Questions ??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77" y="753120"/>
            <a:ext cx="9478072" cy="19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35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1443</TotalTime>
  <Words>50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Ion Boardroom</vt:lpstr>
      <vt:lpstr>Are You in the RIGHT Neighborhood?</vt:lpstr>
      <vt:lpstr>The 311 Houston Help and Information Helpline puts City government at your fingertips  and you get answers, find the right person, or have your City service problem solved.  * * * </vt:lpstr>
      <vt:lpstr>Database  * * * </vt:lpstr>
      <vt:lpstr> </vt:lpstr>
      <vt:lpstr>Demo !!</vt:lpstr>
      <vt:lpstr>Thank you  Any Questions ??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Relocate ???</dc:title>
  <dc:creator>Ruby Mittal</dc:creator>
  <cp:lastModifiedBy>Ruby Mittal</cp:lastModifiedBy>
  <cp:revision>19</cp:revision>
  <dcterms:created xsi:type="dcterms:W3CDTF">2020-02-26T17:37:14Z</dcterms:created>
  <dcterms:modified xsi:type="dcterms:W3CDTF">2020-03-28T19:35:56Z</dcterms:modified>
</cp:coreProperties>
</file>