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4F1E-8E05-3A41-9F5D-915A49377BF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0537-F2CC-F440-AC58-D336C27A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112"/>
            <a:ext cx="9144000" cy="2387600"/>
          </a:xfrm>
        </p:spPr>
        <p:txBody>
          <a:bodyPr/>
          <a:lstStyle/>
          <a:p>
            <a:r>
              <a:rPr lang="en-US" dirty="0" smtClean="0"/>
              <a:t> Class Constructors and Destructors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334605"/>
            <a:ext cx="9144000" cy="32137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By Florence 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688" y="3757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Explain what your topic is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9124"/>
            <a:ext cx="10515600" cy="43911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The use of Constructors and Destructors in Classes.</a:t>
            </a:r>
          </a:p>
        </p:txBody>
      </p:sp>
    </p:spTree>
    <p:extLst>
      <p:ext uri="{BB962C8B-B14F-4D97-AF65-F5344CB8AC3E}">
        <p14:creationId xmlns:p14="http://schemas.microsoft.com/office/powerpoint/2010/main" val="94745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relevant is it to Web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Destructors are used in OOP Languages.</a:t>
            </a:r>
          </a:p>
          <a:p>
            <a:r>
              <a:rPr lang="en-US" dirty="0" smtClean="0"/>
              <a:t>OOP is Object Oriented Languages</a:t>
            </a:r>
          </a:p>
          <a:p>
            <a:r>
              <a:rPr lang="en-US" dirty="0" smtClean="0"/>
              <a:t>Mainly going to focus on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use of it?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Constructors are methods called when a new object is made from a class. </a:t>
            </a:r>
          </a:p>
          <a:p>
            <a:endParaRPr lang="en-GB" dirty="0" smtClean="0"/>
          </a:p>
          <a:p>
            <a:r>
              <a:rPr lang="en-GB" dirty="0" smtClean="0"/>
              <a:t>It is used when</a:t>
            </a:r>
            <a:r>
              <a:rPr lang="en-GB" dirty="0" smtClean="0"/>
              <a:t> you want a default method to be run when a new object is created from the class. </a:t>
            </a:r>
          </a:p>
          <a:p>
            <a:r>
              <a:rPr lang="en-GB" dirty="0" smtClean="0"/>
              <a:t>It is used when you want to initialise variables of a class. Like Private Variables. </a:t>
            </a:r>
          </a:p>
          <a:p>
            <a:r>
              <a:rPr lang="en-GB" dirty="0" smtClean="0"/>
              <a:t>It is used when you want to initialise variables of a class through arguments.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2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use of it?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destructor is a special </a:t>
            </a:r>
            <a:r>
              <a:rPr lang="en-US" dirty="0" smtClean="0"/>
              <a:t>function that </a:t>
            </a:r>
            <a:r>
              <a:rPr lang="en-US" dirty="0"/>
              <a:t>is called when the lifetime of an object ends. </a:t>
            </a:r>
            <a:r>
              <a:rPr lang="en-US" dirty="0" smtClean="0"/>
              <a:t>(when the object is not longer needed)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purpose of </a:t>
            </a:r>
            <a:r>
              <a:rPr lang="en-US" dirty="0" smtClean="0"/>
              <a:t>destructors is to free up memory the object may have used when is was in use</a:t>
            </a:r>
          </a:p>
        </p:txBody>
      </p:sp>
    </p:spTree>
    <p:extLst>
      <p:ext uri="{BB962C8B-B14F-4D97-AF65-F5344CB8AC3E}">
        <p14:creationId xmlns:p14="http://schemas.microsoft.com/office/powerpoint/2010/main" val="5801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Class. </a:t>
            </a:r>
          </a:p>
          <a:p>
            <a:r>
              <a:rPr lang="en-US" dirty="0" smtClean="0"/>
              <a:t>Constructors use __construct</a:t>
            </a:r>
          </a:p>
          <a:p>
            <a:r>
              <a:rPr lang="en-US" dirty="0" smtClean="0"/>
              <a:t>Destructors use __destruct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*refer to </a:t>
            </a:r>
            <a:r>
              <a:rPr lang="en-US" dirty="0" err="1" smtClean="0"/>
              <a:t>codeToShow.php</a:t>
            </a:r>
            <a:r>
              <a:rPr lang="en-US" dirty="0" smtClean="0"/>
              <a:t> </a:t>
            </a:r>
            <a:r>
              <a:rPr lang="en-US" smtClean="0"/>
              <a:t>for examples.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2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161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 Class Constructors and Destructors</vt:lpstr>
      <vt:lpstr>Explain what your topic is about?</vt:lpstr>
      <vt:lpstr>How relevant is it to Web development?</vt:lpstr>
      <vt:lpstr>What is the use of it? Constructors</vt:lpstr>
      <vt:lpstr>What is the use of it? Constructors</vt:lpstr>
      <vt:lpstr>How to implement it?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 Constructors and Destructors</dc:title>
  <dc:creator>Florence Lo</dc:creator>
  <cp:lastModifiedBy>Florence Lo</cp:lastModifiedBy>
  <cp:revision>5</cp:revision>
  <dcterms:created xsi:type="dcterms:W3CDTF">2018-04-18T23:06:53Z</dcterms:created>
  <dcterms:modified xsi:type="dcterms:W3CDTF">2018-04-19T00:20:16Z</dcterms:modified>
</cp:coreProperties>
</file>