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9" r:id="rId6"/>
    <p:sldId id="260" r:id="rId7"/>
    <p:sldId id="261" r:id="rId8"/>
    <p:sldId id="262" r:id="rId9"/>
    <p:sldId id="263" r:id="rId10"/>
    <p:sldId id="264" r:id="rId11"/>
    <p:sldId id="271" r:id="rId12"/>
    <p:sldId id="265"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yaz Qadir Ahmed Ikram" userId="112e8136484fc207" providerId="LiveId" clId="{F5D0E143-188A-4DDD-8E51-9EC15491E904}"/>
    <pc:docChg chg="custSel mod addSld modSld">
      <pc:chgData name="Fyaz Qadir Ahmed Ikram" userId="112e8136484fc207" providerId="LiveId" clId="{F5D0E143-188A-4DDD-8E51-9EC15491E904}" dt="2021-01-30T15:18:36.436" v="65" actId="2710"/>
      <pc:docMkLst>
        <pc:docMk/>
      </pc:docMkLst>
      <pc:sldChg chg="modSp mod">
        <pc:chgData name="Fyaz Qadir Ahmed Ikram" userId="112e8136484fc207" providerId="LiveId" clId="{F5D0E143-188A-4DDD-8E51-9EC15491E904}" dt="2021-01-30T15:14:54.744" v="48" actId="27636"/>
        <pc:sldMkLst>
          <pc:docMk/>
          <pc:sldMk cId="1736693185" sldId="257"/>
        </pc:sldMkLst>
        <pc:spChg chg="mod">
          <ac:chgData name="Fyaz Qadir Ahmed Ikram" userId="112e8136484fc207" providerId="LiveId" clId="{F5D0E143-188A-4DDD-8E51-9EC15491E904}" dt="2021-01-30T15:14:54.744" v="48" actId="27636"/>
          <ac:spMkLst>
            <pc:docMk/>
            <pc:sldMk cId="1736693185" sldId="257"/>
            <ac:spMk id="3" creationId="{C8722DDC-8EEE-4A06-8DFE-B44871EAA2CF}"/>
          </ac:spMkLst>
        </pc:spChg>
      </pc:sldChg>
      <pc:sldChg chg="modSp mod">
        <pc:chgData name="Fyaz Qadir Ahmed Ikram" userId="112e8136484fc207" providerId="LiveId" clId="{F5D0E143-188A-4DDD-8E51-9EC15491E904}" dt="2021-01-30T15:16:44.570" v="51" actId="2710"/>
        <pc:sldMkLst>
          <pc:docMk/>
          <pc:sldMk cId="4035748019" sldId="259"/>
        </pc:sldMkLst>
        <pc:spChg chg="mod">
          <ac:chgData name="Fyaz Qadir Ahmed Ikram" userId="112e8136484fc207" providerId="LiveId" clId="{F5D0E143-188A-4DDD-8E51-9EC15491E904}" dt="2021-01-30T15:16:44.570" v="51" actId="2710"/>
          <ac:spMkLst>
            <pc:docMk/>
            <pc:sldMk cId="4035748019" sldId="259"/>
            <ac:spMk id="3" creationId="{3E1FCDDB-A922-46D0-B2DF-061F5DDDA7E9}"/>
          </ac:spMkLst>
        </pc:spChg>
      </pc:sldChg>
      <pc:sldChg chg="modSp mod">
        <pc:chgData name="Fyaz Qadir Ahmed Ikram" userId="112e8136484fc207" providerId="LiveId" clId="{F5D0E143-188A-4DDD-8E51-9EC15491E904}" dt="2021-01-30T15:16:51.584" v="52" actId="2710"/>
        <pc:sldMkLst>
          <pc:docMk/>
          <pc:sldMk cId="628377524" sldId="260"/>
        </pc:sldMkLst>
        <pc:spChg chg="mod">
          <ac:chgData name="Fyaz Qadir Ahmed Ikram" userId="112e8136484fc207" providerId="LiveId" clId="{F5D0E143-188A-4DDD-8E51-9EC15491E904}" dt="2021-01-30T15:16:51.584" v="52" actId="2710"/>
          <ac:spMkLst>
            <pc:docMk/>
            <pc:sldMk cId="628377524" sldId="260"/>
            <ac:spMk id="3" creationId="{81CEFEE2-38B4-4545-84F2-1293985E0323}"/>
          </ac:spMkLst>
        </pc:spChg>
      </pc:sldChg>
      <pc:sldChg chg="modSp mod">
        <pc:chgData name="Fyaz Qadir Ahmed Ikram" userId="112e8136484fc207" providerId="LiveId" clId="{F5D0E143-188A-4DDD-8E51-9EC15491E904}" dt="2021-01-30T15:16:36.014" v="50" actId="2710"/>
        <pc:sldMkLst>
          <pc:docMk/>
          <pc:sldMk cId="623253698" sldId="261"/>
        </pc:sldMkLst>
        <pc:spChg chg="mod">
          <ac:chgData name="Fyaz Qadir Ahmed Ikram" userId="112e8136484fc207" providerId="LiveId" clId="{F5D0E143-188A-4DDD-8E51-9EC15491E904}" dt="2021-01-30T15:16:36.014" v="50" actId="2710"/>
          <ac:spMkLst>
            <pc:docMk/>
            <pc:sldMk cId="623253698" sldId="261"/>
            <ac:spMk id="3" creationId="{65A90BB8-26BA-4465-9375-A4A19B5D2268}"/>
          </ac:spMkLst>
        </pc:spChg>
      </pc:sldChg>
      <pc:sldChg chg="modSp mod">
        <pc:chgData name="Fyaz Qadir Ahmed Ikram" userId="112e8136484fc207" providerId="LiveId" clId="{F5D0E143-188A-4DDD-8E51-9EC15491E904}" dt="2021-01-30T15:17:00.139" v="53" actId="2710"/>
        <pc:sldMkLst>
          <pc:docMk/>
          <pc:sldMk cId="2206908101" sldId="263"/>
        </pc:sldMkLst>
        <pc:spChg chg="mod">
          <ac:chgData name="Fyaz Qadir Ahmed Ikram" userId="112e8136484fc207" providerId="LiveId" clId="{F5D0E143-188A-4DDD-8E51-9EC15491E904}" dt="2021-01-30T15:17:00.139" v="53" actId="2710"/>
          <ac:spMkLst>
            <pc:docMk/>
            <pc:sldMk cId="2206908101" sldId="263"/>
            <ac:spMk id="3" creationId="{0474CFCD-7CC0-4CAE-A825-E8A531032026}"/>
          </ac:spMkLst>
        </pc:spChg>
      </pc:sldChg>
      <pc:sldChg chg="modSp mod">
        <pc:chgData name="Fyaz Qadir Ahmed Ikram" userId="112e8136484fc207" providerId="LiveId" clId="{F5D0E143-188A-4DDD-8E51-9EC15491E904}" dt="2021-01-30T15:17:18.906" v="55" actId="2710"/>
        <pc:sldMkLst>
          <pc:docMk/>
          <pc:sldMk cId="3398617476" sldId="264"/>
        </pc:sldMkLst>
        <pc:spChg chg="mod">
          <ac:chgData name="Fyaz Qadir Ahmed Ikram" userId="112e8136484fc207" providerId="LiveId" clId="{F5D0E143-188A-4DDD-8E51-9EC15491E904}" dt="2021-01-30T15:17:18.906" v="55" actId="2710"/>
          <ac:spMkLst>
            <pc:docMk/>
            <pc:sldMk cId="3398617476" sldId="264"/>
            <ac:spMk id="3" creationId="{89DE1BF5-CB76-454B-B3B5-F935AB4AC502}"/>
          </ac:spMkLst>
        </pc:spChg>
      </pc:sldChg>
      <pc:sldChg chg="modSp mod">
        <pc:chgData name="Fyaz Qadir Ahmed Ikram" userId="112e8136484fc207" providerId="LiveId" clId="{F5D0E143-188A-4DDD-8E51-9EC15491E904}" dt="2021-01-30T15:18:21.190" v="62" actId="2710"/>
        <pc:sldMkLst>
          <pc:docMk/>
          <pc:sldMk cId="716427167" sldId="265"/>
        </pc:sldMkLst>
        <pc:spChg chg="mod">
          <ac:chgData name="Fyaz Qadir Ahmed Ikram" userId="112e8136484fc207" providerId="LiveId" clId="{F5D0E143-188A-4DDD-8E51-9EC15491E904}" dt="2021-01-30T15:18:21.190" v="62" actId="2710"/>
          <ac:spMkLst>
            <pc:docMk/>
            <pc:sldMk cId="716427167" sldId="265"/>
            <ac:spMk id="3" creationId="{3B2F55F7-D8B0-4D72-9E07-F4958C7B8208}"/>
          </ac:spMkLst>
        </pc:spChg>
      </pc:sldChg>
      <pc:sldChg chg="modSp mod">
        <pc:chgData name="Fyaz Qadir Ahmed Ikram" userId="112e8136484fc207" providerId="LiveId" clId="{F5D0E143-188A-4DDD-8E51-9EC15491E904}" dt="2021-01-30T15:18:11.815" v="61" actId="207"/>
        <pc:sldMkLst>
          <pc:docMk/>
          <pc:sldMk cId="3563035481" sldId="271"/>
        </pc:sldMkLst>
        <pc:spChg chg="mod">
          <ac:chgData name="Fyaz Qadir Ahmed Ikram" userId="112e8136484fc207" providerId="LiveId" clId="{F5D0E143-188A-4DDD-8E51-9EC15491E904}" dt="2021-01-30T15:18:11.815" v="61" actId="207"/>
          <ac:spMkLst>
            <pc:docMk/>
            <pc:sldMk cId="3563035481" sldId="271"/>
            <ac:spMk id="3" creationId="{5A5DA9F5-A82C-4B07-B9D3-EA0D22139091}"/>
          </ac:spMkLst>
        </pc:spChg>
      </pc:sldChg>
      <pc:sldChg chg="modSp mod">
        <pc:chgData name="Fyaz Qadir Ahmed Ikram" userId="112e8136484fc207" providerId="LiveId" clId="{F5D0E143-188A-4DDD-8E51-9EC15491E904}" dt="2021-01-30T15:18:36.436" v="65" actId="2710"/>
        <pc:sldMkLst>
          <pc:docMk/>
          <pc:sldMk cId="3032374" sldId="272"/>
        </pc:sldMkLst>
        <pc:spChg chg="mod">
          <ac:chgData name="Fyaz Qadir Ahmed Ikram" userId="112e8136484fc207" providerId="LiveId" clId="{F5D0E143-188A-4DDD-8E51-9EC15491E904}" dt="2021-01-30T15:18:36.436" v="65" actId="2710"/>
          <ac:spMkLst>
            <pc:docMk/>
            <pc:sldMk cId="3032374" sldId="272"/>
            <ac:spMk id="3" creationId="{989E07D4-DF1A-4E04-9785-D55B7648F407}"/>
          </ac:spMkLst>
        </pc:spChg>
      </pc:sldChg>
      <pc:sldChg chg="addSp delSp modSp new mod setBg">
        <pc:chgData name="Fyaz Qadir Ahmed Ikram" userId="112e8136484fc207" providerId="LiveId" clId="{F5D0E143-188A-4DDD-8E51-9EC15491E904}" dt="2021-01-30T15:14:14.464" v="38" actId="404"/>
        <pc:sldMkLst>
          <pc:docMk/>
          <pc:sldMk cId="3440215369" sldId="273"/>
        </pc:sldMkLst>
        <pc:spChg chg="mod">
          <ac:chgData name="Fyaz Qadir Ahmed Ikram" userId="112e8136484fc207" providerId="LiveId" clId="{F5D0E143-188A-4DDD-8E51-9EC15491E904}" dt="2021-01-30T15:14:14.464" v="38" actId="404"/>
          <ac:spMkLst>
            <pc:docMk/>
            <pc:sldMk cId="3440215369" sldId="273"/>
            <ac:spMk id="2" creationId="{B585547E-9DBD-4F96-9108-7A8F2721E9B1}"/>
          </ac:spMkLst>
        </pc:spChg>
        <pc:spChg chg="del">
          <ac:chgData name="Fyaz Qadir Ahmed Ikram" userId="112e8136484fc207" providerId="LiveId" clId="{F5D0E143-188A-4DDD-8E51-9EC15491E904}" dt="2021-01-30T15:13:54.624" v="1" actId="26606"/>
          <ac:spMkLst>
            <pc:docMk/>
            <pc:sldMk cId="3440215369" sldId="273"/>
            <ac:spMk id="3" creationId="{279E032A-C464-4B2E-B94D-DDE0CEB0AA26}"/>
          </ac:spMkLst>
        </pc:spChg>
        <pc:spChg chg="add">
          <ac:chgData name="Fyaz Qadir Ahmed Ikram" userId="112e8136484fc207" providerId="LiveId" clId="{F5D0E143-188A-4DDD-8E51-9EC15491E904}" dt="2021-01-30T15:13:54.624" v="1" actId="26606"/>
          <ac:spMkLst>
            <pc:docMk/>
            <pc:sldMk cId="3440215369" sldId="273"/>
            <ac:spMk id="8" creationId="{904DB13E-F722-4ED6-BB00-556651E95281}"/>
          </ac:spMkLst>
        </pc:spChg>
        <pc:spChg chg="add">
          <ac:chgData name="Fyaz Qadir Ahmed Ikram" userId="112e8136484fc207" providerId="LiveId" clId="{F5D0E143-188A-4DDD-8E51-9EC15491E904}" dt="2021-01-30T15:13:54.624" v="1" actId="26606"/>
          <ac:spMkLst>
            <pc:docMk/>
            <pc:sldMk cId="3440215369" sldId="273"/>
            <ac:spMk id="10" creationId="{7B58A187-A4B1-42EB-A4C7-8635BA507BCE}"/>
          </ac:spMkLst>
        </pc:spChg>
        <pc:spChg chg="add">
          <ac:chgData name="Fyaz Qadir Ahmed Ikram" userId="112e8136484fc207" providerId="LiveId" clId="{F5D0E143-188A-4DDD-8E51-9EC15491E904}" dt="2021-01-30T15:13:54.624" v="1" actId="26606"/>
          <ac:spMkLst>
            <pc:docMk/>
            <pc:sldMk cId="3440215369" sldId="273"/>
            <ac:spMk id="12" creationId="{37F14E7F-3054-458C-ACF9-A8DA1757C65C}"/>
          </ac:spMkLst>
        </pc:spChg>
        <pc:spChg chg="add">
          <ac:chgData name="Fyaz Qadir Ahmed Ikram" userId="112e8136484fc207" providerId="LiveId" clId="{F5D0E143-188A-4DDD-8E51-9EC15491E904}" dt="2021-01-30T15:13:54.624" v="1" actId="26606"/>
          <ac:spMkLst>
            <pc:docMk/>
            <pc:sldMk cId="3440215369" sldId="273"/>
            <ac:spMk id="14" creationId="{93747C1C-97FC-4D70-A6C8-A01FBCF5A9DC}"/>
          </ac:spMkLst>
        </pc:spChg>
        <pc:spChg chg="add">
          <ac:chgData name="Fyaz Qadir Ahmed Ikram" userId="112e8136484fc207" providerId="LiveId" clId="{F5D0E143-188A-4DDD-8E51-9EC15491E904}" dt="2021-01-30T15:13:54.624" v="1" actId="26606"/>
          <ac:spMkLst>
            <pc:docMk/>
            <pc:sldMk cId="3440215369" sldId="273"/>
            <ac:spMk id="21" creationId="{D071C0CD-5EFD-45A1-AAFD-61C3D4A65188}"/>
          </ac:spMkLst>
        </pc:spChg>
        <pc:spChg chg="add">
          <ac:chgData name="Fyaz Qadir Ahmed Ikram" userId="112e8136484fc207" providerId="LiveId" clId="{F5D0E143-188A-4DDD-8E51-9EC15491E904}" dt="2021-01-30T15:13:54.624" v="1" actId="26606"/>
          <ac:spMkLst>
            <pc:docMk/>
            <pc:sldMk cId="3440215369" sldId="273"/>
            <ac:spMk id="23" creationId="{8A03302C-20A2-4C4F-9760-E85AE1041385}"/>
          </ac:spMkLst>
        </pc:spChg>
        <pc:spChg chg="add">
          <ac:chgData name="Fyaz Qadir Ahmed Ikram" userId="112e8136484fc207" providerId="LiveId" clId="{F5D0E143-188A-4DDD-8E51-9EC15491E904}" dt="2021-01-30T15:13:54.624" v="1" actId="26606"/>
          <ac:spMkLst>
            <pc:docMk/>
            <pc:sldMk cId="3440215369" sldId="273"/>
            <ac:spMk id="25" creationId="{D00F093B-0739-4429-B30D-D72924D08871}"/>
          </ac:spMkLst>
        </pc:spChg>
        <pc:spChg chg="add">
          <ac:chgData name="Fyaz Qadir Ahmed Ikram" userId="112e8136484fc207" providerId="LiveId" clId="{F5D0E143-188A-4DDD-8E51-9EC15491E904}" dt="2021-01-30T15:13:54.624" v="1" actId="26606"/>
          <ac:spMkLst>
            <pc:docMk/>
            <pc:sldMk cId="3440215369" sldId="273"/>
            <ac:spMk id="27" creationId="{1BB92999-6A40-480A-8965-2F20DFB032B5}"/>
          </ac:spMkLst>
        </pc:spChg>
        <pc:grpChg chg="add">
          <ac:chgData name="Fyaz Qadir Ahmed Ikram" userId="112e8136484fc207" providerId="LiveId" clId="{F5D0E143-188A-4DDD-8E51-9EC15491E904}" dt="2021-01-30T15:13:54.624" v="1" actId="26606"/>
          <ac:grpSpMkLst>
            <pc:docMk/>
            <pc:sldMk cId="3440215369" sldId="273"/>
            <ac:grpSpMk id="16" creationId="{E26428D7-C6F3-473D-A360-A3F5C3E8728C}"/>
          </ac:grpSpMkLst>
        </pc:grpChg>
        <pc:cxnChg chg="add">
          <ac:chgData name="Fyaz Qadir Ahmed Ikram" userId="112e8136484fc207" providerId="LiveId" clId="{F5D0E143-188A-4DDD-8E51-9EC15491E904}" dt="2021-01-30T15:13:54.624" v="1" actId="26606"/>
          <ac:cxnSpMkLst>
            <pc:docMk/>
            <pc:sldMk cId="3440215369" sldId="273"/>
            <ac:cxnSpMk id="29" creationId="{15573B87-7D61-460C-9ADA-EF63674E3A97}"/>
          </ac:cxnSpMkLst>
        </pc:cxnChg>
        <pc:cxnChg chg="add">
          <ac:chgData name="Fyaz Qadir Ahmed Ikram" userId="112e8136484fc207" providerId="LiveId" clId="{F5D0E143-188A-4DDD-8E51-9EC15491E904}" dt="2021-01-30T15:13:54.624" v="1" actId="26606"/>
          <ac:cxnSpMkLst>
            <pc:docMk/>
            <pc:sldMk cId="3440215369" sldId="273"/>
            <ac:cxnSpMk id="31" creationId="{0AAF6B7C-985D-4351-9564-8DBDF5BB03EA}"/>
          </ac:cxnSpMkLst>
        </pc:cxnChg>
        <pc:cxnChg chg="add">
          <ac:chgData name="Fyaz Qadir Ahmed Ikram" userId="112e8136484fc207" providerId="LiveId" clId="{F5D0E143-188A-4DDD-8E51-9EC15491E904}" dt="2021-01-30T15:13:54.624" v="1" actId="26606"/>
          <ac:cxnSpMkLst>
            <pc:docMk/>
            <pc:sldMk cId="3440215369" sldId="273"/>
            <ac:cxnSpMk id="33" creationId="{F88433F4-33AB-4CE1-9DE3-72A8403654F1}"/>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1/30/2021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1/30/2021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1/30/2021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1/30/2021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1/30/2021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sAOM</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lnSpcReduction="10000"/>
          </a:bodyPr>
          <a:lstStyle/>
          <a:p>
            <a:r>
              <a:rPr lang="en-US" dirty="0">
                <a:solidFill>
                  <a:schemeClr val="tx1"/>
                </a:solidFill>
              </a:rPr>
              <a:t>Software Engineering Web Project</a:t>
            </a:r>
          </a:p>
          <a:p>
            <a:r>
              <a:rPr lang="en-IE" sz="1100" b="1"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rPr>
              <a:t>K00237093, K00242939, K00243015, K00226039</a:t>
            </a:r>
            <a:endParaRPr lang="en-IE" sz="11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p>
            <a:endParaRPr lang="en-US" dirty="0">
              <a:solidFill>
                <a:schemeClr val="tx1"/>
              </a:solidFill>
            </a:endParaRP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24EB-1B3B-4992-9ABF-0A01A1324082}"/>
              </a:ext>
            </a:extLst>
          </p:cNvPr>
          <p:cNvSpPr>
            <a:spLocks noGrp="1"/>
          </p:cNvSpPr>
          <p:nvPr>
            <p:ph type="title"/>
          </p:nvPr>
        </p:nvSpPr>
        <p:spPr/>
        <p:txBody>
          <a:bodyPr/>
          <a:lstStyle/>
          <a:p>
            <a:r>
              <a:rPr lang="en-IE" dirty="0"/>
              <a:t>Design Management</a:t>
            </a:r>
          </a:p>
        </p:txBody>
      </p:sp>
      <p:sp>
        <p:nvSpPr>
          <p:cNvPr id="3" name="Content Placeholder 2">
            <a:extLst>
              <a:ext uri="{FF2B5EF4-FFF2-40B4-BE49-F238E27FC236}">
                <a16:creationId xmlns:a16="http://schemas.microsoft.com/office/drawing/2014/main" id="{989E07D4-DF1A-4E04-9785-D55B7648F407}"/>
              </a:ext>
            </a:extLst>
          </p:cNvPr>
          <p:cNvSpPr>
            <a:spLocks noGrp="1"/>
          </p:cNvSpPr>
          <p:nvPr>
            <p:ph idx="1"/>
          </p:nvPr>
        </p:nvSpPr>
        <p:spPr/>
        <p:txBody>
          <a:bodyPr>
            <a:normAutofit/>
          </a:bodyPr>
          <a:lstStyle/>
          <a:p>
            <a:pPr marL="342900" lvl="0" indent="-342900">
              <a:lnSpc>
                <a:spcPct val="100000"/>
              </a:lnSpc>
              <a:buFont typeface="Wingdings" panose="05000000000000000000" pitchFamily="2" charset="2"/>
              <a:buChar char=""/>
            </a:pPr>
            <a:r>
              <a:rPr lang="en-US" sz="1800" b="1" dirty="0">
                <a:solidFill>
                  <a:schemeClr val="accent2">
                    <a:lumMod val="50000"/>
                  </a:schemeClr>
                </a:solidFill>
                <a:effectLst/>
                <a:latin typeface="Microsoft Sans Serif" panose="020B0604020202020204" pitchFamily="34" charset="0"/>
                <a:ea typeface="Microsoft Sans Serif" panose="020B0604020202020204" pitchFamily="34" charset="0"/>
                <a:cs typeface="Times New Roman" panose="02020603050405020304" pitchFamily="18" charset="0"/>
              </a:rPr>
              <a:t>Overall Theme/Style:</a:t>
            </a:r>
            <a:r>
              <a:rPr lang="en-US" sz="1800" dirty="0">
                <a:solidFill>
                  <a:schemeClr val="accent2">
                    <a:lumMod val="50000"/>
                  </a:schemeClr>
                </a:solidFill>
                <a:effectLst/>
                <a:latin typeface="Microsoft Sans Serif" panose="020B0604020202020204" pitchFamily="34" charset="0"/>
                <a:ea typeface="Microsoft Sans Serif" panose="020B0604020202020204" pitchFamily="34" charset="0"/>
                <a:cs typeface="Times New Roman" panose="02020603050405020304" pitchFamily="18" charset="0"/>
              </a:rPr>
              <a:t> Modern, Clean and Fancy/Stylish</a:t>
            </a:r>
            <a:endParaRPr lang="en-IE" sz="1800" dirty="0">
              <a:solidFill>
                <a:schemeClr val="accent2">
                  <a:lumMod val="50000"/>
                </a:schemeClr>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p>
            <a:pPr marL="342900" lvl="0" indent="-342900">
              <a:lnSpc>
                <a:spcPct val="100000"/>
              </a:lnSpc>
              <a:buFont typeface="Wingdings" panose="05000000000000000000" pitchFamily="2" charset="2"/>
              <a:buChar char=""/>
            </a:pPr>
            <a:r>
              <a:rPr lang="en-US" sz="1800" b="1" dirty="0">
                <a:solidFill>
                  <a:schemeClr val="accent2">
                    <a:lumMod val="50000"/>
                  </a:schemeClr>
                </a:solidFill>
                <a:effectLst/>
                <a:latin typeface="Microsoft Sans Serif" panose="020B0604020202020204" pitchFamily="34" charset="0"/>
                <a:ea typeface="Microsoft Sans Serif" panose="020B0604020202020204" pitchFamily="34" charset="0"/>
                <a:cs typeface="Times New Roman" panose="02020603050405020304" pitchFamily="18" charset="0"/>
              </a:rPr>
              <a:t>Colour Schemes: </a:t>
            </a:r>
            <a:r>
              <a:rPr lang="en-US" sz="1800" dirty="0">
                <a:solidFill>
                  <a:schemeClr val="accent2">
                    <a:lumMod val="50000"/>
                  </a:schemeClr>
                </a:solidFill>
                <a:effectLst/>
                <a:latin typeface="Microsoft Sans Serif" panose="020B0604020202020204" pitchFamily="34" charset="0"/>
                <a:ea typeface="Microsoft Sans Serif" panose="020B0604020202020204" pitchFamily="34" charset="0"/>
                <a:cs typeface="Times New Roman" panose="02020603050405020304" pitchFamily="18" charset="0"/>
              </a:rPr>
              <a:t>Bright White/Blue/Pink Colors </a:t>
            </a:r>
            <a:endParaRPr lang="en-IE" sz="1800" dirty="0">
              <a:solidFill>
                <a:schemeClr val="accent2">
                  <a:lumMod val="50000"/>
                </a:schemeClr>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p>
            <a:pPr marL="342900" lvl="0" indent="-342900">
              <a:lnSpc>
                <a:spcPct val="100000"/>
              </a:lnSpc>
              <a:buFont typeface="Wingdings" panose="05000000000000000000" pitchFamily="2" charset="2"/>
              <a:buChar char=""/>
            </a:pPr>
            <a:r>
              <a:rPr lang="en-US" sz="1800" b="1" dirty="0">
                <a:solidFill>
                  <a:schemeClr val="accent2">
                    <a:lumMod val="50000"/>
                  </a:schemeClr>
                </a:solidFill>
                <a:effectLst/>
                <a:latin typeface="Microsoft Sans Serif" panose="020B0604020202020204" pitchFamily="34" charset="0"/>
                <a:ea typeface="Microsoft Sans Serif" panose="020B0604020202020204" pitchFamily="34" charset="0"/>
                <a:cs typeface="Times New Roman" panose="02020603050405020304" pitchFamily="18" charset="0"/>
              </a:rPr>
              <a:t>Page Banners/Graphics:</a:t>
            </a:r>
            <a:r>
              <a:rPr lang="en-US" sz="1800" dirty="0">
                <a:solidFill>
                  <a:schemeClr val="accent2">
                    <a:lumMod val="50000"/>
                  </a:schemeClr>
                </a:solidFill>
                <a:effectLst/>
                <a:latin typeface="Microsoft Sans Serif" panose="020B0604020202020204" pitchFamily="34" charset="0"/>
                <a:ea typeface="Microsoft Sans Serif" panose="020B0604020202020204" pitchFamily="34" charset="0"/>
                <a:cs typeface="Times New Roman" panose="02020603050405020304" pitchFamily="18" charset="0"/>
              </a:rPr>
              <a:t> hero image of music related pictures and typing text animation and graphics </a:t>
            </a:r>
            <a:endParaRPr lang="en-IE" sz="1800" dirty="0">
              <a:solidFill>
                <a:schemeClr val="accent2">
                  <a:lumMod val="50000"/>
                </a:schemeClr>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p>
            <a:pPr marL="342900" lvl="0" indent="-342900">
              <a:lnSpc>
                <a:spcPct val="100000"/>
              </a:lnSpc>
              <a:buFont typeface="Wingdings" panose="05000000000000000000" pitchFamily="2" charset="2"/>
              <a:buChar char=""/>
            </a:pPr>
            <a:r>
              <a:rPr lang="en-US" sz="1800" b="1" dirty="0">
                <a:solidFill>
                  <a:schemeClr val="accent2">
                    <a:lumMod val="50000"/>
                  </a:schemeClr>
                </a:solidFill>
                <a:effectLst/>
                <a:latin typeface="Microsoft Sans Serif" panose="020B0604020202020204" pitchFamily="34" charset="0"/>
                <a:ea typeface="Microsoft Sans Serif" panose="020B0604020202020204" pitchFamily="34" charset="0"/>
                <a:cs typeface="Times New Roman" panose="02020603050405020304" pitchFamily="18" charset="0"/>
              </a:rPr>
              <a:t>Navigation: </a:t>
            </a:r>
            <a:r>
              <a:rPr lang="en-US" sz="1800" dirty="0">
                <a:solidFill>
                  <a:schemeClr val="accent2">
                    <a:lumMod val="50000"/>
                  </a:schemeClr>
                </a:solidFill>
                <a:effectLst/>
                <a:latin typeface="Microsoft Sans Serif" panose="020B0604020202020204" pitchFamily="34" charset="0"/>
                <a:ea typeface="Microsoft Sans Serif" panose="020B0604020202020204" pitchFamily="34" charset="0"/>
                <a:cs typeface="Times New Roman" panose="02020603050405020304" pitchFamily="18" charset="0"/>
              </a:rPr>
              <a:t>Top Bar with animation and responsive unordered list and breadcrumbs will be used as highlighted text to identify where the user wants to navigate to on the website. Link structures are sorted by different categories </a:t>
            </a:r>
            <a:endParaRPr lang="en-IE" sz="1800" dirty="0">
              <a:solidFill>
                <a:schemeClr val="accent2">
                  <a:lumMod val="50000"/>
                </a:schemeClr>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p>
            <a:pPr marL="342900" lvl="0" indent="-342900">
              <a:lnSpc>
                <a:spcPct val="100000"/>
              </a:lnSpc>
              <a:buFont typeface="Wingdings" panose="05000000000000000000" pitchFamily="2" charset="2"/>
              <a:buChar char=""/>
            </a:pPr>
            <a:r>
              <a:rPr lang="en-US" sz="1800" b="1" dirty="0">
                <a:solidFill>
                  <a:schemeClr val="accent2">
                    <a:lumMod val="50000"/>
                  </a:schemeClr>
                </a:solidFill>
                <a:effectLst/>
                <a:latin typeface="Microsoft Sans Serif" panose="020B0604020202020204" pitchFamily="34" charset="0"/>
                <a:ea typeface="Microsoft Sans Serif" panose="020B0604020202020204" pitchFamily="34" charset="0"/>
                <a:cs typeface="Times New Roman" panose="02020603050405020304" pitchFamily="18" charset="0"/>
              </a:rPr>
              <a:t>Naming Conventions:</a:t>
            </a:r>
            <a:r>
              <a:rPr lang="en-US" sz="1800" dirty="0">
                <a:solidFill>
                  <a:schemeClr val="accent2">
                    <a:lumMod val="50000"/>
                  </a:schemeClr>
                </a:solidFill>
                <a:effectLst/>
                <a:latin typeface="Microsoft Sans Serif" panose="020B0604020202020204" pitchFamily="34" charset="0"/>
                <a:ea typeface="Microsoft Sans Serif" panose="020B0604020202020204" pitchFamily="34" charset="0"/>
                <a:cs typeface="Times New Roman" panose="02020603050405020304" pitchFamily="18" charset="0"/>
              </a:rPr>
              <a:t> Simple and descriptive tag/heading on the page </a:t>
            </a:r>
            <a:endParaRPr lang="en-IE" sz="1800" dirty="0">
              <a:solidFill>
                <a:schemeClr val="accent2">
                  <a:lumMod val="50000"/>
                </a:schemeClr>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p>
            <a:pPr>
              <a:lnSpc>
                <a:spcPct val="100000"/>
              </a:lnSpc>
            </a:pPr>
            <a:endParaRPr lang="en-IE" sz="1600" dirty="0">
              <a:solidFill>
                <a:schemeClr val="accent2">
                  <a:lumMod val="50000"/>
                </a:schemeClr>
              </a:solidFill>
            </a:endParaRPr>
          </a:p>
        </p:txBody>
      </p:sp>
    </p:spTree>
    <p:extLst>
      <p:ext uri="{BB962C8B-B14F-4D97-AF65-F5344CB8AC3E}">
        <p14:creationId xmlns:p14="http://schemas.microsoft.com/office/powerpoint/2010/main" val="3032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B585547E-9DBD-4F96-9108-7A8F2721E9B1}"/>
              </a:ext>
            </a:extLst>
          </p:cNvPr>
          <p:cNvSpPr>
            <a:spLocks noGrp="1"/>
          </p:cNvSpPr>
          <p:nvPr>
            <p:ph type="title"/>
          </p:nvPr>
        </p:nvSpPr>
        <p:spPr>
          <a:xfrm>
            <a:off x="1243632" y="1559768"/>
            <a:ext cx="9678368" cy="3135379"/>
          </a:xfrm>
        </p:spPr>
        <p:txBody>
          <a:bodyPr vert="horz" lIns="91440" tIns="45720" rIns="91440" bIns="45720" rtlCol="0" anchor="ctr">
            <a:normAutofit/>
          </a:bodyPr>
          <a:lstStyle/>
          <a:p>
            <a:pPr algn="ctr">
              <a:lnSpc>
                <a:spcPct val="83000"/>
              </a:lnSpc>
            </a:pPr>
            <a:r>
              <a:rPr lang="en-US" sz="6600" cap="all" spc="-100" dirty="0"/>
              <a:t>Thank You </a:t>
            </a:r>
            <a:br>
              <a:rPr lang="en-US" sz="6600" cap="all" spc="-100" dirty="0"/>
            </a:br>
            <a:r>
              <a:rPr lang="en-US" sz="2400" cap="all" spc="-100" dirty="0"/>
              <a:t>Any Questions!!!!</a:t>
            </a:r>
            <a:endParaRPr lang="en-US" sz="6600" cap="all" spc="-100" dirty="0"/>
          </a:p>
        </p:txBody>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88433F4-33AB-4CE1-9DE3-72A8403654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86150"/>
            <a:ext cx="1691640" cy="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215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511DD-11F7-4D65-8227-554640B19B2F}"/>
              </a:ext>
            </a:extLst>
          </p:cNvPr>
          <p:cNvSpPr>
            <a:spLocks noGrp="1"/>
          </p:cNvSpPr>
          <p:nvPr>
            <p:ph type="title"/>
          </p:nvPr>
        </p:nvSpPr>
        <p:spPr/>
        <p:txBody>
          <a:bodyPr/>
          <a:lstStyle/>
          <a:p>
            <a:r>
              <a:rPr lang="en-IE" dirty="0"/>
              <a:t>Introduction</a:t>
            </a:r>
          </a:p>
        </p:txBody>
      </p:sp>
      <p:sp>
        <p:nvSpPr>
          <p:cNvPr id="3" name="Content Placeholder 2">
            <a:extLst>
              <a:ext uri="{FF2B5EF4-FFF2-40B4-BE49-F238E27FC236}">
                <a16:creationId xmlns:a16="http://schemas.microsoft.com/office/drawing/2014/main" id="{3E1FCDDB-A922-46D0-B2DF-061F5DDDA7E9}"/>
              </a:ext>
            </a:extLst>
          </p:cNvPr>
          <p:cNvSpPr>
            <a:spLocks noGrp="1"/>
          </p:cNvSpPr>
          <p:nvPr>
            <p:ph idx="1"/>
          </p:nvPr>
        </p:nvSpPr>
        <p:spPr/>
        <p:txBody>
          <a:bodyPr/>
          <a:lstStyle/>
          <a:p>
            <a:pPr>
              <a:lnSpc>
                <a:spcPct val="100000"/>
              </a:lnSpc>
            </a:pPr>
            <a:r>
              <a:rPr lang="en-US"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rPr>
              <a:t>The Sullimar Academy of Music. Marketing as “Sullimar academy of Music” has been in business for the last 40 years and functions from a bricks and mortar organization located in Dublin Road, Limerick. The Senior Management have made a dedication in order to create an online presence/website for the Sullimar Academy of Music. The main aim of this project is to significantly convert the manual functions of the Sullimar Academy of Music to all virtual and online based functions as well as to provide Information about various courses, events, and buying books. This will be achieved by designing an online website which will cater to a wider range of audiences looking for different courses in music and different events compared to the current bricks and mortar school/college, thus increasing the businesses overall revenue, and also covering a greater geographical location as the organization will have an online presence. </a:t>
            </a:r>
            <a:endParaRPr lang="en-IE"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p>
            <a:pPr>
              <a:lnSpc>
                <a:spcPct val="100000"/>
              </a:lnSpc>
            </a:pPr>
            <a:endParaRPr lang="en-IE" dirty="0"/>
          </a:p>
        </p:txBody>
      </p:sp>
    </p:spTree>
    <p:extLst>
      <p:ext uri="{BB962C8B-B14F-4D97-AF65-F5344CB8AC3E}">
        <p14:creationId xmlns:p14="http://schemas.microsoft.com/office/powerpoint/2010/main" val="4035748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5FC35-5A9A-41AF-95E0-9DC372454C0D}"/>
              </a:ext>
            </a:extLst>
          </p:cNvPr>
          <p:cNvSpPr>
            <a:spLocks noGrp="1"/>
          </p:cNvSpPr>
          <p:nvPr>
            <p:ph type="title"/>
          </p:nvPr>
        </p:nvSpPr>
        <p:spPr/>
        <p:txBody>
          <a:bodyPr/>
          <a:lstStyle/>
          <a:p>
            <a:r>
              <a:rPr lang="en-IE" dirty="0"/>
              <a:t>Purpose of System	</a:t>
            </a:r>
          </a:p>
        </p:txBody>
      </p:sp>
      <p:sp>
        <p:nvSpPr>
          <p:cNvPr id="3" name="Content Placeholder 2">
            <a:extLst>
              <a:ext uri="{FF2B5EF4-FFF2-40B4-BE49-F238E27FC236}">
                <a16:creationId xmlns:a16="http://schemas.microsoft.com/office/drawing/2014/main" id="{81CEFEE2-38B4-4545-84F2-1293985E0323}"/>
              </a:ext>
            </a:extLst>
          </p:cNvPr>
          <p:cNvSpPr>
            <a:spLocks noGrp="1"/>
          </p:cNvSpPr>
          <p:nvPr>
            <p:ph idx="1"/>
          </p:nvPr>
        </p:nvSpPr>
        <p:spPr/>
        <p:txBody>
          <a:bodyPr/>
          <a:lstStyle/>
          <a:p>
            <a:pPr>
              <a:lnSpc>
                <a:spcPct val="100000"/>
              </a:lnSpc>
            </a:pPr>
            <a:r>
              <a:rPr lang="en-US"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rPr>
              <a:t>The purpose of this web application is to transform an existing business and its operation to a computerized system. The main objective is to change the existing daily operations of the organization to do multiple tasks that were previously done physically to being done remotely i.e., online.</a:t>
            </a:r>
            <a:endParaRPr lang="en-IE"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p>
            <a:pPr>
              <a:lnSpc>
                <a:spcPct val="100000"/>
              </a:lnSpc>
            </a:pPr>
            <a:endParaRPr lang="en-IE" dirty="0"/>
          </a:p>
        </p:txBody>
      </p:sp>
    </p:spTree>
    <p:extLst>
      <p:ext uri="{BB962C8B-B14F-4D97-AF65-F5344CB8AC3E}">
        <p14:creationId xmlns:p14="http://schemas.microsoft.com/office/powerpoint/2010/main" val="628377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69B3F-082F-4FD9-8492-BF94BFCD5ED9}"/>
              </a:ext>
            </a:extLst>
          </p:cNvPr>
          <p:cNvSpPr>
            <a:spLocks noGrp="1"/>
          </p:cNvSpPr>
          <p:nvPr>
            <p:ph type="title"/>
          </p:nvPr>
        </p:nvSpPr>
        <p:spPr/>
        <p:txBody>
          <a:bodyPr/>
          <a:lstStyle/>
          <a:p>
            <a:r>
              <a:rPr lang="en-IE" dirty="0"/>
              <a:t>Current System and Problems</a:t>
            </a:r>
          </a:p>
        </p:txBody>
      </p:sp>
      <p:sp>
        <p:nvSpPr>
          <p:cNvPr id="3" name="Content Placeholder 2">
            <a:extLst>
              <a:ext uri="{FF2B5EF4-FFF2-40B4-BE49-F238E27FC236}">
                <a16:creationId xmlns:a16="http://schemas.microsoft.com/office/drawing/2014/main" id="{65A90BB8-26BA-4465-9375-A4A19B5D2268}"/>
              </a:ext>
            </a:extLst>
          </p:cNvPr>
          <p:cNvSpPr>
            <a:spLocks noGrp="1"/>
          </p:cNvSpPr>
          <p:nvPr>
            <p:ph idx="1"/>
          </p:nvPr>
        </p:nvSpPr>
        <p:spPr/>
        <p:txBody>
          <a:bodyPr>
            <a:noAutofit/>
          </a:bodyPr>
          <a:lstStyle/>
          <a:p>
            <a:pPr>
              <a:lnSpc>
                <a:spcPct val="100000"/>
              </a:lnSpc>
            </a:pPr>
            <a:r>
              <a:rPr lang="en-US"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rPr>
              <a:t>At present, Sullimar Academy of Music (SAOM) operates on a Brick-And-Mortar type presence.</a:t>
            </a:r>
            <a:endParaRPr lang="en-IE"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p>
            <a:pPr>
              <a:lnSpc>
                <a:spcPct val="100000"/>
              </a:lnSpc>
            </a:pPr>
            <a:r>
              <a:rPr lang="en-US"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rPr>
              <a:t>Some of the key problem areas that have been noted by SAOMs key representatives are:</a:t>
            </a:r>
            <a:endParaRPr lang="en-IE"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p>
            <a:pPr marL="617220" lvl="1" indent="-342900">
              <a:buFont typeface="Wingdings" panose="05000000000000000000" pitchFamily="2" charset="2"/>
              <a:buChar char=""/>
            </a:pPr>
            <a:r>
              <a:rPr lang="en-US"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rPr>
              <a:t>Difficulty in keeping track of bookings – due to changes &amp; cancellations inhouse and from clients.</a:t>
            </a:r>
            <a:endParaRPr lang="en-IE"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p>
            <a:pPr marL="617220" lvl="1" indent="-342900">
              <a:buFont typeface="Wingdings" panose="05000000000000000000" pitchFamily="2" charset="2"/>
              <a:buChar char=""/>
            </a:pPr>
            <a:r>
              <a:rPr lang="en-US"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rPr>
              <a:t>Inefficient booking process with direct correlation to volume of bookings occurring over the phone.</a:t>
            </a:r>
            <a:endParaRPr lang="en-IE"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p>
            <a:pPr marL="617220" lvl="1" indent="-342900">
              <a:buFont typeface="Wingdings" panose="05000000000000000000" pitchFamily="2" charset="2"/>
              <a:buChar char=""/>
            </a:pPr>
            <a:r>
              <a:rPr lang="en-US"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rPr>
              <a:t>Keeping track of installment-based payment schemes.</a:t>
            </a:r>
            <a:endParaRPr lang="en-IE"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p>
            <a:pPr marL="617220" lvl="1" indent="-342900">
              <a:buFont typeface="Wingdings" panose="05000000000000000000" pitchFamily="2" charset="2"/>
              <a:buChar char=""/>
            </a:pPr>
            <a:r>
              <a:rPr lang="en-US"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rPr>
              <a:t>Application Forms delay due to current method of receiving through Post.</a:t>
            </a:r>
            <a:endParaRPr lang="en-IE"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p>
            <a:pPr marL="617220" lvl="1" indent="-342900">
              <a:buFont typeface="Wingdings" panose="05000000000000000000" pitchFamily="2" charset="2"/>
              <a:buChar char=""/>
            </a:pPr>
            <a:r>
              <a:rPr lang="en-US"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rPr>
              <a:t>Cheques/Payments getting lost.</a:t>
            </a:r>
            <a:endParaRPr lang="en-IE"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p>
            <a:pPr marL="617220" lvl="1" indent="-342900">
              <a:buFont typeface="Wingdings" panose="05000000000000000000" pitchFamily="2" charset="2"/>
              <a:buChar char=""/>
            </a:pPr>
            <a:r>
              <a:rPr lang="en-US"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rPr>
              <a:t>Invoices are not being fulfilled when Statements are issued due to PO’s being misplaced.</a:t>
            </a:r>
            <a:endParaRPr lang="en-IE"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p>
            <a:pPr marL="617220" lvl="1" indent="-342900">
              <a:spcAft>
                <a:spcPts val="1200"/>
              </a:spcAft>
              <a:buFont typeface="Wingdings" panose="05000000000000000000" pitchFamily="2" charset="2"/>
              <a:buChar char=""/>
            </a:pPr>
            <a:r>
              <a:rPr lang="en-US"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rPr>
              <a:t>Locating examiners to oversee exams hosted in designated exam centers becoming inefficient and time consuming.</a:t>
            </a:r>
            <a:endParaRPr lang="en-IE"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p>
            <a:pPr>
              <a:lnSpc>
                <a:spcPct val="100000"/>
              </a:lnSpc>
            </a:pPr>
            <a:endParaRPr lang="en-IE" sz="1800" dirty="0"/>
          </a:p>
        </p:txBody>
      </p:sp>
    </p:spTree>
    <p:extLst>
      <p:ext uri="{BB962C8B-B14F-4D97-AF65-F5344CB8AC3E}">
        <p14:creationId xmlns:p14="http://schemas.microsoft.com/office/powerpoint/2010/main" val="623253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AD9A-5B02-4A13-8663-E2A74082C8D1}"/>
              </a:ext>
            </a:extLst>
          </p:cNvPr>
          <p:cNvSpPr>
            <a:spLocks noGrp="1"/>
          </p:cNvSpPr>
          <p:nvPr>
            <p:ph type="title"/>
          </p:nvPr>
        </p:nvSpPr>
        <p:spPr/>
        <p:txBody>
          <a:bodyPr/>
          <a:lstStyle/>
          <a:p>
            <a:r>
              <a:rPr lang="en-IE" dirty="0"/>
              <a:t>Context Diagram with Inputs and Outputs</a:t>
            </a:r>
          </a:p>
        </p:txBody>
      </p:sp>
      <p:pic>
        <p:nvPicPr>
          <p:cNvPr id="4" name="Content Placeholder 3">
            <a:extLst>
              <a:ext uri="{FF2B5EF4-FFF2-40B4-BE49-F238E27FC236}">
                <a16:creationId xmlns:a16="http://schemas.microsoft.com/office/drawing/2014/main" id="{1ECD5C19-84F5-4990-B575-A2A895ADFFD4}"/>
              </a:ext>
            </a:extLst>
          </p:cNvPr>
          <p:cNvPicPr>
            <a:picLocks noGrp="1"/>
          </p:cNvPicPr>
          <p:nvPr>
            <p:ph idx="1"/>
          </p:nvPr>
        </p:nvPicPr>
        <p:blipFill>
          <a:blip r:embed="rId2"/>
          <a:stretch>
            <a:fillRect/>
          </a:stretch>
        </p:blipFill>
        <p:spPr>
          <a:xfrm>
            <a:off x="1066800" y="2103438"/>
            <a:ext cx="10058400" cy="3849687"/>
          </a:xfrm>
          <a:prstGeom prst="rect">
            <a:avLst/>
          </a:prstGeom>
        </p:spPr>
      </p:pic>
    </p:spTree>
    <p:extLst>
      <p:ext uri="{BB962C8B-B14F-4D97-AF65-F5344CB8AC3E}">
        <p14:creationId xmlns:p14="http://schemas.microsoft.com/office/powerpoint/2010/main" val="3914478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8A6C1-91D3-44E0-9A62-E8A55F4C8507}"/>
              </a:ext>
            </a:extLst>
          </p:cNvPr>
          <p:cNvSpPr>
            <a:spLocks noGrp="1"/>
          </p:cNvSpPr>
          <p:nvPr>
            <p:ph type="title"/>
          </p:nvPr>
        </p:nvSpPr>
        <p:spPr/>
        <p:txBody>
          <a:bodyPr/>
          <a:lstStyle/>
          <a:p>
            <a:r>
              <a:rPr lang="en-IE" dirty="0"/>
              <a:t>List of Entities interacting with the System</a:t>
            </a:r>
          </a:p>
        </p:txBody>
      </p:sp>
      <p:sp>
        <p:nvSpPr>
          <p:cNvPr id="3" name="Content Placeholder 2">
            <a:extLst>
              <a:ext uri="{FF2B5EF4-FFF2-40B4-BE49-F238E27FC236}">
                <a16:creationId xmlns:a16="http://schemas.microsoft.com/office/drawing/2014/main" id="{0474CFCD-7CC0-4CAE-A825-E8A531032026}"/>
              </a:ext>
            </a:extLst>
          </p:cNvPr>
          <p:cNvSpPr>
            <a:spLocks noGrp="1"/>
          </p:cNvSpPr>
          <p:nvPr>
            <p:ph idx="1"/>
          </p:nvPr>
        </p:nvSpPr>
        <p:spPr/>
        <p:txBody>
          <a:bodyPr/>
          <a:lstStyle/>
          <a:p>
            <a:pPr>
              <a:lnSpc>
                <a:spcPct val="100000"/>
              </a:lnSpc>
            </a:pPr>
            <a:r>
              <a:rPr lang="en-US"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rPr>
              <a:t>Teacher from SOAM</a:t>
            </a:r>
            <a:endParaRPr lang="en-IE"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p>
            <a:pPr>
              <a:lnSpc>
                <a:spcPct val="100000"/>
              </a:lnSpc>
            </a:pPr>
            <a:r>
              <a:rPr lang="en-US"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rPr>
              <a:t>Teachers from All -Around Ireland</a:t>
            </a:r>
            <a:endParaRPr lang="en-IE"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p>
            <a:pPr>
              <a:lnSpc>
                <a:spcPct val="100000"/>
              </a:lnSpc>
            </a:pPr>
            <a:r>
              <a:rPr lang="en-US"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rPr>
              <a:t>Students </a:t>
            </a:r>
            <a:endParaRPr lang="en-IE"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p>
            <a:pPr>
              <a:lnSpc>
                <a:spcPct val="100000"/>
              </a:lnSpc>
            </a:pPr>
            <a:r>
              <a:rPr lang="en-US"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rPr>
              <a:t>General Users</a:t>
            </a:r>
            <a:endParaRPr lang="en-IE"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p>
            <a:pPr>
              <a:lnSpc>
                <a:spcPct val="100000"/>
              </a:lnSpc>
            </a:pPr>
            <a:r>
              <a:rPr lang="en-US"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rPr>
              <a:t>Admins/ Senior Management </a:t>
            </a:r>
            <a:endParaRPr lang="en-IE"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p>
            <a:pPr>
              <a:lnSpc>
                <a:spcPct val="100000"/>
              </a:lnSpc>
            </a:pPr>
            <a:r>
              <a:rPr lang="en-US"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rPr>
              <a:t>Examiners </a:t>
            </a:r>
            <a:endParaRPr lang="en-IE"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p>
            <a:pPr>
              <a:lnSpc>
                <a:spcPct val="100000"/>
              </a:lnSpc>
            </a:pPr>
            <a:endParaRPr lang="en-IE" dirty="0"/>
          </a:p>
        </p:txBody>
      </p:sp>
    </p:spTree>
    <p:extLst>
      <p:ext uri="{BB962C8B-B14F-4D97-AF65-F5344CB8AC3E}">
        <p14:creationId xmlns:p14="http://schemas.microsoft.com/office/powerpoint/2010/main" val="2206908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95C9-1D5C-48B6-8EB5-44888973F1D0}"/>
              </a:ext>
            </a:extLst>
          </p:cNvPr>
          <p:cNvSpPr>
            <a:spLocks noGrp="1"/>
          </p:cNvSpPr>
          <p:nvPr>
            <p:ph type="title"/>
          </p:nvPr>
        </p:nvSpPr>
        <p:spPr/>
        <p:txBody>
          <a:bodyPr/>
          <a:lstStyle/>
          <a:p>
            <a:r>
              <a:rPr lang="en-IE" dirty="0"/>
              <a:t>Purposed System Aim and Objective </a:t>
            </a:r>
          </a:p>
        </p:txBody>
      </p:sp>
      <p:sp>
        <p:nvSpPr>
          <p:cNvPr id="3" name="Content Placeholder 2">
            <a:extLst>
              <a:ext uri="{FF2B5EF4-FFF2-40B4-BE49-F238E27FC236}">
                <a16:creationId xmlns:a16="http://schemas.microsoft.com/office/drawing/2014/main" id="{89DE1BF5-CB76-454B-B3B5-F935AB4AC502}"/>
              </a:ext>
            </a:extLst>
          </p:cNvPr>
          <p:cNvSpPr>
            <a:spLocks noGrp="1"/>
          </p:cNvSpPr>
          <p:nvPr>
            <p:ph idx="1"/>
          </p:nvPr>
        </p:nvSpPr>
        <p:spPr/>
        <p:txBody>
          <a:bodyPr>
            <a:normAutofit/>
          </a:bodyPr>
          <a:lstStyle/>
          <a:p>
            <a:pPr>
              <a:lnSpc>
                <a:spcPct val="100000"/>
              </a:lnSpc>
            </a:pPr>
            <a:r>
              <a:rPr lang="en-US"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rPr>
              <a:t>The main aim and objective of the proposed system is:</a:t>
            </a:r>
          </a:p>
          <a:p>
            <a:pPr lvl="1">
              <a:buFont typeface="Wingdings" panose="05000000000000000000" pitchFamily="2" charset="2"/>
              <a:buChar char="Ø"/>
            </a:pPr>
            <a:r>
              <a:rPr lang="en-US"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rPr>
              <a:t> To go fully virtual and online which will provide all the manual paper-based systems to be all accessed online </a:t>
            </a:r>
          </a:p>
          <a:p>
            <a:pPr lvl="1">
              <a:buFont typeface="Wingdings" panose="05000000000000000000" pitchFamily="2" charset="2"/>
              <a:buChar char="Ø"/>
            </a:pPr>
            <a:r>
              <a:rPr lang="en-US" sz="1800" dirty="0">
                <a:solidFill>
                  <a:srgbClr val="262140"/>
                </a:solidFill>
                <a:latin typeface="Microsoft Sans Serif" panose="020B0604020202020204" pitchFamily="34" charset="0"/>
                <a:ea typeface="Microsoft Sans Serif" panose="020B0604020202020204" pitchFamily="34" charset="0"/>
                <a:cs typeface="Times New Roman" panose="02020603050405020304" pitchFamily="18" charset="0"/>
              </a:rPr>
              <a:t>T</a:t>
            </a:r>
            <a:r>
              <a:rPr lang="en-US"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rPr>
              <a:t>o keep track of all academy related information in a proficient and efficient manner. </a:t>
            </a:r>
          </a:p>
          <a:p>
            <a:pPr lvl="1">
              <a:buFont typeface="Wingdings" panose="05000000000000000000" pitchFamily="2" charset="2"/>
              <a:buChar char="Ø"/>
            </a:pPr>
            <a:r>
              <a:rPr lang="en-US"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rPr>
              <a:t>The new proposed website/system would have all of the systems functions operating online such as booking events, ordering books, registering and applying for courses as well as providing different members of the academy to login and sign up to their related portals. </a:t>
            </a:r>
          </a:p>
          <a:p>
            <a:pPr lvl="1">
              <a:buFont typeface="Wingdings" panose="05000000000000000000" pitchFamily="2" charset="2"/>
              <a:buChar char="Ø"/>
            </a:pPr>
            <a:r>
              <a:rPr lang="en-US"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rPr>
              <a:t>Each portal will contain related information depending on which user is logged in (i.e. Teacher, Students, Examiners etc.). The proposed system is also aimed to be fully administrated by the Admins/Senior Management.  </a:t>
            </a:r>
            <a:endParaRPr lang="en-IE" sz="18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p>
            <a:pPr>
              <a:lnSpc>
                <a:spcPct val="100000"/>
              </a:lnSpc>
            </a:pPr>
            <a:endParaRPr lang="en-IE" sz="1800" dirty="0"/>
          </a:p>
        </p:txBody>
      </p:sp>
    </p:spTree>
    <p:extLst>
      <p:ext uri="{BB962C8B-B14F-4D97-AF65-F5344CB8AC3E}">
        <p14:creationId xmlns:p14="http://schemas.microsoft.com/office/powerpoint/2010/main" val="3398617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D888C-676B-400C-B51A-1843715EC6AF}"/>
              </a:ext>
            </a:extLst>
          </p:cNvPr>
          <p:cNvSpPr>
            <a:spLocks noGrp="1"/>
          </p:cNvSpPr>
          <p:nvPr>
            <p:ph type="title"/>
          </p:nvPr>
        </p:nvSpPr>
        <p:spPr/>
        <p:txBody>
          <a:bodyPr/>
          <a:lstStyle/>
          <a:p>
            <a:r>
              <a:rPr lang="en-IE" dirty="0"/>
              <a:t>Main Functional Requirements</a:t>
            </a:r>
          </a:p>
        </p:txBody>
      </p:sp>
      <p:sp>
        <p:nvSpPr>
          <p:cNvPr id="3" name="Content Placeholder 2">
            <a:extLst>
              <a:ext uri="{FF2B5EF4-FFF2-40B4-BE49-F238E27FC236}">
                <a16:creationId xmlns:a16="http://schemas.microsoft.com/office/drawing/2014/main" id="{5A5DA9F5-A82C-4B07-B9D3-EA0D22139091}"/>
              </a:ext>
            </a:extLst>
          </p:cNvPr>
          <p:cNvSpPr>
            <a:spLocks noGrp="1"/>
          </p:cNvSpPr>
          <p:nvPr>
            <p:ph idx="1"/>
          </p:nvPr>
        </p:nvSpPr>
        <p:spPr/>
        <p:txBody>
          <a:bodyPr>
            <a:normAutofit/>
          </a:bodyPr>
          <a:lstStyle/>
          <a:p>
            <a:pPr>
              <a:lnSpc>
                <a:spcPct val="100000"/>
              </a:lnSpc>
            </a:pPr>
            <a:r>
              <a:rPr lang="en-IE" sz="1800" dirty="0">
                <a:solidFill>
                  <a:schemeClr val="accent2">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Student Portal (internal functions within)</a:t>
            </a:r>
          </a:p>
          <a:p>
            <a:pPr>
              <a:lnSpc>
                <a:spcPct val="100000"/>
              </a:lnSpc>
            </a:pPr>
            <a:r>
              <a:rPr lang="en-IE" sz="1800" dirty="0">
                <a:solidFill>
                  <a:schemeClr val="accent2">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Admin Portal (internal functions within)</a:t>
            </a:r>
          </a:p>
          <a:p>
            <a:pPr>
              <a:lnSpc>
                <a:spcPct val="100000"/>
              </a:lnSpc>
            </a:pPr>
            <a:r>
              <a:rPr lang="en-IE" sz="1800" dirty="0">
                <a:solidFill>
                  <a:schemeClr val="accent2">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Shopping Cart (includes purchasing book and events)</a:t>
            </a:r>
          </a:p>
          <a:p>
            <a:pPr>
              <a:lnSpc>
                <a:spcPct val="100000"/>
              </a:lnSpc>
            </a:pPr>
            <a:r>
              <a:rPr lang="en-IE" sz="1800" dirty="0">
                <a:solidFill>
                  <a:schemeClr val="accent2">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Apply for Course</a:t>
            </a:r>
          </a:p>
          <a:p>
            <a:pPr>
              <a:lnSpc>
                <a:spcPct val="100000"/>
              </a:lnSpc>
            </a:pPr>
            <a:r>
              <a:rPr lang="en-IE" sz="1800" dirty="0">
                <a:solidFill>
                  <a:schemeClr val="accent2">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Apply for Exam</a:t>
            </a:r>
          </a:p>
          <a:p>
            <a:pPr>
              <a:lnSpc>
                <a:spcPct val="100000"/>
              </a:lnSpc>
            </a:pPr>
            <a:r>
              <a:rPr lang="en-IE" sz="1800" dirty="0">
                <a:solidFill>
                  <a:schemeClr val="accent2">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Login/Logout</a:t>
            </a:r>
          </a:p>
          <a:p>
            <a:pPr>
              <a:lnSpc>
                <a:spcPct val="100000"/>
              </a:lnSpc>
            </a:pPr>
            <a:r>
              <a:rPr lang="en-IE" sz="1800" dirty="0">
                <a:solidFill>
                  <a:schemeClr val="accent2">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Generate Various Types of Reports</a:t>
            </a:r>
          </a:p>
          <a:p>
            <a:pPr>
              <a:lnSpc>
                <a:spcPct val="100000"/>
              </a:lnSpc>
            </a:pPr>
            <a:endParaRPr lang="en-IE" sz="1800" dirty="0">
              <a:solidFill>
                <a:schemeClr val="accent2">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563035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232E8-F07D-4A82-9EF5-AFA5854980B0}"/>
              </a:ext>
            </a:extLst>
          </p:cNvPr>
          <p:cNvSpPr>
            <a:spLocks noGrp="1"/>
          </p:cNvSpPr>
          <p:nvPr>
            <p:ph type="title"/>
          </p:nvPr>
        </p:nvSpPr>
        <p:spPr/>
        <p:txBody>
          <a:bodyPr/>
          <a:lstStyle/>
          <a:p>
            <a:r>
              <a:rPr lang="en-IE" dirty="0"/>
              <a:t>Non Functional Requirements</a:t>
            </a:r>
          </a:p>
        </p:txBody>
      </p:sp>
      <p:sp>
        <p:nvSpPr>
          <p:cNvPr id="3" name="Content Placeholder 2">
            <a:extLst>
              <a:ext uri="{FF2B5EF4-FFF2-40B4-BE49-F238E27FC236}">
                <a16:creationId xmlns:a16="http://schemas.microsoft.com/office/drawing/2014/main" id="{3B2F55F7-D8B0-4D72-9E07-F4958C7B8208}"/>
              </a:ext>
            </a:extLst>
          </p:cNvPr>
          <p:cNvSpPr>
            <a:spLocks noGrp="1"/>
          </p:cNvSpPr>
          <p:nvPr>
            <p:ph idx="1"/>
          </p:nvPr>
        </p:nvSpPr>
        <p:spPr/>
        <p:txBody>
          <a:bodyPr>
            <a:normAutofit/>
          </a:bodyPr>
          <a:lstStyle/>
          <a:p>
            <a:pPr>
              <a:lnSpc>
                <a:spcPct val="100000"/>
              </a:lnSpc>
              <a:spcBef>
                <a:spcPts val="1200"/>
              </a:spcBef>
            </a:pPr>
            <a:r>
              <a:rPr lang="en-US" sz="1800" dirty="0">
                <a:solidFill>
                  <a:srgbClr val="26214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Usability</a:t>
            </a:r>
          </a:p>
          <a:p>
            <a:pPr>
              <a:lnSpc>
                <a:spcPct val="100000"/>
              </a:lnSpc>
              <a:spcBef>
                <a:spcPts val="1200"/>
              </a:spcBef>
            </a:pPr>
            <a:r>
              <a:rPr lang="en-US" sz="1800" dirty="0">
                <a:solidFill>
                  <a:srgbClr val="262140"/>
                </a:solidFill>
                <a:latin typeface="Microsoft Sans Serif" panose="020B0604020202020204" pitchFamily="34" charset="0"/>
                <a:ea typeface="Microsoft Sans Serif" panose="020B0604020202020204" pitchFamily="34" charset="0"/>
                <a:cs typeface="Microsoft Sans Serif" panose="020B0604020202020204" pitchFamily="34" charset="0"/>
              </a:rPr>
              <a:t>Reliability</a:t>
            </a:r>
            <a:r>
              <a:rPr lang="en-US" sz="1800" dirty="0">
                <a:solidFill>
                  <a:srgbClr val="26214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endParaRPr lang="en-IE" sz="1800" dirty="0">
              <a:solidFill>
                <a:srgbClr val="262140"/>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a:lnSpc>
                <a:spcPct val="100000"/>
              </a:lnSpc>
              <a:spcBef>
                <a:spcPts val="1200"/>
              </a:spcBef>
            </a:pPr>
            <a:r>
              <a:rPr lang="en-US" sz="1800" dirty="0">
                <a:solidFill>
                  <a:srgbClr val="26214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Performance</a:t>
            </a:r>
          </a:p>
          <a:p>
            <a:pPr>
              <a:lnSpc>
                <a:spcPct val="100000"/>
              </a:lnSpc>
              <a:spcBef>
                <a:spcPts val="1200"/>
              </a:spcBef>
            </a:pPr>
            <a:r>
              <a:rPr lang="en-US" sz="1800" dirty="0">
                <a:solidFill>
                  <a:srgbClr val="26214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Supportability</a:t>
            </a:r>
          </a:p>
          <a:p>
            <a:pPr>
              <a:lnSpc>
                <a:spcPct val="100000"/>
              </a:lnSpc>
              <a:spcBef>
                <a:spcPts val="1200"/>
              </a:spcBef>
            </a:pPr>
            <a:r>
              <a:rPr lang="en-US" sz="1800" dirty="0">
                <a:solidFill>
                  <a:srgbClr val="26214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Scalability</a:t>
            </a:r>
          </a:p>
          <a:p>
            <a:pPr>
              <a:lnSpc>
                <a:spcPct val="100000"/>
              </a:lnSpc>
              <a:spcBef>
                <a:spcPts val="1200"/>
              </a:spcBef>
            </a:pPr>
            <a:r>
              <a:rPr lang="en-US" sz="1800" dirty="0">
                <a:solidFill>
                  <a:srgbClr val="262140"/>
                </a:solidFill>
                <a:latin typeface="Microsoft Sans Serif" panose="020B0604020202020204" pitchFamily="34" charset="0"/>
                <a:ea typeface="Microsoft Sans Serif" panose="020B0604020202020204" pitchFamily="34" charset="0"/>
                <a:cs typeface="Microsoft Sans Serif" panose="020B0604020202020204" pitchFamily="34" charset="0"/>
              </a:rPr>
              <a:t>Security</a:t>
            </a:r>
            <a:endParaRPr lang="en-US" sz="1800" dirty="0">
              <a:solidFill>
                <a:srgbClr val="262140"/>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7164271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9927E4-E194-47BE-91C2-B87D50CF51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TotalTime>
  <Words>674</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Avenir Next LT Pro</vt:lpstr>
      <vt:lpstr>Avenir Next LT Pro Light</vt:lpstr>
      <vt:lpstr>Garamond</vt:lpstr>
      <vt:lpstr>Microsoft Sans Serif</vt:lpstr>
      <vt:lpstr>Wingdings</vt:lpstr>
      <vt:lpstr>SavonVTI</vt:lpstr>
      <vt:lpstr>sAOM</vt:lpstr>
      <vt:lpstr>Introduction</vt:lpstr>
      <vt:lpstr>Purpose of System </vt:lpstr>
      <vt:lpstr>Current System and Problems</vt:lpstr>
      <vt:lpstr>Context Diagram with Inputs and Outputs</vt:lpstr>
      <vt:lpstr>List of Entities interacting with the System</vt:lpstr>
      <vt:lpstr>Purposed System Aim and Objective </vt:lpstr>
      <vt:lpstr>Main Functional Requirements</vt:lpstr>
      <vt:lpstr>Non Functional Requirements</vt:lpstr>
      <vt:lpstr>Design Management</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sAOM</dc:title>
  <dc:creator>Fyaz Qadir Ahmed Ikram</dc:creator>
  <cp:lastModifiedBy>Fyaz Qadir Ahmed Ikram</cp:lastModifiedBy>
  <cp:revision>1</cp:revision>
  <dcterms:created xsi:type="dcterms:W3CDTF">2021-01-30T15:13:54Z</dcterms:created>
  <dcterms:modified xsi:type="dcterms:W3CDTF">2021-01-30T15:18:37Z</dcterms:modified>
</cp:coreProperties>
</file>