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958EDE-6F7A-4F0E-881A-6D7B91599C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31F6EB4-AFDA-46F4-B568-A4C3729F43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CDB62C-CA92-4118-B4C9-8AFE8EFE9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CE977-8BCC-4305-8196-E564062FCEBF}" type="datetimeFigureOut">
              <a:rPr lang="zh-CN" altLang="en-US" smtClean="0"/>
              <a:t>2019/6/27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C2DA74-3D7B-4357-8341-D032C2D70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065B85-6E12-4B74-9D0F-C4DEDF659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A9893-3381-44EA-8E27-52CF3FC62C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6687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007DF7-DC4D-491E-AAC4-02DDF7AF6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2C67BB8-1E83-4FF2-89C4-4FF61CD0D6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E6866E-292F-4DC7-95B9-F6AA30560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CE977-8BCC-4305-8196-E564062FCEBF}" type="datetimeFigureOut">
              <a:rPr lang="zh-CN" altLang="en-US" smtClean="0"/>
              <a:t>2019/6/27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D08630-9545-4FAC-83AF-572B2C884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FB91E0-1353-4699-A737-B5BD01093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A9893-3381-44EA-8E27-52CF3FC62C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0709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25E5D6B-BC99-4677-8A09-61821BA9E3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15CE789-9D01-4173-8505-217A60C51A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46393F-123B-4ABF-A1D4-866ECBBD2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CE977-8BCC-4305-8196-E564062FCEBF}" type="datetimeFigureOut">
              <a:rPr lang="zh-CN" altLang="en-US" smtClean="0"/>
              <a:t>2019/6/27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67CF31-3673-4D58-8611-70C51C196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C9205A-C7C7-4331-A758-5A3D42B0F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A9893-3381-44EA-8E27-52CF3FC62C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8374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28066C-F12C-4629-BA21-BA4734C4A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A3B5AA-B1C9-4C8D-AA27-4F93CBB046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B46B0F-9C00-422D-9557-591E863EA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CE977-8BCC-4305-8196-E564062FCEBF}" type="datetimeFigureOut">
              <a:rPr lang="zh-CN" altLang="en-US" smtClean="0"/>
              <a:t>2019/6/27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250BE4-7B4F-406F-93AC-B114AEFE0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1FA9C3-990E-4441-920D-0599F6B74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A9893-3381-44EA-8E27-52CF3FC62C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0111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81F8DA-2E9E-4EEC-9AE6-DC0F4489C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B6C8FB9-9154-4706-A777-F03C0F8778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75AB9F-CAE2-4D04-951E-E63403A01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CE977-8BCC-4305-8196-E564062FCEBF}" type="datetimeFigureOut">
              <a:rPr lang="zh-CN" altLang="en-US" smtClean="0"/>
              <a:t>2019/6/27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84736A-A31E-4B34-9667-BF7027B4A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421BB8-9187-4CA9-88F0-2A6B2458F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A9893-3381-44EA-8E27-52CF3FC62C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2083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3831C3-312A-4278-A674-4E8BC4EBA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63AF69-93B8-4BED-97EF-E8A0C8FAD7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BF496CC-4C81-4794-8918-5F104890F0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724675F-58DA-45B7-8823-F722F6E72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CE977-8BCC-4305-8196-E564062FCEBF}" type="datetimeFigureOut">
              <a:rPr lang="zh-CN" altLang="en-US" smtClean="0"/>
              <a:t>2019/6/27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B262504-FD93-41EE-90C0-54A2FC9CE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32B30D2-8F51-4B2D-B58B-8D555E19C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A9893-3381-44EA-8E27-52CF3FC62C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1386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DFC6EC-2DF4-4B4B-8C1E-0A7731B9F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9927E5F-AAC5-4697-88DF-0014CE93DB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DA7A2C1-B25A-438E-B2C1-9C28637557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86DC5DB-B8C1-4531-AAE9-605C945F94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2B4EE5B-192B-4AE1-A2FA-FB66BC5FB8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359DC0E-1812-4B39-A2FF-B8870C44A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CE977-8BCC-4305-8196-E564062FCEBF}" type="datetimeFigureOut">
              <a:rPr lang="zh-CN" altLang="en-US" smtClean="0"/>
              <a:t>2019/6/27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E753BED-F0ED-4E6E-8F5C-14FAAD891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599A8D6-04E0-4219-86F6-63A598C0E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A9893-3381-44EA-8E27-52CF3FC62C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8610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38B168-274E-4A55-AD87-A291CFE8C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5F2DA0D-F1C4-447F-B741-4ADD7E0ED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CE977-8BCC-4305-8196-E564062FCEBF}" type="datetimeFigureOut">
              <a:rPr lang="zh-CN" altLang="en-US" smtClean="0"/>
              <a:t>2019/6/27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F1375FB-42F2-44BF-9533-D2A811583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8C2FCBF-10C0-414A-9F63-BAD8A55A3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A9893-3381-44EA-8E27-52CF3FC62C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1816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4A83623-4F5F-43BD-8ABE-D6DAE1F2E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CE977-8BCC-4305-8196-E564062FCEBF}" type="datetimeFigureOut">
              <a:rPr lang="zh-CN" altLang="en-US" smtClean="0"/>
              <a:t>2019/6/27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6676636-8E1E-4854-88C3-32D69960D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AD4E3C9-2EDE-448B-9388-D5478F014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A9893-3381-44EA-8E27-52CF3FC62C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1270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F8F128-3A11-4395-A495-0AE80FE6F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A053B7-5296-486E-BB72-63AE1A553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5A95230-BCCB-4A44-83B4-C842D2D9C7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9E978DF-CDA9-455C-908B-091DECA3C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CE977-8BCC-4305-8196-E564062FCEBF}" type="datetimeFigureOut">
              <a:rPr lang="zh-CN" altLang="en-US" smtClean="0"/>
              <a:t>2019/6/27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DD1309-15B1-402F-9A3E-47A1046EE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61BB525-1229-4835-8154-20A7A8194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A9893-3381-44EA-8E27-52CF3FC62C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5420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C855CB-0CC5-49D8-A658-BFFB7A881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AE9F683-3496-49F7-BCE3-5DA377ABDB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7BD97BD-F875-43D5-8595-59FA7F3B5F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C96A0AE-B3AD-4681-86BD-1D685B92E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CE977-8BCC-4305-8196-E564062FCEBF}" type="datetimeFigureOut">
              <a:rPr lang="zh-CN" altLang="en-US" smtClean="0"/>
              <a:t>2019/6/27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E020076-4064-4784-A714-B24FD0B81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B876DE9-D483-4BD1-A124-21BA44173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A9893-3381-44EA-8E27-52CF3FC62C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4067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4CE591D-8894-4942-B06F-681464550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221710A-5A1B-4781-A026-7051D854DE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DCF243-9E5B-471A-9E5A-E9DE851620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DCE977-8BCC-4305-8196-E564062FCEBF}" type="datetimeFigureOut">
              <a:rPr lang="zh-CN" altLang="en-US" smtClean="0"/>
              <a:t>2019/6/27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5B181E-38FB-4903-8802-C7D983288E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819289-DFAF-4E5C-9CDE-117F05784A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9A9893-3381-44EA-8E27-52CF3FC62C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2576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>
            <a:extLst>
              <a:ext uri="{FF2B5EF4-FFF2-40B4-BE49-F238E27FC236}">
                <a16:creationId xmlns:a16="http://schemas.microsoft.com/office/drawing/2014/main" id="{F7342D57-50E8-4327-88DA-0CDED23DA5EF}"/>
              </a:ext>
            </a:extLst>
          </p:cNvPr>
          <p:cNvSpPr/>
          <p:nvPr/>
        </p:nvSpPr>
        <p:spPr>
          <a:xfrm>
            <a:off x="4318782" y="548640"/>
            <a:ext cx="2096086" cy="38264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dirty="0"/>
          </a:p>
        </p:txBody>
      </p:sp>
      <p:pic>
        <p:nvPicPr>
          <p:cNvPr id="1026" name="Picture 2" descr="http://hbimg.b0.upaiyun.com/f89a35d2617c0c2b83f9c6149021b383cd6b977730fa-Al3vpM_fw658">
            <a:extLst>
              <a:ext uri="{FF2B5EF4-FFF2-40B4-BE49-F238E27FC236}">
                <a16:creationId xmlns:a16="http://schemas.microsoft.com/office/drawing/2014/main" id="{24D69248-4A39-4B90-A030-992C2F1D18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9877" y="548640"/>
            <a:ext cx="633046" cy="633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ku.90sjimg.com/element_pic/18/07/12/21078dc092e90e5d0ce26cd4459b3e5d.jpg">
            <a:extLst>
              <a:ext uri="{FF2B5EF4-FFF2-40B4-BE49-F238E27FC236}">
                <a16:creationId xmlns:a16="http://schemas.microsoft.com/office/drawing/2014/main" id="{65E9DC1B-40DD-4D3C-9B14-200E121EBE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51" t="18422" r="6137" b="12237"/>
          <a:stretch/>
        </p:blipFill>
        <p:spPr bwMode="auto">
          <a:xfrm>
            <a:off x="8320288" y="1611310"/>
            <a:ext cx="772224" cy="633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attimg.dospy.com/img/day_081207/20081207_6c0f66d4e63f9d7dce6bhaGCigEB26Ge.png">
            <a:extLst>
              <a:ext uri="{FF2B5EF4-FFF2-40B4-BE49-F238E27FC236}">
                <a16:creationId xmlns:a16="http://schemas.microsoft.com/office/drawing/2014/main" id="{15A06836-75F2-4EF9-A0D3-39178B7FD2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0288" y="2673980"/>
            <a:ext cx="717453" cy="717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bpic.588ku.com/element_origin_min_pic/01/54/48/5557471b9b7b65f.jpg">
            <a:extLst>
              <a:ext uri="{FF2B5EF4-FFF2-40B4-BE49-F238E27FC236}">
                <a16:creationId xmlns:a16="http://schemas.microsoft.com/office/drawing/2014/main" id="{286B6E1D-D22D-4018-9C8D-4722EBE935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9016" y="3745523"/>
            <a:ext cx="539996" cy="515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: 圆角 7">
            <a:extLst>
              <a:ext uri="{FF2B5EF4-FFF2-40B4-BE49-F238E27FC236}">
                <a16:creationId xmlns:a16="http://schemas.microsoft.com/office/drawing/2014/main" id="{9250D991-0167-4814-84FB-CC5FFB1B9291}"/>
              </a:ext>
            </a:extLst>
          </p:cNvPr>
          <p:cNvSpPr/>
          <p:nvPr/>
        </p:nvSpPr>
        <p:spPr>
          <a:xfrm>
            <a:off x="4668130" y="1308293"/>
            <a:ext cx="1425526" cy="63304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Gate</a:t>
            </a:r>
            <a:endParaRPr lang="zh-CN" altLang="en-US" dirty="0"/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0D5636EC-F7A7-41AA-BBEA-56BAE7E4A7F9}"/>
              </a:ext>
            </a:extLst>
          </p:cNvPr>
          <p:cNvSpPr/>
          <p:nvPr/>
        </p:nvSpPr>
        <p:spPr>
          <a:xfrm>
            <a:off x="4668130" y="3379761"/>
            <a:ext cx="1425526" cy="63304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Yard-Mgt</a:t>
            </a:r>
            <a:endParaRPr lang="zh-CN" altLang="en-US" dirty="0"/>
          </a:p>
        </p:txBody>
      </p:sp>
      <p:sp>
        <p:nvSpPr>
          <p:cNvPr id="10" name="箭头: 上下 9">
            <a:extLst>
              <a:ext uri="{FF2B5EF4-FFF2-40B4-BE49-F238E27FC236}">
                <a16:creationId xmlns:a16="http://schemas.microsoft.com/office/drawing/2014/main" id="{852ACE81-7B97-4F71-A628-92A0E0219DE1}"/>
              </a:ext>
            </a:extLst>
          </p:cNvPr>
          <p:cNvSpPr/>
          <p:nvPr/>
        </p:nvSpPr>
        <p:spPr>
          <a:xfrm>
            <a:off x="5146569" y="2031620"/>
            <a:ext cx="389932" cy="1216152"/>
          </a:xfrm>
          <a:prstGeom prst="upDown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箭头: 右 11">
            <a:extLst>
              <a:ext uri="{FF2B5EF4-FFF2-40B4-BE49-F238E27FC236}">
                <a16:creationId xmlns:a16="http://schemas.microsoft.com/office/drawing/2014/main" id="{CEDE0CB0-7CFD-4E3D-B5AC-11C71D392B88}"/>
              </a:ext>
            </a:extLst>
          </p:cNvPr>
          <p:cNvSpPr/>
          <p:nvPr/>
        </p:nvSpPr>
        <p:spPr>
          <a:xfrm>
            <a:off x="7019335" y="812760"/>
            <a:ext cx="978408" cy="291553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箭头: 右 24">
            <a:extLst>
              <a:ext uri="{FF2B5EF4-FFF2-40B4-BE49-F238E27FC236}">
                <a16:creationId xmlns:a16="http://schemas.microsoft.com/office/drawing/2014/main" id="{A4E5BA42-CD14-44B1-976A-BF214011A1CF}"/>
              </a:ext>
            </a:extLst>
          </p:cNvPr>
          <p:cNvSpPr/>
          <p:nvPr/>
        </p:nvSpPr>
        <p:spPr>
          <a:xfrm>
            <a:off x="7019634" y="1733284"/>
            <a:ext cx="978408" cy="291553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箭头: 右 25">
            <a:extLst>
              <a:ext uri="{FF2B5EF4-FFF2-40B4-BE49-F238E27FC236}">
                <a16:creationId xmlns:a16="http://schemas.microsoft.com/office/drawing/2014/main" id="{8AF5BC59-A700-497B-9FB7-728A7E06B694}"/>
              </a:ext>
            </a:extLst>
          </p:cNvPr>
          <p:cNvSpPr/>
          <p:nvPr/>
        </p:nvSpPr>
        <p:spPr>
          <a:xfrm>
            <a:off x="7025357" y="2854525"/>
            <a:ext cx="978408" cy="291553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箭头: 右 26">
            <a:extLst>
              <a:ext uri="{FF2B5EF4-FFF2-40B4-BE49-F238E27FC236}">
                <a16:creationId xmlns:a16="http://schemas.microsoft.com/office/drawing/2014/main" id="{F11F069E-E243-4AE6-9901-9B10082B75B1}"/>
              </a:ext>
            </a:extLst>
          </p:cNvPr>
          <p:cNvSpPr/>
          <p:nvPr/>
        </p:nvSpPr>
        <p:spPr>
          <a:xfrm>
            <a:off x="7073491" y="3857698"/>
            <a:ext cx="978408" cy="291553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AutoShape 14" descr="http://img3.imgtn.bdimg.com/it/u=347555961,3661828890&amp;fm=26&amp;gp=0.jpg">
            <a:extLst>
              <a:ext uri="{FF2B5EF4-FFF2-40B4-BE49-F238E27FC236}">
                <a16:creationId xmlns:a16="http://schemas.microsoft.com/office/drawing/2014/main" id="{431E4A30-BF1B-48A4-9C6A-E37C44E2693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00D66C1D-274C-48E3-A273-5B2F3DA599AA}"/>
              </a:ext>
            </a:extLst>
          </p:cNvPr>
          <p:cNvGrpSpPr/>
          <p:nvPr/>
        </p:nvGrpSpPr>
        <p:grpSpPr>
          <a:xfrm>
            <a:off x="2167342" y="374498"/>
            <a:ext cx="646331" cy="1085885"/>
            <a:chOff x="2155471" y="529240"/>
            <a:chExt cx="646331" cy="1085885"/>
          </a:xfrm>
        </p:grpSpPr>
        <p:pic>
          <p:nvPicPr>
            <p:cNvPr id="23" name="图片 22">
              <a:extLst>
                <a:ext uri="{FF2B5EF4-FFF2-40B4-BE49-F238E27FC236}">
                  <a16:creationId xmlns:a16="http://schemas.microsoft.com/office/drawing/2014/main" id="{74323A73-C488-442B-9B38-B73E0D46323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155471" y="529240"/>
              <a:ext cx="515782" cy="854725"/>
            </a:xfrm>
            <a:prstGeom prst="rect">
              <a:avLst/>
            </a:prstGeom>
          </p:spPr>
        </p:pic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4DBE59F0-C301-45F5-83D7-8C57F024ED73}"/>
                </a:ext>
              </a:extLst>
            </p:cNvPr>
            <p:cNvSpPr txBox="1"/>
            <p:nvPr/>
          </p:nvSpPr>
          <p:spPr>
            <a:xfrm>
              <a:off x="2155471" y="1245793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访客</a:t>
              </a:r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0E7B498A-1EDC-477E-A81D-B8EB381D915C}"/>
              </a:ext>
            </a:extLst>
          </p:cNvPr>
          <p:cNvGrpSpPr/>
          <p:nvPr/>
        </p:nvGrpSpPr>
        <p:grpSpPr>
          <a:xfrm>
            <a:off x="1809222" y="1482000"/>
            <a:ext cx="1338828" cy="1043681"/>
            <a:chOff x="1809222" y="1763352"/>
            <a:chExt cx="1338828" cy="1043681"/>
          </a:xfrm>
        </p:grpSpPr>
        <p:pic>
          <p:nvPicPr>
            <p:cNvPr id="34" name="图片 33">
              <a:extLst>
                <a:ext uri="{FF2B5EF4-FFF2-40B4-BE49-F238E27FC236}">
                  <a16:creationId xmlns:a16="http://schemas.microsoft.com/office/drawing/2014/main" id="{CE5BE03F-3C8A-4E4C-B97D-9D0D5515148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155471" y="1763352"/>
              <a:ext cx="515782" cy="854725"/>
            </a:xfrm>
            <a:prstGeom prst="rect">
              <a:avLst/>
            </a:prstGeom>
          </p:spPr>
        </p:pic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21536068-1717-445C-A550-D66A57376535}"/>
                </a:ext>
              </a:extLst>
            </p:cNvPr>
            <p:cNvSpPr txBox="1"/>
            <p:nvPr/>
          </p:nvSpPr>
          <p:spPr>
            <a:xfrm>
              <a:off x="1809222" y="2437701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劳务工队长</a:t>
              </a:r>
            </a:p>
          </p:txBody>
        </p: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E8D9B8B4-D41A-470B-995B-69733C590890}"/>
              </a:ext>
            </a:extLst>
          </p:cNvPr>
          <p:cNvGrpSpPr/>
          <p:nvPr/>
        </p:nvGrpSpPr>
        <p:grpSpPr>
          <a:xfrm>
            <a:off x="1924638" y="2553126"/>
            <a:ext cx="1107996" cy="1051230"/>
            <a:chOff x="1924638" y="2849237"/>
            <a:chExt cx="1107996" cy="1051230"/>
          </a:xfrm>
        </p:grpSpPr>
        <p:pic>
          <p:nvPicPr>
            <p:cNvPr id="35" name="图片 34">
              <a:extLst>
                <a:ext uri="{FF2B5EF4-FFF2-40B4-BE49-F238E27FC236}">
                  <a16:creationId xmlns:a16="http://schemas.microsoft.com/office/drawing/2014/main" id="{40147B26-4539-42F2-894C-0FDBB295070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155471" y="2849237"/>
              <a:ext cx="515782" cy="854725"/>
            </a:xfrm>
            <a:prstGeom prst="rect">
              <a:avLst/>
            </a:prstGeom>
          </p:spPr>
        </p:pic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1D38C433-35AA-4218-B5B1-3B57D92C4798}"/>
                </a:ext>
              </a:extLst>
            </p:cNvPr>
            <p:cNvSpPr txBox="1"/>
            <p:nvPr/>
          </p:nvSpPr>
          <p:spPr>
            <a:xfrm>
              <a:off x="1924638" y="3531135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厂内员工</a:t>
              </a:r>
            </a:p>
          </p:txBody>
        </p:sp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8875BE8C-427E-4C23-8640-18A843D435DD}"/>
              </a:ext>
            </a:extLst>
          </p:cNvPr>
          <p:cNvGrpSpPr/>
          <p:nvPr/>
        </p:nvGrpSpPr>
        <p:grpSpPr>
          <a:xfrm>
            <a:off x="1897726" y="3707393"/>
            <a:ext cx="1107996" cy="1108067"/>
            <a:chOff x="1896742" y="3857698"/>
            <a:chExt cx="1107996" cy="1108067"/>
          </a:xfrm>
        </p:grpSpPr>
        <p:pic>
          <p:nvPicPr>
            <p:cNvPr id="36" name="图片 35">
              <a:extLst>
                <a:ext uri="{FF2B5EF4-FFF2-40B4-BE49-F238E27FC236}">
                  <a16:creationId xmlns:a16="http://schemas.microsoft.com/office/drawing/2014/main" id="{057CAF26-0F24-4535-9149-88576F5EA19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155471" y="3857698"/>
              <a:ext cx="515782" cy="854725"/>
            </a:xfrm>
            <a:prstGeom prst="rect">
              <a:avLst/>
            </a:prstGeom>
          </p:spPr>
        </p:pic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FCD2D8D6-DE16-4C46-AD37-42FD29F66F3B}"/>
                </a:ext>
              </a:extLst>
            </p:cNvPr>
            <p:cNvSpPr txBox="1"/>
            <p:nvPr/>
          </p:nvSpPr>
          <p:spPr>
            <a:xfrm>
              <a:off x="1896742" y="4596433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集团员工</a:t>
              </a:r>
            </a:p>
          </p:txBody>
        </p:sp>
      </p:grpSp>
      <p:sp>
        <p:nvSpPr>
          <p:cNvPr id="41" name="箭头: 右 40">
            <a:extLst>
              <a:ext uri="{FF2B5EF4-FFF2-40B4-BE49-F238E27FC236}">
                <a16:creationId xmlns:a16="http://schemas.microsoft.com/office/drawing/2014/main" id="{9A4B3E02-29B6-46FC-826A-6AD9A01825AB}"/>
              </a:ext>
            </a:extLst>
          </p:cNvPr>
          <p:cNvSpPr/>
          <p:nvPr/>
        </p:nvSpPr>
        <p:spPr>
          <a:xfrm>
            <a:off x="3095274" y="812394"/>
            <a:ext cx="978408" cy="291553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箭头: 右 41">
            <a:extLst>
              <a:ext uri="{FF2B5EF4-FFF2-40B4-BE49-F238E27FC236}">
                <a16:creationId xmlns:a16="http://schemas.microsoft.com/office/drawing/2014/main" id="{1123C242-8FEA-49E6-B747-4DD005240BD5}"/>
              </a:ext>
            </a:extLst>
          </p:cNvPr>
          <p:cNvSpPr/>
          <p:nvPr/>
        </p:nvSpPr>
        <p:spPr>
          <a:xfrm>
            <a:off x="3095573" y="1732918"/>
            <a:ext cx="978408" cy="291553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箭头: 右 42">
            <a:extLst>
              <a:ext uri="{FF2B5EF4-FFF2-40B4-BE49-F238E27FC236}">
                <a16:creationId xmlns:a16="http://schemas.microsoft.com/office/drawing/2014/main" id="{C874DC16-2637-4813-B713-16B727088525}"/>
              </a:ext>
            </a:extLst>
          </p:cNvPr>
          <p:cNvSpPr/>
          <p:nvPr/>
        </p:nvSpPr>
        <p:spPr>
          <a:xfrm>
            <a:off x="3101296" y="2854159"/>
            <a:ext cx="978408" cy="291553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箭头: 右 43">
            <a:extLst>
              <a:ext uri="{FF2B5EF4-FFF2-40B4-BE49-F238E27FC236}">
                <a16:creationId xmlns:a16="http://schemas.microsoft.com/office/drawing/2014/main" id="{768EE3A8-8B57-4359-AFC2-610DE71FD48C}"/>
              </a:ext>
            </a:extLst>
          </p:cNvPr>
          <p:cNvSpPr/>
          <p:nvPr/>
        </p:nvSpPr>
        <p:spPr>
          <a:xfrm>
            <a:off x="3149430" y="3857332"/>
            <a:ext cx="978408" cy="291553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F0DCC117-EB11-47D7-839A-98A629C0F7F5}"/>
              </a:ext>
            </a:extLst>
          </p:cNvPr>
          <p:cNvSpPr txBox="1"/>
          <p:nvPr/>
        </p:nvSpPr>
        <p:spPr>
          <a:xfrm>
            <a:off x="4428504" y="66720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门禁系统</a:t>
            </a:r>
          </a:p>
        </p:txBody>
      </p:sp>
    </p:spTree>
    <p:extLst>
      <p:ext uri="{BB962C8B-B14F-4D97-AF65-F5344CB8AC3E}">
        <p14:creationId xmlns:p14="http://schemas.microsoft.com/office/powerpoint/2010/main" val="5619770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13</Words>
  <Application>Microsoft Office PowerPoint</Application>
  <PresentationFormat>宽屏</PresentationFormat>
  <Paragraphs>7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Qiu Hai Fan</dc:creator>
  <cp:lastModifiedBy>Qiu Hai Fan</cp:lastModifiedBy>
  <cp:revision>18</cp:revision>
  <dcterms:created xsi:type="dcterms:W3CDTF">2019-06-27T02:21:05Z</dcterms:created>
  <dcterms:modified xsi:type="dcterms:W3CDTF">2019-06-27T02:48:50Z</dcterms:modified>
</cp:coreProperties>
</file>