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E45A-8F38-4222-AE55-11441DCA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9C1F2-0B49-43AF-A188-4E0EBC35C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7FC0-E5B5-4C95-9864-F16CCF7F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D001-DD68-4047-BC74-0F273D58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38FD-44D2-4686-AB18-51D54B83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5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E213-E256-4C57-8743-56C62C36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F918-5255-459B-A037-D2012183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FA2F-0C37-49B3-AA7F-D9754C64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B56E-5E8C-49A2-8660-6EA23FF9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1AF7-4F80-4281-913E-8AEED4EA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8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17683-62D7-4B21-B677-A6EE45C00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25FED-3F64-4CA1-B358-4C3A2308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8B8A-F03C-4FAA-8721-76D16243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DF6F-23FB-4ACA-A9CE-AEDE276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7691-809B-4D05-A1F7-D3913027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7B3F-9120-44D7-9A37-88108094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3C58-CF5F-4B30-BFEB-DCD933B3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E749-243B-45A0-A844-9D716D3A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6453-4F5B-4AA1-9BF6-0495DCBC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1D2B-0309-4468-9B84-5957256F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5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B506-F909-4EF7-9DD6-F56C697A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2D11-0C93-4A49-83DE-EA4328E1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8E90-0780-484F-9E41-4D9662B4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40BD-644E-425C-9E8D-F9D1D405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32E7-4FB3-4ACC-ADC1-7B3718E3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1A2-6CF9-4B47-A9B6-9BDCD81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7D5D-6527-4CAB-ACB3-4F8908A05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FF32A-249D-4C84-9777-BB49803C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0D81A-9362-43AB-8B7F-A6862CD3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82C1-6F62-4061-933C-D735306D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39F07-CBF3-4125-B925-30E18178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1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A073-46C5-46A6-ADE5-09BE732F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929A6-7CA2-44ED-8F9C-758B325A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EB9E4-93AC-4207-81B8-39F51471A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3501-7DFC-42C6-9A73-E75AEA74A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2078F-E36A-43B8-9173-00F9383AB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DDCA4-AB4B-45F9-9212-0FC0DD34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56C2D-6BC3-4F48-B42A-563863F4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88D0A-96FD-4066-A8C6-2342F8E9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F50E-B169-48BB-8631-A85A7CA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4D58C-B4CF-4D86-B41F-BA09031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09100-6AFB-4D67-9C7D-81A23FE6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855D8-32E2-443B-84C4-B7EFE8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01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308FB-6A4A-42B7-BC1E-A97F5259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3CD66-862C-4B38-AE9C-A28E53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EB4B1-E4AA-4F72-BC9B-47A7241A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7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DE5B-C1EE-46F3-AA60-24C6E900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3A0E-A4CE-4829-B6C7-B96721FB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B8462-8216-4A8F-AAD5-CC106839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9BC48-D0A3-464E-A3CC-0E7EBAB7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58BAF-515D-4569-BE9B-3537060E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EF6D-387F-45B5-A162-31369EE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D367-AF15-4C20-BAE4-BC3C8EAC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46B0B-C6CF-4570-86C1-00D6909C1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47BCD-599A-4269-B85E-92D4803A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9616-73BC-4B8F-A606-1D6C6902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2F24-64C9-4C7A-A2C1-596A6191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2570-1F67-4725-88A3-C5A468DC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EEE33-906D-4D34-B542-20D5AEFD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46DA-58B4-4957-B51B-8B780060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968F0-8F70-4440-80EF-43EAED6BB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6315-EE1D-4491-AFF5-6569C25D0A6D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A15F-E214-429B-A6C4-A2CD3DC6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B94B-65D3-4838-A411-E7EF9182D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7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02DED1-5F54-4BBC-AE4F-8824730A43FC}"/>
              </a:ext>
            </a:extLst>
          </p:cNvPr>
          <p:cNvSpPr/>
          <p:nvPr/>
        </p:nvSpPr>
        <p:spPr>
          <a:xfrm>
            <a:off x="1207827" y="1016758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M Roman 12" panose="00000500000000000000" pitchFamily="50" charset="0"/>
              </a:rPr>
              <a:t>Survey Question</a:t>
            </a:r>
            <a:endParaRPr lang="en-GB" b="1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DF91E-D3D7-48A2-B954-4E00610BCDDB}"/>
              </a:ext>
            </a:extLst>
          </p:cNvPr>
          <p:cNvSpPr/>
          <p:nvPr/>
        </p:nvSpPr>
        <p:spPr>
          <a:xfrm>
            <a:off x="1207826" y="1935707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Trust in government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1A5BD-ED73-4B13-9823-45BB144AA007}"/>
              </a:ext>
            </a:extLst>
          </p:cNvPr>
          <p:cNvSpPr/>
          <p:nvPr/>
        </p:nvSpPr>
        <p:spPr>
          <a:xfrm>
            <a:off x="1207826" y="2728187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Trust in parliament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A8882-0503-4E1A-9047-3370CA627440}"/>
              </a:ext>
            </a:extLst>
          </p:cNvPr>
          <p:cNvSpPr/>
          <p:nvPr/>
        </p:nvSpPr>
        <p:spPr>
          <a:xfrm>
            <a:off x="1207826" y="3515665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Trust in strangers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D22AE-CC1C-4146-9164-5C787B717572}"/>
              </a:ext>
            </a:extLst>
          </p:cNvPr>
          <p:cNvSpPr/>
          <p:nvPr/>
        </p:nvSpPr>
        <p:spPr>
          <a:xfrm>
            <a:off x="3475537" y="1935706"/>
            <a:ext cx="1508077" cy="219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Pretrained Sentence-BERT Model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148E7-20B8-4230-98AA-E4F953174DA9}"/>
              </a:ext>
            </a:extLst>
          </p:cNvPr>
          <p:cNvSpPr/>
          <p:nvPr/>
        </p:nvSpPr>
        <p:spPr>
          <a:xfrm>
            <a:off x="5743250" y="1016757"/>
            <a:ext cx="2407102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M Roman 12" panose="00000500000000000000" pitchFamily="50" charset="0"/>
              </a:rPr>
              <a:t>Sentence Embedding</a:t>
            </a:r>
            <a:endParaRPr lang="en-GB" b="1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55479-8581-4B9E-B41A-C33C3CA975FE}"/>
              </a:ext>
            </a:extLst>
          </p:cNvPr>
          <p:cNvSpPr/>
          <p:nvPr/>
        </p:nvSpPr>
        <p:spPr>
          <a:xfrm>
            <a:off x="5743249" y="1935707"/>
            <a:ext cx="2407103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M Roman 12" panose="00000500000000000000" pitchFamily="50" charset="0"/>
              </a:rPr>
              <a:t>(0.1, -0.5, 1.2, 1.3, …, 0.7)</a:t>
            </a:r>
            <a:endParaRPr lang="en-GB" sz="14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4BA33-3E20-42A1-8C9C-9EF1B096C23A}"/>
              </a:ext>
            </a:extLst>
          </p:cNvPr>
          <p:cNvSpPr/>
          <p:nvPr/>
        </p:nvSpPr>
        <p:spPr>
          <a:xfrm>
            <a:off x="5743249" y="2725685"/>
            <a:ext cx="2407103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M Roman 12" panose="00000500000000000000" pitchFamily="50" charset="0"/>
              </a:rPr>
              <a:t>(0.2, -0.7, 0.2, 1.3, …, 0.3)</a:t>
            </a:r>
            <a:endParaRPr lang="en-GB" sz="14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EA326-F3CF-499E-B58F-7AC452E3F3C6}"/>
              </a:ext>
            </a:extLst>
          </p:cNvPr>
          <p:cNvSpPr/>
          <p:nvPr/>
        </p:nvSpPr>
        <p:spPr>
          <a:xfrm>
            <a:off x="5743249" y="3515663"/>
            <a:ext cx="2407103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M Roman 12" panose="00000500000000000000" pitchFamily="50" charset="0"/>
              </a:rPr>
              <a:t>(0.4, 1.5, -2.2, 0.7, …, 0.1)</a:t>
            </a:r>
            <a:endParaRPr lang="en-GB" sz="14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F36739-E88A-462C-97F2-D7419A020727}"/>
              </a:ext>
            </a:extLst>
          </p:cNvPr>
          <p:cNvSpPr/>
          <p:nvPr/>
        </p:nvSpPr>
        <p:spPr>
          <a:xfrm>
            <a:off x="9022899" y="1935707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0.85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7B728C-7A61-4C10-9110-80A8907179F1}"/>
              </a:ext>
            </a:extLst>
          </p:cNvPr>
          <p:cNvSpPr/>
          <p:nvPr/>
        </p:nvSpPr>
        <p:spPr>
          <a:xfrm>
            <a:off x="9022899" y="1016757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M Roman 12" panose="00000500000000000000" pitchFamily="50" charset="0"/>
              </a:rPr>
              <a:t>Cosine Similarity</a:t>
            </a:r>
            <a:endParaRPr lang="en-GB" b="1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97B1D-410D-414A-B3C3-1CE25EFB9FDD}"/>
              </a:ext>
            </a:extLst>
          </p:cNvPr>
          <p:cNvSpPr/>
          <p:nvPr/>
        </p:nvSpPr>
        <p:spPr>
          <a:xfrm>
            <a:off x="9022899" y="3515663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0.68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AAD871-D2F9-45CF-B516-54F1322845D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715903" y="2242782"/>
            <a:ext cx="759634" cy="789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8E350-F9B1-415F-B83B-5AB30669ED2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715903" y="3032760"/>
            <a:ext cx="759634" cy="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D77657-34AF-4B8F-92F1-B35D00CD08E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715903" y="3032760"/>
            <a:ext cx="759634" cy="78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068D15-C329-44FF-AD1B-94488E3D1E7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983614" y="3032759"/>
            <a:ext cx="7596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CCD20-2A3E-45A7-93DE-9AD813E9E00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983613" y="2242782"/>
            <a:ext cx="759636" cy="789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6C1F9-0F92-4E57-914C-44843006838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83613" y="3032760"/>
            <a:ext cx="759636" cy="789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604372-BDF1-4C67-83EF-60ACB7EC7F3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150352" y="2242782"/>
            <a:ext cx="872547" cy="4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6D8122-C377-4A3A-B259-A48C8B1945B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150352" y="2242782"/>
            <a:ext cx="872547" cy="79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742F15-8A2F-4C46-972A-EF3E5597197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150352" y="2251382"/>
            <a:ext cx="872547" cy="15713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C59EB1-EDA0-4E7F-A595-67C50EE7CFC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150351" y="3820587"/>
            <a:ext cx="872548" cy="215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9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Q. (Qixiang)</dc:creator>
  <cp:lastModifiedBy>Fang, Q. (Qixiang)</cp:lastModifiedBy>
  <cp:revision>13</cp:revision>
  <dcterms:created xsi:type="dcterms:W3CDTF">2021-07-27T21:02:31Z</dcterms:created>
  <dcterms:modified xsi:type="dcterms:W3CDTF">2021-07-28T08:48:39Z</dcterms:modified>
</cp:coreProperties>
</file>