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53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15D9-56F9-4576-8308-8E2BC867F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59B18-C6E7-4E4F-9229-797AD8E9D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C5D27-D2FE-46FF-A814-6CDA7DA5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1DB2-2668-4CC3-ADB7-75FDB30BC20D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E6726-ABB7-455B-A7DA-C679566B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5336A-0CAE-4B51-ABAC-E2323E57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15A7-5578-49D9-BE99-426CCA4C6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82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4E2D-55A5-4EB4-9A50-22801239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97FD8-0ECE-4A7A-A6AA-5BF584C3C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D23FA-DFFB-435A-8293-5C5831BB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1DB2-2668-4CC3-ADB7-75FDB30BC20D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2F391-0DDC-4057-9B73-9E5C732D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A0B20-8E5E-42C4-9C87-D69CB640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15A7-5578-49D9-BE99-426CCA4C6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29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CB7AE-810F-4B67-B1AE-0079B663E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1ACC9-1F2C-41AA-949B-16F5DDF17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17B29-F126-4DEF-9AF0-0D62CF7B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1DB2-2668-4CC3-ADB7-75FDB30BC20D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BC145-41D8-49EB-9587-375FE294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0FFF-DF74-4511-956D-304DEF06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15A7-5578-49D9-BE99-426CCA4C6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0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B944-A4B6-44C2-B9D3-9EEEF804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8433-B902-4144-956C-8BADCA83C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1BD8-EE30-4134-8B0F-38895013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1DB2-2668-4CC3-ADB7-75FDB30BC20D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C1362-DC95-4FEE-937D-1D74BAA3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7460C-4D3A-41A3-8F91-B59B9D0F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15A7-5578-49D9-BE99-426CCA4C6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33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D6E0-42A4-47C4-B656-EE7C0A7F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711A5-820C-4340-8CC0-BCC9BB920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89FB-287A-41FD-BEC8-F158EDFF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1DB2-2668-4CC3-ADB7-75FDB30BC20D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02AAD-DC74-4796-958A-3A619805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2D9A3-1DEE-4513-AE54-C2ABB861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15A7-5578-49D9-BE99-426CCA4C6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27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87F3-4166-4DA0-9058-819BCEC1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4661-008C-49C3-B068-CA424394D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C5146-044D-49C9-9153-36B029B4F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BB969-8504-47FA-A5CD-CC00B224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1DB2-2668-4CC3-ADB7-75FDB30BC20D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5BFBF-586A-4A20-830D-EDF2A8A9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73DC6-03E5-4EE7-A367-5A776C99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15A7-5578-49D9-BE99-426CCA4C6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1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710F-2730-415B-BEA5-A06A8D84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8F981-1F6B-48BD-BCF0-BF93553B9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AAB1B-F8FE-46A3-A1A8-2626259A1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10FC7-51AB-4EFF-9237-9A4A00E8D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543AF-29F6-4B38-8CB3-4934ECE9B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88211-9361-453F-BC06-AA6DC669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1DB2-2668-4CC3-ADB7-75FDB30BC20D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C600D-121A-4EA6-99C6-3D8390FB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5E425-698E-4A1A-AC8E-1F3F269E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15A7-5578-49D9-BE99-426CCA4C6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0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D026-840E-4CE3-A42F-3DD4ACF2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45737-44EA-4A56-9F29-8D7CB4D1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1DB2-2668-4CC3-ADB7-75FDB30BC20D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33BE0-3FCC-41EF-9E55-84A85013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70920-4F5C-43AE-86C8-86E09171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15A7-5578-49D9-BE99-426CCA4C6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73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DDE66-753C-42BF-9E7E-6BD292A9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1DB2-2668-4CC3-ADB7-75FDB30BC20D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2CE54-9EAB-4789-8E0A-18E79D2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95822-818B-449E-B72B-AB238C66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15A7-5578-49D9-BE99-426CCA4C6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00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945B-35AC-414A-8C24-6FA9C15F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B14CE-B77F-4708-AD62-37C0A1F56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13C3F-26E5-460D-ABDC-7B9BD8D35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16398-5DF7-40CA-84FF-2CE58BE8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1DB2-2668-4CC3-ADB7-75FDB30BC20D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5CFBE-92DF-4C5A-92A4-8D33AB3F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456D-93DB-4CC3-8C3B-0D32E4A8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15A7-5578-49D9-BE99-426CCA4C6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46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702F-D49F-458A-B2E8-0FBA749A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C2CC0-C427-4204-9E98-CB5BEF33F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F9BF1-EED4-4A05-8F6D-C03C3B369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ABCD6-3395-4060-BA3B-6566A68B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1DB2-2668-4CC3-ADB7-75FDB30BC20D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29ED0-387D-434A-970C-E9A66048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6F40B-8158-4928-810D-8FC12760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15A7-5578-49D9-BE99-426CCA4C6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50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D538A-7E6D-4142-92E4-C080DA2D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427EB-CCEA-4746-809D-275B6849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799CB-67F4-4FEE-BBA8-91D6F0940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31DB2-2668-4CC3-ADB7-75FDB30BC20D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33EAB-DE5E-41D0-9A25-D017B49CB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392E-0570-4DB5-B375-85994494E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E15A7-5578-49D9-BE99-426CCA4C6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14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04E0934-9199-429F-9FE1-9A5A189F1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5" y="23701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9FD975-2626-4996-9131-3B5A09D444BB}"/>
              </a:ext>
            </a:extLst>
          </p:cNvPr>
          <p:cNvSpPr/>
          <p:nvPr/>
        </p:nvSpPr>
        <p:spPr>
          <a:xfrm>
            <a:off x="2336104" y="1922744"/>
            <a:ext cx="2141951" cy="869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  <a:latin typeface="LM Roman 12" panose="00000500000000000000" pitchFamily="50" charset="0"/>
              </a:rPr>
              <a:t>Survey </a:t>
            </a:r>
            <a:r>
              <a:rPr lang="nl-NL" dirty="0" err="1">
                <a:solidFill>
                  <a:schemeClr val="tx1"/>
                </a:solidFill>
                <a:latin typeface="LM Roman 12" panose="00000500000000000000" pitchFamily="50" charset="0"/>
              </a:rPr>
              <a:t>Questions</a:t>
            </a:r>
            <a:endParaRPr lang="en-GB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BA27FF-B237-47A9-9D38-78C3B08D65B0}"/>
              </a:ext>
            </a:extLst>
          </p:cNvPr>
          <p:cNvSpPr/>
          <p:nvPr/>
        </p:nvSpPr>
        <p:spPr>
          <a:xfrm>
            <a:off x="2336104" y="2891809"/>
            <a:ext cx="2141951" cy="869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schemeClr val="tx1"/>
                </a:solidFill>
                <a:latin typeface="LM Roman 12" panose="00000500000000000000" pitchFamily="50" charset="0"/>
              </a:rPr>
              <a:t>Covariates</a:t>
            </a:r>
            <a:r>
              <a:rPr lang="nl-NL" dirty="0">
                <a:solidFill>
                  <a:schemeClr val="tx1"/>
                </a:solidFill>
                <a:latin typeface="LM Roman 12" panose="00000500000000000000" pitchFamily="50" charset="0"/>
              </a:rPr>
              <a:t> </a:t>
            </a:r>
          </a:p>
          <a:p>
            <a:pPr algn="ctr"/>
            <a:r>
              <a:rPr lang="nl-NL" dirty="0">
                <a:solidFill>
                  <a:schemeClr val="tx1"/>
                </a:solidFill>
                <a:latin typeface="LM Roman 12" panose="00000500000000000000" pitchFamily="50" charset="0"/>
              </a:rPr>
              <a:t>(e.g</a:t>
            </a:r>
            <a:r>
              <a:rPr lang="nl-NL">
                <a:solidFill>
                  <a:schemeClr val="tx1"/>
                </a:solidFill>
                <a:latin typeface="LM Roman 12" panose="00000500000000000000" pitchFamily="50" charset="0"/>
              </a:rPr>
              <a:t>. demographics)</a:t>
            </a:r>
            <a:endParaRPr lang="en-GB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3428-420C-41E7-8774-C5CFBF65A4FE}"/>
              </a:ext>
            </a:extLst>
          </p:cNvPr>
          <p:cNvSpPr/>
          <p:nvPr/>
        </p:nvSpPr>
        <p:spPr>
          <a:xfrm>
            <a:off x="5225441" y="2347782"/>
            <a:ext cx="2141951" cy="869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  <a:latin typeface="LM Roman 12" panose="00000500000000000000" pitchFamily="50" charset="0"/>
              </a:rPr>
              <a:t>Prediction</a:t>
            </a:r>
            <a:r>
              <a:rPr lang="nl-NL" dirty="0">
                <a:solidFill>
                  <a:schemeClr val="tx1"/>
                </a:solidFill>
                <a:latin typeface="LM Roman 12" panose="00000500000000000000" pitchFamily="50" charset="0"/>
              </a:rPr>
              <a:t> Model</a:t>
            </a:r>
            <a:endParaRPr lang="en-GB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49EF2-A5DE-41D6-BF4D-4BE0B154DF81}"/>
              </a:ext>
            </a:extLst>
          </p:cNvPr>
          <p:cNvSpPr/>
          <p:nvPr/>
        </p:nvSpPr>
        <p:spPr>
          <a:xfrm>
            <a:off x="8114778" y="2347781"/>
            <a:ext cx="2141951" cy="869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  <a:latin typeface="LM Roman 12" panose="00000500000000000000" pitchFamily="50" charset="0"/>
              </a:rPr>
              <a:t>Responses </a:t>
            </a:r>
            <a:r>
              <a:rPr lang="nl-NL" dirty="0" err="1">
                <a:solidFill>
                  <a:schemeClr val="tx1"/>
                </a:solidFill>
                <a:latin typeface="LM Roman 12" panose="00000500000000000000" pitchFamily="50" charset="0"/>
              </a:rPr>
              <a:t>to</a:t>
            </a:r>
            <a:r>
              <a:rPr lang="nl-NL" dirty="0">
                <a:solidFill>
                  <a:schemeClr val="tx1"/>
                </a:solidFill>
                <a:latin typeface="LM Roman 12" panose="00000500000000000000" pitchFamily="50" charset="0"/>
              </a:rPr>
              <a:t> Survey </a:t>
            </a:r>
            <a:r>
              <a:rPr lang="nl-NL" dirty="0" err="1">
                <a:solidFill>
                  <a:schemeClr val="tx1"/>
                </a:solidFill>
                <a:latin typeface="LM Roman 12" panose="00000500000000000000" pitchFamily="50" charset="0"/>
              </a:rPr>
              <a:t>Questions</a:t>
            </a:r>
            <a:endParaRPr lang="en-GB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289FBD-5749-46AC-89AB-E10CEC82106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478055" y="2357344"/>
            <a:ext cx="747386" cy="425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A112B5-8F6A-4E19-963F-8B6ACDCB2B1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478055" y="2782382"/>
            <a:ext cx="747386" cy="54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2F72FB-4DC5-444A-83C7-35411F366AA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367392" y="2782381"/>
            <a:ext cx="74738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8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LM Roman 12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Fang, Q. (Qixiang)</dc:creator>
  <cp:lastModifiedBy>Fang, Q. (Qixiang)</cp:lastModifiedBy>
  <cp:revision>3</cp:revision>
  <dcterms:created xsi:type="dcterms:W3CDTF">2021-07-27T14:03:36Z</dcterms:created>
  <dcterms:modified xsi:type="dcterms:W3CDTF">2021-07-27T21:02:24Z</dcterms:modified>
</cp:coreProperties>
</file>