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4D0B-5E69-4E9A-B309-253FFCB02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02DAC-D5B5-40C5-B32F-87066BF11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A14E-2114-45B1-8E63-57150146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A0CE-5D5A-43AC-9899-C9A25A69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CC21-9716-40D9-A877-0426349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67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BC47-6AC5-417C-9D6B-EAD93EBC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B6EE0-53FF-49BE-A7D7-9B90702B8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6283-42DA-40B1-A5F0-3308C327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6ABE-1761-4CB9-A196-6A7CFE5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D11C-8D83-4D52-9AA0-6C7B915A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66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3B2B2-6DED-4121-AAA5-2FAFE786D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8B95B-9A4C-46B4-97AA-05D53E5CD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E292-5AF9-49C5-B3BB-E7C2882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8EF3-0BDF-4B4F-A44C-83F3546F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9C86-2725-4413-A7A9-BB034A14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0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25CB-71A0-4095-B722-12CD5F15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A1B7-8BCA-4D7B-9ACB-4F290FC7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06E94-3582-479E-AE9D-9E6D77A5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E4BD-E200-4EDA-9A04-2A34063D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B83F-FB9F-4D20-8D8B-F2ABA81B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3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938E-54DF-4A43-A5AC-BDBB7EEC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38C47-0CCF-40B9-B128-943F692A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8B23-43F1-4CB5-A862-B90CCBE4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0D30-F580-45C6-A010-01DACAA9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F932-131B-4536-8C5D-24DE784B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8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B621-EE84-487F-8B3C-9E81FB4F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ED45-9680-479F-BBCB-83ED8D51A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22824-469B-4276-84B0-535D46636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119CA-4C28-432E-BF8B-E88FF2C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5706-854D-4976-8549-48CE352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10BD-0D18-452C-A5F1-3C4AF5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4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56B1-A31F-41F7-AF13-357098A9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76D5A-8795-4985-B460-6ADC3064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5177-C449-41E4-9996-BCA7AFEEE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C6470-11CF-491F-A4F3-3D91568D2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D536-2154-4896-9257-DF2B6762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AE1AB-A57C-4F06-8344-4224385F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B356D-9936-45D6-A8CE-2BC9ACA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50172-AF24-448C-A526-321A0704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085C-B517-4AF2-BA4A-3013107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9AB2B-AA31-488C-B9FB-121C476E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31A40-E8DB-49FB-914E-E30D08E3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381B-DB45-4430-A913-317D2874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38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128AD-DF57-49BC-A91E-2462DB80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63B9F-EBE9-4B76-B938-6DE03668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03D6C-E581-49B5-8E53-0B5D0A14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9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7E72-75B9-4974-9768-18195623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05D6-BB17-4066-96A2-8214CD75E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24D6-92F5-43EC-8D09-17CE217A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97138-2C7F-46FA-A9C4-609A351D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315D-838E-42F4-B8C6-79FFCB4F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21CE4-3F9A-48F5-B126-10E56A21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9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7120-C930-46A5-BAF9-4FFF13AE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064A3-9001-4414-A2B2-C3E21B9EF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78ED2-DBE3-49AC-A4E2-3FDCAEAA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32643-CD75-4756-82E3-45CA16BD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211F5-5E7C-4501-A1B3-29BC269F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53486-60FE-40E0-B36F-92E887D5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F2367-B7B4-4CAD-954C-1410056E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7CD96-5B9F-4275-91D6-4FF8F260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2C44E-B7C2-4653-A92D-A654DA50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0062-E008-48EB-B0FD-2F57C89399CE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19DE-2566-4B0C-9DF2-BDA24273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43F7-93E9-44D4-8826-448102456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173-2698-403A-B851-64C2E6A1F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0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D4A903-BDD1-4C0F-B171-6301216AB015}"/>
              </a:ext>
            </a:extLst>
          </p:cNvPr>
          <p:cNvSpPr/>
          <p:nvPr/>
        </p:nvSpPr>
        <p:spPr>
          <a:xfrm>
            <a:off x="1531433" y="2712695"/>
            <a:ext cx="1431224" cy="8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  <a:latin typeface="LM Roman 12" panose="00000500000000000000" pitchFamily="50" charset="0"/>
              </a:rPr>
              <a:t>All</a:t>
            </a:r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 Survey </a:t>
            </a:r>
            <a:r>
              <a:rPr lang="nl-NL" dirty="0" err="1">
                <a:solidFill>
                  <a:schemeClr val="tx1"/>
                </a:solidFill>
                <a:latin typeface="LM Roman 12" panose="00000500000000000000" pitchFamily="50" charset="0"/>
              </a:rPr>
              <a:t>Questions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95DB14-CE7C-4E27-A296-DD5CA4B844A1}"/>
              </a:ext>
            </a:extLst>
          </p:cNvPr>
          <p:cNvSpPr/>
          <p:nvPr/>
        </p:nvSpPr>
        <p:spPr>
          <a:xfrm>
            <a:off x="4445321" y="1843496"/>
            <a:ext cx="1431224" cy="8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Background Variables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4B353-714B-42B4-904F-094ACA0880A8}"/>
              </a:ext>
            </a:extLst>
          </p:cNvPr>
          <p:cNvSpPr/>
          <p:nvPr/>
        </p:nvSpPr>
        <p:spPr>
          <a:xfrm>
            <a:off x="4445321" y="2712695"/>
            <a:ext cx="1431224" cy="8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Survey Question </a:t>
            </a:r>
            <a:r>
              <a:rPr lang="nl-NL" dirty="0" err="1">
                <a:solidFill>
                  <a:schemeClr val="tx1"/>
                </a:solidFill>
                <a:latin typeface="LM Roman 12" panose="00000500000000000000" pitchFamily="50" charset="0"/>
              </a:rPr>
              <a:t>Embeddings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3183C-086F-4475-811A-9ACD2E0EBE73}"/>
              </a:ext>
            </a:extLst>
          </p:cNvPr>
          <p:cNvSpPr/>
          <p:nvPr/>
        </p:nvSpPr>
        <p:spPr>
          <a:xfrm>
            <a:off x="4445321" y="3581894"/>
            <a:ext cx="1431224" cy="86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Responses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92F70-ED87-4A78-B70E-0B7CB464C48F}"/>
              </a:ext>
            </a:extLst>
          </p:cNvPr>
          <p:cNvSpPr/>
          <p:nvPr/>
        </p:nvSpPr>
        <p:spPr>
          <a:xfrm>
            <a:off x="5876545" y="1843496"/>
            <a:ext cx="103631" cy="2607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8B0E-0BDE-4E7F-A599-9A0294FEB0EC}"/>
              </a:ext>
            </a:extLst>
          </p:cNvPr>
          <p:cNvSpPr/>
          <p:nvPr/>
        </p:nvSpPr>
        <p:spPr>
          <a:xfrm>
            <a:off x="6513479" y="1840915"/>
            <a:ext cx="1431224" cy="1637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Training Set (80%)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AF5CA-D103-4BB6-9350-FB06935ED292}"/>
              </a:ext>
            </a:extLst>
          </p:cNvPr>
          <p:cNvSpPr/>
          <p:nvPr/>
        </p:nvSpPr>
        <p:spPr>
          <a:xfrm>
            <a:off x="6509340" y="3791712"/>
            <a:ext cx="1431224" cy="65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Test Set (20%)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F67716-7149-444C-A543-C2B5F8C80A2E}"/>
              </a:ext>
            </a:extLst>
          </p:cNvPr>
          <p:cNvSpPr/>
          <p:nvPr/>
        </p:nvSpPr>
        <p:spPr>
          <a:xfrm>
            <a:off x="8475153" y="1839171"/>
            <a:ext cx="1431224" cy="1637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  <a:latin typeface="LM Roman 12" panose="00000500000000000000" pitchFamily="50" charset="0"/>
              </a:rPr>
              <a:t>Prediction</a:t>
            </a:r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 Model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5EFFB-AA43-462A-A9B5-3CADA7F74A46}"/>
              </a:ext>
            </a:extLst>
          </p:cNvPr>
          <p:cNvSpPr/>
          <p:nvPr/>
        </p:nvSpPr>
        <p:spPr>
          <a:xfrm>
            <a:off x="8475153" y="3818637"/>
            <a:ext cx="1431224" cy="65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LM Roman 12" panose="00000500000000000000" pitchFamily="50" charset="0"/>
              </a:rPr>
              <a:t>Evaluation (MSE)</a:t>
            </a:r>
            <a:endParaRPr lang="en-GB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C52380-E7A6-444E-99A9-FE6BCEBA2132}"/>
              </a:ext>
            </a:extLst>
          </p:cNvPr>
          <p:cNvSpPr/>
          <p:nvPr/>
        </p:nvSpPr>
        <p:spPr>
          <a:xfrm>
            <a:off x="3066288" y="2798936"/>
            <a:ext cx="1275402" cy="6967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M Roman 12" panose="00000500000000000000" pitchFamily="50" charset="0"/>
              </a:rPr>
              <a:t>Sentence-BERT Model</a:t>
            </a:r>
            <a:endParaRPr lang="en-GB" sz="12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5ED4D8-7DC9-49B9-BB5C-4D0495DE0145}"/>
              </a:ext>
            </a:extLst>
          </p:cNvPr>
          <p:cNvSpPr/>
          <p:nvPr/>
        </p:nvSpPr>
        <p:spPr>
          <a:xfrm>
            <a:off x="6077712" y="4015722"/>
            <a:ext cx="353568" cy="2076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388D990-2427-49BC-9A99-363480A4627A}"/>
              </a:ext>
            </a:extLst>
          </p:cNvPr>
          <p:cNvSpPr/>
          <p:nvPr/>
        </p:nvSpPr>
        <p:spPr>
          <a:xfrm>
            <a:off x="6077712" y="2559455"/>
            <a:ext cx="353568" cy="2076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DAAC719-051F-442B-BC05-BF296452A46B}"/>
              </a:ext>
            </a:extLst>
          </p:cNvPr>
          <p:cNvSpPr/>
          <p:nvPr/>
        </p:nvSpPr>
        <p:spPr>
          <a:xfrm>
            <a:off x="8050147" y="2554004"/>
            <a:ext cx="353568" cy="2076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E0BD06A-14BB-45F4-8D0A-0EB4C38A4BE8}"/>
              </a:ext>
            </a:extLst>
          </p:cNvPr>
          <p:cNvSpPr/>
          <p:nvPr/>
        </p:nvSpPr>
        <p:spPr>
          <a:xfrm>
            <a:off x="8050147" y="4015722"/>
            <a:ext cx="353568" cy="2076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E493CF2-A727-4B1E-B0B9-FCE7EBD29D14}"/>
              </a:ext>
            </a:extLst>
          </p:cNvPr>
          <p:cNvSpPr/>
          <p:nvPr/>
        </p:nvSpPr>
        <p:spPr>
          <a:xfrm rot="5400000">
            <a:off x="9065810" y="3543738"/>
            <a:ext cx="249908" cy="2076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5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Q. (Qixiang)</dc:creator>
  <cp:lastModifiedBy>Fang, Q. (Qixiang)</cp:lastModifiedBy>
  <cp:revision>3</cp:revision>
  <dcterms:created xsi:type="dcterms:W3CDTF">2021-07-28T08:35:53Z</dcterms:created>
  <dcterms:modified xsi:type="dcterms:W3CDTF">2021-07-28T08:44:32Z</dcterms:modified>
</cp:coreProperties>
</file>