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0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96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5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0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6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8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1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9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7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3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0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097FA-FD60-4E50-8F2B-DB46177A5EC5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E894-E7E7-48D6-9569-666719E97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81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Mobile App Group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321510" cy="1967988"/>
          </a:xfrm>
        </p:spPr>
        <p:txBody>
          <a:bodyPr>
            <a:normAutofit/>
          </a:bodyPr>
          <a:lstStyle/>
          <a:p>
            <a:r>
              <a:rPr lang="en-IN" dirty="0" smtClean="0"/>
              <a:t>Submitted to: </a:t>
            </a:r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Wenyun</a:t>
            </a:r>
            <a:r>
              <a:rPr lang="en-IN" dirty="0" smtClean="0"/>
              <a:t> Dai </a:t>
            </a:r>
          </a:p>
          <a:p>
            <a:endParaRPr lang="en-IN" dirty="0"/>
          </a:p>
          <a:p>
            <a:r>
              <a:rPr lang="en-IN" dirty="0" smtClean="0"/>
              <a:t>Done By: Qian Feng, Harsh Shah, Ujjwal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Qian Feng: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Database and Backend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Harsh Shah &amp; Ujjwal Shah: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Layouts, User Interface, Resources and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Our project is a sample app for a mobile store. The app contains different mobile phones and their details.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has various functions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Add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Edit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 smtClean="0"/>
              <a:t>Delete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Search Function</a:t>
            </a:r>
            <a:endParaRPr lang="en-IN" sz="2000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6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Activity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is the first activity that users see when they first open the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is where all the products of our store are listed in a recycler view improving speed and saving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list item contains name, ID, </a:t>
            </a:r>
            <a:r>
              <a:rPr lang="en-IN" dirty="0"/>
              <a:t>p</a:t>
            </a:r>
            <a:r>
              <a:rPr lang="en-IN" dirty="0" smtClean="0"/>
              <a:t>rice and description</a:t>
            </a:r>
            <a:r>
              <a:rPr lang="en-IN" dirty="0"/>
              <a:t> </a:t>
            </a:r>
            <a:r>
              <a:rPr lang="en-IN" dirty="0" smtClean="0"/>
              <a:t>of each product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2336800"/>
            <a:ext cx="2320622" cy="4128696"/>
          </a:xfrm>
        </p:spPr>
      </p:pic>
    </p:spTree>
    <p:extLst>
      <p:ext uri="{BB962C8B-B14F-4D97-AF65-F5344CB8AC3E}">
        <p14:creationId xmlns:p14="http://schemas.microsoft.com/office/powerpoint/2010/main" val="4388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activity shows various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details of a product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Price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Description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details activity can be called by clicking on any of the products on the main activity.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2" y="2336800"/>
            <a:ext cx="2032104" cy="3598863"/>
          </a:xfrm>
        </p:spPr>
      </p:pic>
    </p:spTree>
    <p:extLst>
      <p:ext uri="{BB962C8B-B14F-4D97-AF65-F5344CB8AC3E}">
        <p14:creationId xmlns:p14="http://schemas.microsoft.com/office/powerpoint/2010/main" val="38427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function is used to add products into the store with their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function can be activated using the “Add” button on the top of main activity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14" y="2336800"/>
            <a:ext cx="2045059" cy="3598863"/>
          </a:xfrm>
        </p:spPr>
      </p:pic>
    </p:spTree>
    <p:extLst>
      <p:ext uri="{BB962C8B-B14F-4D97-AF65-F5344CB8AC3E}">
        <p14:creationId xmlns:p14="http://schemas.microsoft.com/office/powerpoint/2010/main" val="232031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function is used to edit the details of products already in the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Edit function can be activated through the “Edit” button on the bottom left corner of the screen on the details activity.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010" y="2336800"/>
            <a:ext cx="2041268" cy="3598863"/>
          </a:xfrm>
        </p:spPr>
      </p:pic>
    </p:spTree>
    <p:extLst>
      <p:ext uri="{BB962C8B-B14F-4D97-AF65-F5344CB8AC3E}">
        <p14:creationId xmlns:p14="http://schemas.microsoft.com/office/powerpoint/2010/main" val="2839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Function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function is used to delete  any product already in the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On calling it will show an alert message confirming user’s delete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delete function can be called by clicking on the “Delete” button present on the bottom right corner of the details screen.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94" y="2336800"/>
            <a:ext cx="2038899" cy="3598863"/>
          </a:xfrm>
        </p:spPr>
      </p:pic>
    </p:spTree>
    <p:extLst>
      <p:ext uri="{BB962C8B-B14F-4D97-AF65-F5344CB8AC3E}">
        <p14:creationId xmlns:p14="http://schemas.microsoft.com/office/powerpoint/2010/main" val="24865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Database Usage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 this application we have used SQLite database to store all the product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All the functions are directly connected to the database and make changes in the database.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78" y="2300316"/>
            <a:ext cx="4424938" cy="3894258"/>
          </a:xfrm>
        </p:spPr>
      </p:pic>
    </p:spTree>
    <p:extLst>
      <p:ext uri="{BB962C8B-B14F-4D97-AF65-F5344CB8AC3E}">
        <p14:creationId xmlns:p14="http://schemas.microsoft.com/office/powerpoint/2010/main" val="15015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function is used to search for a product using the search 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search view is embed in the top bar on the main activity.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 tried to implement a fully functional search but for some reason it does not display the result list.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4" y="2336800"/>
            <a:ext cx="2031880" cy="3598863"/>
          </a:xfrm>
        </p:spPr>
      </p:pic>
    </p:spTree>
    <p:extLst>
      <p:ext uri="{BB962C8B-B14F-4D97-AF65-F5344CB8AC3E}">
        <p14:creationId xmlns:p14="http://schemas.microsoft.com/office/powerpoint/2010/main" val="39500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</TotalTime>
  <Words>377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Mobile App Group Project</vt:lpstr>
      <vt:lpstr>Introduction</vt:lpstr>
      <vt:lpstr>Main Activity</vt:lpstr>
      <vt:lpstr>Details Activity</vt:lpstr>
      <vt:lpstr>Add Function</vt:lpstr>
      <vt:lpstr>Edit Function</vt:lpstr>
      <vt:lpstr>Delete Function</vt:lpstr>
      <vt:lpstr> Database Usage</vt:lpstr>
      <vt:lpstr>Search Function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 shah</dc:creator>
  <cp:lastModifiedBy>ujjwal shah</cp:lastModifiedBy>
  <cp:revision>7</cp:revision>
  <dcterms:created xsi:type="dcterms:W3CDTF">2020-11-16T21:58:19Z</dcterms:created>
  <dcterms:modified xsi:type="dcterms:W3CDTF">2020-11-16T23:50:57Z</dcterms:modified>
</cp:coreProperties>
</file>