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CF94B-76ED-42C8-864A-C0A2B9978B2C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E71BF-3E1A-4F62-8E68-770A100F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4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FC209-E4E1-47C5-8929-B6FA03ED9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E70EE4-8C0C-4BFF-8ED1-9EEF14081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52E64-C69F-4713-B04B-014814F6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3F13-1EF8-4B10-B9FE-6083266DA4E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067C5-783A-4EB9-9E86-934451B8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60705-B518-438B-8546-71A4700F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036C-FE0F-4181-AC86-FD9AA13CF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2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C6357-6B07-4ADF-B794-B7E8A95F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649918-F4E2-4ADF-B90B-678F8F915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0B5ED-E000-4216-BAAE-8EE4C489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3F13-1EF8-4B10-B9FE-6083266DA4E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745E9-03B9-4B71-891B-7CE9D6F4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60D07-38CB-4155-8511-C168288B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036C-FE0F-4181-AC86-FD9AA13CF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7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10F66D-8FAA-4852-9EC6-1D3A65812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B85A3-9989-4AB3-B271-44ABB4497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5796A-B17C-4230-9BC7-0499D6DD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3F13-1EF8-4B10-B9FE-6083266DA4E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A4E35-76E6-4D24-88DD-A31CF41D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F80CE-7A3B-4CD5-818A-0714049B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036C-FE0F-4181-AC86-FD9AA13CF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46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5F0D4-A659-4B3A-BC16-6DDA71D8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3A917-80F7-471F-BBC0-DA31E587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3E48F-D9E8-4B2B-8A33-8427819D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3F13-1EF8-4B10-B9FE-6083266DA4E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EAB10-D443-4A7E-AF41-2C4148D5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9977C-B409-4054-8237-20C2332C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036C-FE0F-4181-AC86-FD9AA13CF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0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A1A5E-0018-4737-B64D-F9D9BD0B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F7F7D-9178-4A85-9149-AF3FBCCA7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D66DE-42AB-4026-88DF-77416C54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3F13-1EF8-4B10-B9FE-6083266DA4E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D0215-9FB1-4EB8-B2BA-C21655C3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9A09C-78B1-49C5-AE96-FB371A3D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036C-FE0F-4181-AC86-FD9AA13CF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4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04CB0-C3D7-4AAC-AEC1-781DF023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652AA-68B1-479C-85E2-50C877EFD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CEDB5D-002F-4E0C-95DF-44A40E5D2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4AA954-75EC-40B2-ABB1-5C90BD61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3F13-1EF8-4B10-B9FE-6083266DA4E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F443D-5D89-4A3C-B414-D22B54DD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B2C60-F235-4420-A31F-89B39513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036C-FE0F-4181-AC86-FD9AA13CF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9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76D6D-916E-4D02-B06D-E5473F76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4F611-CC62-4F29-BBD8-2842C76D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C353C-8127-437D-964D-723B7FED5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9EEB4D-E92C-4692-996F-07493A52B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821CBF-5EA4-4C11-B924-28F7FAAAC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AA0787-D3CA-4EC1-B22A-2E306475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3F13-1EF8-4B10-B9FE-6083266DA4E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CB365A-84C5-4D7B-8BF9-E32E8061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E42C17-CB3C-4712-B4F2-AD050722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036C-FE0F-4181-AC86-FD9AA13CF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34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B69F1-F8D5-49AE-BDC3-89F0B960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4D666B-CC43-444B-B5A2-CEB1D19B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3F13-1EF8-4B10-B9FE-6083266DA4E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0C61A6-0844-4A24-91CA-523A2222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A5ACDF-B4EA-4660-B91F-143A916F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036C-FE0F-4181-AC86-FD9AA13CF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097809-B6A8-4F81-952E-8AA302B9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3F13-1EF8-4B10-B9FE-6083266DA4E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3109A7-5242-4F77-B988-A270698D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8F3FE9-23F1-44AF-AEE1-072A1909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036C-FE0F-4181-AC86-FD9AA13CF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8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8A35C-C4E4-4343-89E4-B8268C65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61B7B-CFD4-48ED-A757-D36D75CE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5323-B140-4881-9EA1-DE59A40C1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C2EA8F-24E1-4FCC-B713-704F2AD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3F13-1EF8-4B10-B9FE-6083266DA4E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B0BDE0-3CB6-4B37-BAAE-F8E3A533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15F26-091D-49C9-AE0F-46DB5F9A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036C-FE0F-4181-AC86-FD9AA13CF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2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258B8-65A5-4209-8A71-BE787109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E4F80F-E602-4814-9F50-D829D59B6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322530-FFE4-4293-86D4-0B23232C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567817-0C70-43DC-AEB1-11D1CE61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3F13-1EF8-4B10-B9FE-6083266DA4E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DA555-A7C6-49C3-A839-E5E248A1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1EC4D-2DEF-42BE-9793-E805FC64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036C-FE0F-4181-AC86-FD9AA13CF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5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F910E1-CF0B-472C-A671-1358AB26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D0CCF6-2326-4CDE-9D37-0DF046DC3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5F9E4-EDA8-413C-83E2-582D9C7A0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3F13-1EF8-4B10-B9FE-6083266DA4E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9CF82-DB47-43B0-94A6-E6EA2EABE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C79DB-F508-4C7A-B729-846E9334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5036C-FE0F-4181-AC86-FD9AA13CF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6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, 乐高&#10;&#10;描述已自动生成">
            <a:extLst>
              <a:ext uri="{FF2B5EF4-FFF2-40B4-BE49-F238E27FC236}">
                <a16:creationId xmlns:a16="http://schemas.microsoft.com/office/drawing/2014/main" id="{0809B996-508A-4666-A917-AA42A476A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89" y="2455395"/>
            <a:ext cx="2844444" cy="284444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DD8C604-6567-4A52-9431-F0F901FEECAA}"/>
              </a:ext>
            </a:extLst>
          </p:cNvPr>
          <p:cNvSpPr txBox="1"/>
          <p:nvPr/>
        </p:nvSpPr>
        <p:spPr>
          <a:xfrm>
            <a:off x="3576492" y="4741656"/>
            <a:ext cx="920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Step 1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2B7D2B-4315-47FE-8A4D-56BAAB647940}"/>
              </a:ext>
            </a:extLst>
          </p:cNvPr>
          <p:cNvSpPr/>
          <p:nvPr/>
        </p:nvSpPr>
        <p:spPr>
          <a:xfrm rot="2572056">
            <a:off x="2609964" y="3304938"/>
            <a:ext cx="289284" cy="289284"/>
          </a:xfrm>
          <a:prstGeom prst="ellipse">
            <a:avLst/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C561E0B-AFB2-4C5B-A347-F0D4E0F699BF}"/>
              </a:ext>
            </a:extLst>
          </p:cNvPr>
          <p:cNvSpPr/>
          <p:nvPr/>
        </p:nvSpPr>
        <p:spPr>
          <a:xfrm rot="21278966">
            <a:off x="3414588" y="4121150"/>
            <a:ext cx="289284" cy="289284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96B28B4-8636-45F3-9CB6-63C038FE0B2A}"/>
              </a:ext>
            </a:extLst>
          </p:cNvPr>
          <p:cNvSpPr/>
          <p:nvPr/>
        </p:nvSpPr>
        <p:spPr>
          <a:xfrm>
            <a:off x="2946344" y="4370388"/>
            <a:ext cx="289284" cy="289284"/>
          </a:xfrm>
          <a:prstGeom prst="ellipse">
            <a:avLst/>
          </a:prstGeom>
          <a:solidFill>
            <a:srgbClr val="70AD4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3507E3C-9A95-419F-A0BA-CAD90AFE657C}"/>
              </a:ext>
            </a:extLst>
          </p:cNvPr>
          <p:cNvSpPr/>
          <p:nvPr/>
        </p:nvSpPr>
        <p:spPr>
          <a:xfrm rot="1070872">
            <a:off x="3243426" y="3264404"/>
            <a:ext cx="289284" cy="28928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72107EF-0585-49DD-99AA-56485E734904}"/>
              </a:ext>
            </a:extLst>
          </p:cNvPr>
          <p:cNvSpPr/>
          <p:nvPr/>
        </p:nvSpPr>
        <p:spPr>
          <a:xfrm>
            <a:off x="2363354" y="3940355"/>
            <a:ext cx="289284" cy="289284"/>
          </a:xfrm>
          <a:prstGeom prst="ellipse">
            <a:avLst/>
          </a:prstGeom>
          <a:solidFill>
            <a:srgbClr val="ED7D3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27E660A-9C2C-4A70-AEA3-0D3CBC41E7C3}"/>
              </a:ext>
            </a:extLst>
          </p:cNvPr>
          <p:cNvCxnSpPr>
            <a:cxnSpLocks/>
            <a:stCxn id="23" idx="4"/>
            <a:endCxn id="27" idx="0"/>
          </p:cNvCxnSpPr>
          <p:nvPr/>
        </p:nvCxnSpPr>
        <p:spPr>
          <a:xfrm flipH="1">
            <a:off x="2507996" y="3555592"/>
            <a:ext cx="148210" cy="3847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3431392-2FDD-4291-8E58-9A0A125C9614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2759988" y="3594122"/>
            <a:ext cx="228721" cy="8186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2A6B5DD-29CA-418C-830B-1A3A2C10271C}"/>
              </a:ext>
            </a:extLst>
          </p:cNvPr>
          <p:cNvCxnSpPr>
            <a:cxnSpLocks/>
            <a:stCxn id="27" idx="5"/>
            <a:endCxn id="25" idx="2"/>
          </p:cNvCxnSpPr>
          <p:nvPr/>
        </p:nvCxnSpPr>
        <p:spPr>
          <a:xfrm>
            <a:off x="2610273" y="4187274"/>
            <a:ext cx="336071" cy="3277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B7FCB9C-960B-4FFA-8773-8B6B1FD4CE69}"/>
              </a:ext>
            </a:extLst>
          </p:cNvPr>
          <p:cNvCxnSpPr>
            <a:cxnSpLocks/>
            <a:stCxn id="23" idx="7"/>
            <a:endCxn id="26" idx="2"/>
          </p:cNvCxnSpPr>
          <p:nvPr/>
        </p:nvCxnSpPr>
        <p:spPr>
          <a:xfrm flipV="1">
            <a:off x="2899148" y="3364715"/>
            <a:ext cx="351238" cy="794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CC5DFDD-02C7-4C64-9A98-58AAD3F150D8}"/>
              </a:ext>
            </a:extLst>
          </p:cNvPr>
          <p:cNvCxnSpPr>
            <a:cxnSpLocks/>
            <a:stCxn id="24" idx="0"/>
            <a:endCxn id="26" idx="5"/>
          </p:cNvCxnSpPr>
          <p:nvPr/>
        </p:nvCxnSpPr>
        <p:spPr>
          <a:xfrm flipH="1" flipV="1">
            <a:off x="3454076" y="3537748"/>
            <a:ext cx="91667" cy="584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10D9CE8-1B8F-4542-B93F-041DC4976E85}"/>
              </a:ext>
            </a:extLst>
          </p:cNvPr>
          <p:cNvCxnSpPr>
            <a:cxnSpLocks/>
            <a:stCxn id="24" idx="3"/>
            <a:endCxn id="25" idx="6"/>
          </p:cNvCxnSpPr>
          <p:nvPr/>
        </p:nvCxnSpPr>
        <p:spPr>
          <a:xfrm flipH="1">
            <a:off x="3235628" y="4377161"/>
            <a:ext cx="231307" cy="137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03E845B-EC25-4985-B7FD-E85EEBC852ED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2610273" y="3475054"/>
            <a:ext cx="649092" cy="507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94D1DB2-55C6-4340-A6D9-9982E9D4C4F9}"/>
              </a:ext>
            </a:extLst>
          </p:cNvPr>
          <p:cNvCxnSpPr>
            <a:cxnSpLocks/>
            <a:stCxn id="24" idx="2"/>
            <a:endCxn id="27" idx="6"/>
          </p:cNvCxnSpPr>
          <p:nvPr/>
        </p:nvCxnSpPr>
        <p:spPr>
          <a:xfrm flipH="1" flipV="1">
            <a:off x="2652638" y="4084997"/>
            <a:ext cx="762580" cy="194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DE65D6F-2676-4926-AF47-C797F08583DD}"/>
              </a:ext>
            </a:extLst>
          </p:cNvPr>
          <p:cNvCxnSpPr>
            <a:cxnSpLocks/>
            <a:stCxn id="24" idx="1"/>
            <a:endCxn id="23" idx="6"/>
          </p:cNvCxnSpPr>
          <p:nvPr/>
        </p:nvCxnSpPr>
        <p:spPr>
          <a:xfrm flipH="1" flipV="1">
            <a:off x="2860618" y="3547981"/>
            <a:ext cx="587243" cy="625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FA6273A-EEC8-4FD1-A2FF-426EB74A335E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V="1">
            <a:off x="3090986" y="3546727"/>
            <a:ext cx="252751" cy="823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箭头: 右 2">
            <a:extLst>
              <a:ext uri="{FF2B5EF4-FFF2-40B4-BE49-F238E27FC236}">
                <a16:creationId xmlns:a16="http://schemas.microsoft.com/office/drawing/2014/main" id="{2610D1A7-F6A4-47F7-BA19-C32102EDA5EC}"/>
              </a:ext>
            </a:extLst>
          </p:cNvPr>
          <p:cNvSpPr/>
          <p:nvPr/>
        </p:nvSpPr>
        <p:spPr>
          <a:xfrm>
            <a:off x="3798711" y="3827934"/>
            <a:ext cx="476006" cy="33587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F48552-016A-47BD-ABB2-E12F0BB495BC}"/>
              </a:ext>
            </a:extLst>
          </p:cNvPr>
          <p:cNvSpPr/>
          <p:nvPr/>
        </p:nvSpPr>
        <p:spPr>
          <a:xfrm>
            <a:off x="2228296" y="3009529"/>
            <a:ext cx="3595456" cy="2132237"/>
          </a:xfrm>
          <a:prstGeom prst="roundRect">
            <a:avLst>
              <a:gd name="adj" fmla="val 1000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9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9E1273-317F-4028-B0BA-9A584D87F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89" y="2455395"/>
            <a:ext cx="2844444" cy="2844444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41D2783F-A216-4073-A783-B88BF7AD8C29}"/>
              </a:ext>
            </a:extLst>
          </p:cNvPr>
          <p:cNvGrpSpPr/>
          <p:nvPr/>
        </p:nvGrpSpPr>
        <p:grpSpPr>
          <a:xfrm>
            <a:off x="2363354" y="3264404"/>
            <a:ext cx="1356922" cy="1395267"/>
            <a:chOff x="2114753" y="1729489"/>
            <a:chExt cx="1356922" cy="1395267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DE621B4-E574-46CF-97F4-D051F047E8E6}"/>
                </a:ext>
              </a:extLst>
            </p:cNvPr>
            <p:cNvSpPr/>
            <p:nvPr/>
          </p:nvSpPr>
          <p:spPr>
            <a:xfrm rot="2572056">
              <a:off x="2361363" y="1770023"/>
              <a:ext cx="289284" cy="289284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400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71499EE-918E-4C1B-95F7-4DEE186B1059}"/>
                </a:ext>
              </a:extLst>
            </p:cNvPr>
            <p:cNvSpPr/>
            <p:nvPr/>
          </p:nvSpPr>
          <p:spPr>
            <a:xfrm rot="21278966">
              <a:off x="3165987" y="2586235"/>
              <a:ext cx="289284" cy="28928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19050"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9F7D257-CA49-437F-BC91-A12E7DFE04FC}"/>
                </a:ext>
              </a:extLst>
            </p:cNvPr>
            <p:cNvSpPr/>
            <p:nvPr/>
          </p:nvSpPr>
          <p:spPr>
            <a:xfrm>
              <a:off x="2697743" y="2835472"/>
              <a:ext cx="289284" cy="289284"/>
            </a:xfrm>
            <a:prstGeom prst="ellipse">
              <a:avLst/>
            </a:prstGeom>
            <a:solidFill>
              <a:srgbClr val="70AD4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BE49316-363E-4482-88AF-5C971CF24321}"/>
                </a:ext>
              </a:extLst>
            </p:cNvPr>
            <p:cNvSpPr/>
            <p:nvPr/>
          </p:nvSpPr>
          <p:spPr>
            <a:xfrm rot="1070872">
              <a:off x="2994825" y="1729489"/>
              <a:ext cx="289284" cy="289284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 w="19050"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4640A16-5C9A-498B-8C68-D7B0CAE00ADB}"/>
                </a:ext>
              </a:extLst>
            </p:cNvPr>
            <p:cNvSpPr/>
            <p:nvPr/>
          </p:nvSpPr>
          <p:spPr>
            <a:xfrm>
              <a:off x="2114753" y="2405440"/>
              <a:ext cx="289284" cy="289284"/>
            </a:xfrm>
            <a:prstGeom prst="ellipse">
              <a:avLst/>
            </a:prstGeom>
            <a:solidFill>
              <a:srgbClr val="ED7D3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CE17FF8-F9E2-4536-8F3B-96E20194FF98}"/>
                </a:ext>
              </a:extLst>
            </p:cNvPr>
            <p:cNvCxnSpPr>
              <a:cxnSpLocks/>
              <a:stCxn id="24" idx="4"/>
              <a:endCxn id="28" idx="0"/>
            </p:cNvCxnSpPr>
            <p:nvPr/>
          </p:nvCxnSpPr>
          <p:spPr>
            <a:xfrm flipH="1">
              <a:off x="2259395" y="2020677"/>
              <a:ext cx="148210" cy="3847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B9717F9E-670A-46D1-AB80-4F596807E82D}"/>
                </a:ext>
              </a:extLst>
            </p:cNvPr>
            <p:cNvCxnSpPr>
              <a:cxnSpLocks/>
              <a:stCxn id="24" idx="5"/>
              <a:endCxn id="26" idx="1"/>
            </p:cNvCxnSpPr>
            <p:nvPr/>
          </p:nvCxnSpPr>
          <p:spPr>
            <a:xfrm>
              <a:off x="2511387" y="2059207"/>
              <a:ext cx="228721" cy="8186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CAFCDEF-47C4-4198-AA95-0D8DC502D97B}"/>
                </a:ext>
              </a:extLst>
            </p:cNvPr>
            <p:cNvSpPr/>
            <p:nvPr/>
          </p:nvSpPr>
          <p:spPr>
            <a:xfrm rot="21278966">
              <a:off x="3182391" y="2131153"/>
              <a:ext cx="289284" cy="289284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C101827-3B3A-4B38-9332-43AB6DC9A8F7}"/>
                </a:ext>
              </a:extLst>
            </p:cNvPr>
            <p:cNvCxnSpPr>
              <a:cxnSpLocks/>
              <a:stCxn id="28" idx="7"/>
              <a:endCxn id="31" idx="1"/>
            </p:cNvCxnSpPr>
            <p:nvPr/>
          </p:nvCxnSpPr>
          <p:spPr>
            <a:xfrm flipV="1">
              <a:off x="2361672" y="2183500"/>
              <a:ext cx="853992" cy="264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9D413E6-A17F-4703-82BF-4F85E777A528}"/>
                </a:ext>
              </a:extLst>
            </p:cNvPr>
            <p:cNvCxnSpPr>
              <a:cxnSpLocks/>
              <a:stCxn id="26" idx="0"/>
              <a:endCxn id="31" idx="3"/>
            </p:cNvCxnSpPr>
            <p:nvPr/>
          </p:nvCxnSpPr>
          <p:spPr>
            <a:xfrm flipV="1">
              <a:off x="2842385" y="2387164"/>
              <a:ext cx="392353" cy="4483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F292C95-8DB4-4ABF-9757-D79740C3E2FB}"/>
                </a:ext>
              </a:extLst>
            </p:cNvPr>
            <p:cNvCxnSpPr>
              <a:cxnSpLocks/>
              <a:stCxn id="27" idx="5"/>
              <a:endCxn id="31" idx="0"/>
            </p:cNvCxnSpPr>
            <p:nvPr/>
          </p:nvCxnSpPr>
          <p:spPr>
            <a:xfrm>
              <a:off x="3205475" y="2002833"/>
              <a:ext cx="108071" cy="128950"/>
            </a:xfrm>
            <a:prstGeom prst="line">
              <a:avLst/>
            </a:prstGeom>
            <a:ln w="12700">
              <a:solidFill>
                <a:schemeClr val="tx1">
                  <a:alpha val="2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E12F1DB-A730-46B7-9774-10D5F6433BEF}"/>
                </a:ext>
              </a:extLst>
            </p:cNvPr>
            <p:cNvCxnSpPr>
              <a:cxnSpLocks/>
              <a:endCxn id="31" idx="4"/>
            </p:cNvCxnSpPr>
            <p:nvPr/>
          </p:nvCxnSpPr>
          <p:spPr>
            <a:xfrm flipV="1">
              <a:off x="3313546" y="2419807"/>
              <a:ext cx="26975" cy="148398"/>
            </a:xfrm>
            <a:prstGeom prst="line">
              <a:avLst/>
            </a:prstGeom>
            <a:ln w="12700">
              <a:solidFill>
                <a:schemeClr val="tx1">
                  <a:alpha val="2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箭头: 右 18">
            <a:extLst>
              <a:ext uri="{FF2B5EF4-FFF2-40B4-BE49-F238E27FC236}">
                <a16:creationId xmlns:a16="http://schemas.microsoft.com/office/drawing/2014/main" id="{78FDCEC1-EBD9-4EFD-B748-24773B8D2841}"/>
              </a:ext>
            </a:extLst>
          </p:cNvPr>
          <p:cNvSpPr/>
          <p:nvPr/>
        </p:nvSpPr>
        <p:spPr>
          <a:xfrm>
            <a:off x="3798711" y="3827934"/>
            <a:ext cx="476006" cy="33587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B78ADD-C310-4CA7-801D-3F51A9391FDF}"/>
              </a:ext>
            </a:extLst>
          </p:cNvPr>
          <p:cNvSpPr/>
          <p:nvPr/>
        </p:nvSpPr>
        <p:spPr>
          <a:xfrm>
            <a:off x="2228296" y="3009529"/>
            <a:ext cx="3595456" cy="2132237"/>
          </a:xfrm>
          <a:prstGeom prst="roundRect">
            <a:avLst>
              <a:gd name="adj" fmla="val 1000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4ACCEA1-D8F6-4023-9317-F94B77F48DE8}"/>
              </a:ext>
            </a:extLst>
          </p:cNvPr>
          <p:cNvSpPr txBox="1"/>
          <p:nvPr/>
        </p:nvSpPr>
        <p:spPr>
          <a:xfrm>
            <a:off x="3576492" y="4741656"/>
            <a:ext cx="920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428750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id="{84B1A346-4716-408A-B35E-414D6E665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89" y="2455395"/>
            <a:ext cx="2844444" cy="284444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E91E3E2C-ABB9-45B1-98A0-1621A13848EF}"/>
              </a:ext>
            </a:extLst>
          </p:cNvPr>
          <p:cNvGrpSpPr/>
          <p:nvPr/>
        </p:nvGrpSpPr>
        <p:grpSpPr>
          <a:xfrm>
            <a:off x="2363354" y="3264404"/>
            <a:ext cx="1356922" cy="1395267"/>
            <a:chOff x="7844272" y="4224645"/>
            <a:chExt cx="1356922" cy="1395267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55744E4-2574-4CE7-BD5C-3F79C153F56B}"/>
                </a:ext>
              </a:extLst>
            </p:cNvPr>
            <p:cNvSpPr/>
            <p:nvPr/>
          </p:nvSpPr>
          <p:spPr>
            <a:xfrm rot="2572056">
              <a:off x="8090882" y="4265179"/>
              <a:ext cx="289284" cy="289284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400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C4769767-7159-42C5-B9FC-D15FBD67DC7E}"/>
                </a:ext>
              </a:extLst>
            </p:cNvPr>
            <p:cNvSpPr/>
            <p:nvPr/>
          </p:nvSpPr>
          <p:spPr>
            <a:xfrm rot="21278966">
              <a:off x="8895506" y="5081391"/>
              <a:ext cx="289284" cy="289284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D5DC9A1-CA0E-4F11-A7BF-1D36BB260A27}"/>
                </a:ext>
              </a:extLst>
            </p:cNvPr>
            <p:cNvSpPr/>
            <p:nvPr/>
          </p:nvSpPr>
          <p:spPr>
            <a:xfrm>
              <a:off x="8427262" y="5330628"/>
              <a:ext cx="289284" cy="289284"/>
            </a:xfrm>
            <a:prstGeom prst="ellipse">
              <a:avLst/>
            </a:prstGeom>
            <a:solidFill>
              <a:srgbClr val="70AD4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9687208-9EDA-4F62-BB41-6AEC70D4D894}"/>
                </a:ext>
              </a:extLst>
            </p:cNvPr>
            <p:cNvSpPr/>
            <p:nvPr/>
          </p:nvSpPr>
          <p:spPr>
            <a:xfrm rot="1070872">
              <a:off x="8724344" y="4224645"/>
              <a:ext cx="289284" cy="28928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E9BFA801-B2F1-4DCE-9C2F-5195079D6F67}"/>
                </a:ext>
              </a:extLst>
            </p:cNvPr>
            <p:cNvSpPr/>
            <p:nvPr/>
          </p:nvSpPr>
          <p:spPr>
            <a:xfrm>
              <a:off x="7844272" y="4900596"/>
              <a:ext cx="289284" cy="289284"/>
            </a:xfrm>
            <a:prstGeom prst="ellipse">
              <a:avLst/>
            </a:prstGeom>
            <a:solidFill>
              <a:srgbClr val="ED7D3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C849BFF-773C-4475-AAED-AEDEC1F4EE85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7988914" y="4515833"/>
              <a:ext cx="148210" cy="3847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867F92BF-2A36-4A76-94F2-E413BF6BCA02}"/>
                </a:ext>
              </a:extLst>
            </p:cNvPr>
            <p:cNvCxnSpPr>
              <a:cxnSpLocks/>
              <a:stCxn id="40" idx="5"/>
              <a:endCxn id="42" idx="1"/>
            </p:cNvCxnSpPr>
            <p:nvPr/>
          </p:nvCxnSpPr>
          <p:spPr>
            <a:xfrm>
              <a:off x="8240906" y="4554363"/>
              <a:ext cx="228721" cy="8186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392DC66-332F-455D-84EA-AAD09D5931C9}"/>
                </a:ext>
              </a:extLst>
            </p:cNvPr>
            <p:cNvSpPr/>
            <p:nvPr/>
          </p:nvSpPr>
          <p:spPr>
            <a:xfrm rot="21278966">
              <a:off x="8911910" y="4626309"/>
              <a:ext cx="289284" cy="289284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 w="19050"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907AC0B-254D-467F-A073-03048D1A4663}"/>
                </a:ext>
              </a:extLst>
            </p:cNvPr>
            <p:cNvCxnSpPr>
              <a:cxnSpLocks/>
              <a:stCxn id="43" idx="5"/>
              <a:endCxn id="47" idx="0"/>
            </p:cNvCxnSpPr>
            <p:nvPr/>
          </p:nvCxnSpPr>
          <p:spPr>
            <a:xfrm>
              <a:off x="8934994" y="4497989"/>
              <a:ext cx="108071" cy="128950"/>
            </a:xfrm>
            <a:prstGeom prst="line">
              <a:avLst/>
            </a:prstGeom>
            <a:ln w="12700">
              <a:solidFill>
                <a:schemeClr val="tx1">
                  <a:alpha val="20000"/>
                </a:schemeClr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F64A247-EDF0-4DD8-9C51-747AC3FB6E71}"/>
                </a:ext>
              </a:extLst>
            </p:cNvPr>
            <p:cNvCxnSpPr>
              <a:cxnSpLocks/>
              <a:endCxn id="47" idx="4"/>
            </p:cNvCxnSpPr>
            <p:nvPr/>
          </p:nvCxnSpPr>
          <p:spPr>
            <a:xfrm flipV="1">
              <a:off x="9043065" y="4914963"/>
              <a:ext cx="26975" cy="148398"/>
            </a:xfrm>
            <a:prstGeom prst="line">
              <a:avLst/>
            </a:prstGeom>
            <a:ln w="12700">
              <a:solidFill>
                <a:schemeClr val="tx1">
                  <a:alpha val="20000"/>
                </a:schemeClr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1526032-ADA4-4C7F-B1FC-3AAE2C9387BF}"/>
                </a:ext>
              </a:extLst>
            </p:cNvPr>
            <p:cNvCxnSpPr>
              <a:cxnSpLocks/>
              <a:stCxn id="40" idx="7"/>
              <a:endCxn id="43" idx="2"/>
            </p:cNvCxnSpPr>
            <p:nvPr/>
          </p:nvCxnSpPr>
          <p:spPr>
            <a:xfrm flipV="1">
              <a:off x="8380066" y="4324956"/>
              <a:ext cx="351238" cy="794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6D35677-264E-4ED3-944D-8C5D6A3DEC40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8133556" y="5045238"/>
              <a:ext cx="762580" cy="1942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06DAFEE-AE30-4E18-A460-3E68B4221A00}"/>
                </a:ext>
              </a:extLst>
            </p:cNvPr>
            <p:cNvCxnSpPr>
              <a:cxnSpLocks/>
              <a:stCxn id="42" idx="6"/>
              <a:endCxn id="41" idx="3"/>
            </p:cNvCxnSpPr>
            <p:nvPr/>
          </p:nvCxnSpPr>
          <p:spPr>
            <a:xfrm flipV="1">
              <a:off x="8716546" y="5337402"/>
              <a:ext cx="231307" cy="137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0F06C5E-D0C1-4DAB-986B-662F3740D977}"/>
              </a:ext>
            </a:extLst>
          </p:cNvPr>
          <p:cNvSpPr/>
          <p:nvPr/>
        </p:nvSpPr>
        <p:spPr>
          <a:xfrm>
            <a:off x="3798711" y="3827934"/>
            <a:ext cx="476006" cy="33587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353D09-6252-430D-B04B-7CB14B023157}"/>
              </a:ext>
            </a:extLst>
          </p:cNvPr>
          <p:cNvSpPr/>
          <p:nvPr/>
        </p:nvSpPr>
        <p:spPr>
          <a:xfrm>
            <a:off x="2228296" y="3009529"/>
            <a:ext cx="3595456" cy="2132237"/>
          </a:xfrm>
          <a:prstGeom prst="roundRect">
            <a:avLst>
              <a:gd name="adj" fmla="val 1000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0">
            <a:extLst>
              <a:ext uri="{FF2B5EF4-FFF2-40B4-BE49-F238E27FC236}">
                <a16:creationId xmlns:a16="http://schemas.microsoft.com/office/drawing/2014/main" id="{D3474F71-501B-49E6-ADC4-FF00F8492967}"/>
              </a:ext>
            </a:extLst>
          </p:cNvPr>
          <p:cNvSpPr txBox="1"/>
          <p:nvPr/>
        </p:nvSpPr>
        <p:spPr>
          <a:xfrm>
            <a:off x="3576492" y="4741656"/>
            <a:ext cx="920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86726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251E59A4-6C53-4123-AF77-B89FC740ACD4}"/>
              </a:ext>
            </a:extLst>
          </p:cNvPr>
          <p:cNvGrpSpPr/>
          <p:nvPr/>
        </p:nvGrpSpPr>
        <p:grpSpPr>
          <a:xfrm>
            <a:off x="2363354" y="3264404"/>
            <a:ext cx="1356922" cy="1395267"/>
            <a:chOff x="2114753" y="1729489"/>
            <a:chExt cx="1356922" cy="1395267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7BC1AB2-A2C0-4085-A233-F5B4969DCA12}"/>
                </a:ext>
              </a:extLst>
            </p:cNvPr>
            <p:cNvSpPr/>
            <p:nvPr/>
          </p:nvSpPr>
          <p:spPr>
            <a:xfrm rot="2572056">
              <a:off x="2361363" y="1770023"/>
              <a:ext cx="289284" cy="289284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400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037FD02-1DBC-4652-BE1F-37113E787579}"/>
                </a:ext>
              </a:extLst>
            </p:cNvPr>
            <p:cNvSpPr/>
            <p:nvPr/>
          </p:nvSpPr>
          <p:spPr>
            <a:xfrm rot="21278966">
              <a:off x="3165987" y="2586235"/>
              <a:ext cx="289284" cy="28928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19050"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69D5A50-98B6-4F83-8AA4-BAD7F584EEB2}"/>
                </a:ext>
              </a:extLst>
            </p:cNvPr>
            <p:cNvSpPr/>
            <p:nvPr/>
          </p:nvSpPr>
          <p:spPr>
            <a:xfrm>
              <a:off x="2697743" y="2835472"/>
              <a:ext cx="289284" cy="289284"/>
            </a:xfrm>
            <a:prstGeom prst="ellipse">
              <a:avLst/>
            </a:prstGeom>
            <a:solidFill>
              <a:srgbClr val="70AD4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8EEEF20-DB99-4C88-83F4-B6C90A058CDC}"/>
                </a:ext>
              </a:extLst>
            </p:cNvPr>
            <p:cNvSpPr/>
            <p:nvPr/>
          </p:nvSpPr>
          <p:spPr>
            <a:xfrm rot="1070872">
              <a:off x="2994825" y="1729489"/>
              <a:ext cx="289284" cy="289284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 w="19050"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9F20DB2-496C-4D36-8A34-814CD0CE0E47}"/>
                </a:ext>
              </a:extLst>
            </p:cNvPr>
            <p:cNvSpPr/>
            <p:nvPr/>
          </p:nvSpPr>
          <p:spPr>
            <a:xfrm>
              <a:off x="2114753" y="2405440"/>
              <a:ext cx="289284" cy="289284"/>
            </a:xfrm>
            <a:prstGeom prst="ellipse">
              <a:avLst/>
            </a:prstGeom>
            <a:solidFill>
              <a:srgbClr val="ED7D3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8AD5DE8-541C-4A6C-B196-7951813932C4}"/>
                </a:ext>
              </a:extLst>
            </p:cNvPr>
            <p:cNvCxnSpPr>
              <a:cxnSpLocks/>
              <a:stCxn id="24" idx="4"/>
              <a:endCxn id="28" idx="0"/>
            </p:cNvCxnSpPr>
            <p:nvPr/>
          </p:nvCxnSpPr>
          <p:spPr>
            <a:xfrm flipH="1">
              <a:off x="2259395" y="2020677"/>
              <a:ext cx="148210" cy="3847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3926CC5-38F0-4290-9DE3-923FA812A7BB}"/>
                </a:ext>
              </a:extLst>
            </p:cNvPr>
            <p:cNvCxnSpPr>
              <a:cxnSpLocks/>
              <a:stCxn id="24" idx="5"/>
              <a:endCxn id="26" idx="1"/>
            </p:cNvCxnSpPr>
            <p:nvPr/>
          </p:nvCxnSpPr>
          <p:spPr>
            <a:xfrm>
              <a:off x="2511387" y="2059207"/>
              <a:ext cx="228721" cy="8186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069C72D-98DB-45D6-9A87-405577845513}"/>
                </a:ext>
              </a:extLst>
            </p:cNvPr>
            <p:cNvSpPr/>
            <p:nvPr/>
          </p:nvSpPr>
          <p:spPr>
            <a:xfrm rot="21278966">
              <a:off x="3182391" y="2131153"/>
              <a:ext cx="289284" cy="289284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A0C3EAD-1332-418F-8921-7DC694B56A63}"/>
                </a:ext>
              </a:extLst>
            </p:cNvPr>
            <p:cNvCxnSpPr>
              <a:cxnSpLocks/>
              <a:stCxn id="28" idx="7"/>
              <a:endCxn id="31" idx="1"/>
            </p:cNvCxnSpPr>
            <p:nvPr/>
          </p:nvCxnSpPr>
          <p:spPr>
            <a:xfrm flipV="1">
              <a:off x="2361672" y="2183500"/>
              <a:ext cx="853992" cy="264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56A3C52-616A-4DA1-9ED9-D06E468100EF}"/>
                </a:ext>
              </a:extLst>
            </p:cNvPr>
            <p:cNvCxnSpPr>
              <a:cxnSpLocks/>
              <a:stCxn id="26" idx="0"/>
              <a:endCxn id="31" idx="3"/>
            </p:cNvCxnSpPr>
            <p:nvPr/>
          </p:nvCxnSpPr>
          <p:spPr>
            <a:xfrm flipV="1">
              <a:off x="2842385" y="2387164"/>
              <a:ext cx="392353" cy="4483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FA982A2-7068-4EAA-A93E-33861EA28C58}"/>
                </a:ext>
              </a:extLst>
            </p:cNvPr>
            <p:cNvCxnSpPr>
              <a:cxnSpLocks/>
              <a:stCxn id="27" idx="5"/>
              <a:endCxn id="31" idx="0"/>
            </p:cNvCxnSpPr>
            <p:nvPr/>
          </p:nvCxnSpPr>
          <p:spPr>
            <a:xfrm>
              <a:off x="3205475" y="2002833"/>
              <a:ext cx="108071" cy="128950"/>
            </a:xfrm>
            <a:prstGeom prst="line">
              <a:avLst/>
            </a:prstGeom>
            <a:ln w="12700">
              <a:solidFill>
                <a:schemeClr val="tx1">
                  <a:alpha val="2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68AFFF8-842C-4048-B091-DDC5E0D6C567}"/>
                </a:ext>
              </a:extLst>
            </p:cNvPr>
            <p:cNvCxnSpPr>
              <a:cxnSpLocks/>
              <a:endCxn id="31" idx="4"/>
            </p:cNvCxnSpPr>
            <p:nvPr/>
          </p:nvCxnSpPr>
          <p:spPr>
            <a:xfrm flipV="1">
              <a:off x="3313546" y="2419807"/>
              <a:ext cx="26975" cy="148398"/>
            </a:xfrm>
            <a:prstGeom prst="line">
              <a:avLst/>
            </a:prstGeom>
            <a:ln w="12700">
              <a:solidFill>
                <a:schemeClr val="tx1">
                  <a:alpha val="2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75F28838-E27E-421E-95E0-A743F3177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89" y="2455395"/>
            <a:ext cx="2844444" cy="2844444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56457A14-FDAF-4130-898A-C7C8D8A3DB74}"/>
              </a:ext>
            </a:extLst>
          </p:cNvPr>
          <p:cNvSpPr/>
          <p:nvPr/>
        </p:nvSpPr>
        <p:spPr>
          <a:xfrm>
            <a:off x="3798711" y="3827934"/>
            <a:ext cx="476006" cy="33587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D2F072F-1AC8-4366-85D2-C0B15A399172}"/>
              </a:ext>
            </a:extLst>
          </p:cNvPr>
          <p:cNvSpPr/>
          <p:nvPr/>
        </p:nvSpPr>
        <p:spPr>
          <a:xfrm>
            <a:off x="2228296" y="3009529"/>
            <a:ext cx="3595456" cy="2132237"/>
          </a:xfrm>
          <a:prstGeom prst="roundRect">
            <a:avLst>
              <a:gd name="adj" fmla="val 1000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9D3232-29E4-41E1-8F1E-557CEFEC1303}"/>
              </a:ext>
            </a:extLst>
          </p:cNvPr>
          <p:cNvSpPr txBox="1"/>
          <p:nvPr/>
        </p:nvSpPr>
        <p:spPr>
          <a:xfrm>
            <a:off x="3576492" y="4741656"/>
            <a:ext cx="920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395571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游戏机, 椅子, 桌子&#10;&#10;描述已自动生成">
            <a:extLst>
              <a:ext uri="{FF2B5EF4-FFF2-40B4-BE49-F238E27FC236}">
                <a16:creationId xmlns:a16="http://schemas.microsoft.com/office/drawing/2014/main" id="{78F35470-1EE9-4085-A12E-641D44304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89" y="2455395"/>
            <a:ext cx="2844444" cy="2844444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DD11E06-09E3-4A85-9CD5-8DBC87E81A16}"/>
              </a:ext>
            </a:extLst>
          </p:cNvPr>
          <p:cNvSpPr/>
          <p:nvPr/>
        </p:nvSpPr>
        <p:spPr>
          <a:xfrm>
            <a:off x="2228296" y="3009529"/>
            <a:ext cx="3595456" cy="2132237"/>
          </a:xfrm>
          <a:prstGeom prst="roundRect">
            <a:avLst>
              <a:gd name="adj" fmla="val 1000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375E526-B915-4830-A43A-3B5B9C13F59A}"/>
              </a:ext>
            </a:extLst>
          </p:cNvPr>
          <p:cNvGrpSpPr/>
          <p:nvPr/>
        </p:nvGrpSpPr>
        <p:grpSpPr>
          <a:xfrm>
            <a:off x="2363354" y="3264404"/>
            <a:ext cx="1356922" cy="1395267"/>
            <a:chOff x="7844272" y="4224645"/>
            <a:chExt cx="1356922" cy="1395267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D0D23EC-CC63-49CA-985D-DE114ED01A57}"/>
                </a:ext>
              </a:extLst>
            </p:cNvPr>
            <p:cNvSpPr/>
            <p:nvPr/>
          </p:nvSpPr>
          <p:spPr>
            <a:xfrm rot="2572056">
              <a:off x="8090882" y="4265179"/>
              <a:ext cx="289284" cy="289284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400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D4BA479-FFAE-4FAE-8A44-625B508C1A18}"/>
                </a:ext>
              </a:extLst>
            </p:cNvPr>
            <p:cNvSpPr/>
            <p:nvPr/>
          </p:nvSpPr>
          <p:spPr>
            <a:xfrm rot="21278966">
              <a:off x="8895506" y="5081391"/>
              <a:ext cx="289284" cy="289284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29538A4-EE57-47C8-BDC2-E19FA2DDCC57}"/>
                </a:ext>
              </a:extLst>
            </p:cNvPr>
            <p:cNvSpPr/>
            <p:nvPr/>
          </p:nvSpPr>
          <p:spPr>
            <a:xfrm>
              <a:off x="8427262" y="5330628"/>
              <a:ext cx="289284" cy="289284"/>
            </a:xfrm>
            <a:prstGeom prst="ellipse">
              <a:avLst/>
            </a:prstGeom>
            <a:solidFill>
              <a:srgbClr val="70AD4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4073633-B1A7-43EC-9E4D-E9943A616E3F}"/>
                </a:ext>
              </a:extLst>
            </p:cNvPr>
            <p:cNvSpPr/>
            <p:nvPr/>
          </p:nvSpPr>
          <p:spPr>
            <a:xfrm rot="1070872">
              <a:off x="8724344" y="4224645"/>
              <a:ext cx="289284" cy="28928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6664BF7-545C-4153-9421-29F3427D9199}"/>
                </a:ext>
              </a:extLst>
            </p:cNvPr>
            <p:cNvSpPr/>
            <p:nvPr/>
          </p:nvSpPr>
          <p:spPr>
            <a:xfrm>
              <a:off x="7844272" y="4900596"/>
              <a:ext cx="289284" cy="289284"/>
            </a:xfrm>
            <a:prstGeom prst="ellipse">
              <a:avLst/>
            </a:prstGeom>
            <a:solidFill>
              <a:srgbClr val="ED7D3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C7CFD73-1035-4776-8FBE-DB29753E0C5E}"/>
                </a:ext>
              </a:extLst>
            </p:cNvPr>
            <p:cNvCxnSpPr>
              <a:cxnSpLocks/>
              <a:stCxn id="25" idx="4"/>
              <a:endCxn id="29" idx="0"/>
            </p:cNvCxnSpPr>
            <p:nvPr/>
          </p:nvCxnSpPr>
          <p:spPr>
            <a:xfrm flipH="1">
              <a:off x="7988914" y="4515833"/>
              <a:ext cx="148210" cy="3847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49A0442-38E1-4365-8001-4D9B63AB28F0}"/>
                </a:ext>
              </a:extLst>
            </p:cNvPr>
            <p:cNvCxnSpPr>
              <a:cxnSpLocks/>
              <a:stCxn id="25" idx="5"/>
              <a:endCxn id="27" idx="1"/>
            </p:cNvCxnSpPr>
            <p:nvPr/>
          </p:nvCxnSpPr>
          <p:spPr>
            <a:xfrm>
              <a:off x="8240906" y="4554363"/>
              <a:ext cx="228721" cy="8186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ADD17C9-5038-4EEF-9A29-C1095DFB3921}"/>
                </a:ext>
              </a:extLst>
            </p:cNvPr>
            <p:cNvSpPr/>
            <p:nvPr/>
          </p:nvSpPr>
          <p:spPr>
            <a:xfrm rot="21278966">
              <a:off x="8911910" y="4626309"/>
              <a:ext cx="289284" cy="289284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 w="19050"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64A22C5-7E03-4AF9-BEED-C627F0415BB6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8934994" y="4497989"/>
              <a:ext cx="108071" cy="128950"/>
            </a:xfrm>
            <a:prstGeom prst="line">
              <a:avLst/>
            </a:prstGeom>
            <a:ln w="12700">
              <a:solidFill>
                <a:schemeClr val="tx1">
                  <a:alpha val="20000"/>
                </a:schemeClr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878CB52-FAA4-49F0-BF0B-3F44AA3B8C73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9043065" y="4914963"/>
              <a:ext cx="26975" cy="148398"/>
            </a:xfrm>
            <a:prstGeom prst="line">
              <a:avLst/>
            </a:prstGeom>
            <a:ln w="12700">
              <a:solidFill>
                <a:schemeClr val="tx1">
                  <a:alpha val="20000"/>
                </a:schemeClr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4F8C9F6-536C-4624-9B28-4B43CABF4E42}"/>
                </a:ext>
              </a:extLst>
            </p:cNvPr>
            <p:cNvCxnSpPr>
              <a:cxnSpLocks/>
              <a:stCxn id="25" idx="7"/>
              <a:endCxn id="28" idx="2"/>
            </p:cNvCxnSpPr>
            <p:nvPr/>
          </p:nvCxnSpPr>
          <p:spPr>
            <a:xfrm flipV="1">
              <a:off x="8380066" y="4324956"/>
              <a:ext cx="351238" cy="794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8610307-ADCF-49F4-8FDC-734B7B1D2373}"/>
                </a:ext>
              </a:extLst>
            </p:cNvPr>
            <p:cNvCxnSpPr>
              <a:cxnSpLocks/>
              <a:stCxn id="29" idx="6"/>
              <a:endCxn id="26" idx="2"/>
            </p:cNvCxnSpPr>
            <p:nvPr/>
          </p:nvCxnSpPr>
          <p:spPr>
            <a:xfrm>
              <a:off x="8133556" y="5045238"/>
              <a:ext cx="762580" cy="1942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39C43C5-399A-498E-A68D-293411B54D4F}"/>
                </a:ext>
              </a:extLst>
            </p:cNvPr>
            <p:cNvCxnSpPr>
              <a:cxnSpLocks/>
              <a:stCxn id="27" idx="6"/>
              <a:endCxn id="26" idx="3"/>
            </p:cNvCxnSpPr>
            <p:nvPr/>
          </p:nvCxnSpPr>
          <p:spPr>
            <a:xfrm flipV="1">
              <a:off x="8716546" y="5337402"/>
              <a:ext cx="231307" cy="137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箭头: 右 19">
            <a:extLst>
              <a:ext uri="{FF2B5EF4-FFF2-40B4-BE49-F238E27FC236}">
                <a16:creationId xmlns:a16="http://schemas.microsoft.com/office/drawing/2014/main" id="{ED7F01E2-919E-46EB-A880-2159359D449E}"/>
              </a:ext>
            </a:extLst>
          </p:cNvPr>
          <p:cNvSpPr/>
          <p:nvPr/>
        </p:nvSpPr>
        <p:spPr>
          <a:xfrm>
            <a:off x="3798711" y="3827934"/>
            <a:ext cx="476006" cy="33587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0">
            <a:extLst>
              <a:ext uri="{FF2B5EF4-FFF2-40B4-BE49-F238E27FC236}">
                <a16:creationId xmlns:a16="http://schemas.microsoft.com/office/drawing/2014/main" id="{03549A4C-B1AA-42C9-B6F5-54D8EB2EA681}"/>
              </a:ext>
            </a:extLst>
          </p:cNvPr>
          <p:cNvSpPr txBox="1"/>
          <p:nvPr/>
        </p:nvSpPr>
        <p:spPr>
          <a:xfrm>
            <a:off x="3576492" y="4741656"/>
            <a:ext cx="920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203294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qingnanfan(樊庆楠)</dc:creator>
  <cp:lastModifiedBy>T165445</cp:lastModifiedBy>
  <cp:revision>9</cp:revision>
  <dcterms:created xsi:type="dcterms:W3CDTF">2022-03-08T08:21:31Z</dcterms:created>
  <dcterms:modified xsi:type="dcterms:W3CDTF">2022-03-08T15:41:09Z</dcterms:modified>
</cp:coreProperties>
</file>