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6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1ECAD-27E6-4718-8497-6008109E4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7BB206-6448-4C14-B6D3-1FFF71D96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16960-4F3F-432C-8733-72A43865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FB17-85C9-4C3E-B0FE-1C0DAC516E8B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341BA-622A-43DF-84E5-2A7D53E7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230B5-DEFE-4A1D-B647-16F7FC2F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49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E373-E3C6-4629-85AA-954ED579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6A5207-AC1D-47B8-BCC7-730B29B2D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D2710-2A13-439F-8A81-257A5661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FB17-85C9-4C3E-B0FE-1C0DAC516E8B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CAE70-1BF3-405D-92A9-07EA00AE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F95FD-6116-4FAF-8C18-05371241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02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B8ADEA-6719-40CE-8F01-87F12B64D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7580F-5D1B-4355-81E7-F72934367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655289-7A60-4AF9-8EAA-2089F45D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FB17-85C9-4C3E-B0FE-1C0DAC516E8B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68D7A-D469-4247-89B7-4E7DD54C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AC230-B1FE-4097-B229-DCB5A963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47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956AA-BD18-4D49-B03D-E6F65EE6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03009-DE42-41D8-8B9E-21DCF63C2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C7615-B945-4517-B203-2532DF2F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FB17-85C9-4C3E-B0FE-1C0DAC516E8B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A18D6-3C88-443D-A79B-52EEDEF6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77469-BEA4-493E-835A-D64F99A2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66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93406-02D1-4C74-B0F9-22ABE177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8288AE-682C-44E6-982C-7E01ACFFD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5940D-84DF-45A9-BE09-E8197B16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FB17-85C9-4C3E-B0FE-1C0DAC516E8B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75B05-A257-4CF4-B25B-3A9E9D66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C351E-82BB-448D-82B0-2387187B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92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442AE-88DC-41A7-A322-5BCE773D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40A1A-5AEE-47C5-B680-7CD48F554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F2EF32-D3EF-4ECF-ABC4-2EB9DBF4F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386C88-691A-4A6B-B1D5-ADB1E8A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FB17-85C9-4C3E-B0FE-1C0DAC516E8B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A9DC87-699F-472B-8F0B-DCE65289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0A5FF9-FCC2-4F54-958F-040A06D0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E77AC-7C21-44CD-A688-DA098710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830DB0-E918-49F1-851F-1E0E99FEE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D64F42-CB2C-43D9-A4C6-4EB80FC65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37DBC2-58B2-4E4D-A50E-2914E161C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C83B55-E25E-4573-A80D-B3045CF31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8CA4C3-9F5E-4830-B655-389F51D2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FB17-85C9-4C3E-B0FE-1C0DAC516E8B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74178A-B860-4F93-9965-67911653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3F4DCB-3063-4609-A246-7B901B6C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65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12B3B-027D-4288-8E71-B011239F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769B8B-3A13-44B8-B0AB-123C184C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FB17-85C9-4C3E-B0FE-1C0DAC516E8B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DCBE09-C337-4E0D-85F8-433703CD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0AFA60-C7AB-45C1-808E-8F8BDC1D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99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690E84-BFC4-4DA5-B80A-1D8204F0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FB17-85C9-4C3E-B0FE-1C0DAC516E8B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4207CB-6DBF-497E-95CC-69C2F65B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BC0706-D451-4798-8E57-E38C62FE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8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35A63-B5DE-4FA1-AA12-65B5B125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008CE-335A-412D-8374-5AE09D9C9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41DCE0-F889-47C1-B450-436D4FAF2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A79512-68CB-4606-8DF0-35497870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FB17-85C9-4C3E-B0FE-1C0DAC516E8B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9B9DC9-8ACB-43E7-97C0-4E5FCDF2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19AEB4-A818-499A-B7FF-307FCA08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30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FE465-609D-4EDB-B732-3B7EC459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F803EB-3607-4D9B-85C5-130B4EB5C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E577E2-183C-4936-9D92-6BF78804E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7C15C6-7721-4FCB-B2A3-47FD148B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FB17-85C9-4C3E-B0FE-1C0DAC516E8B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498DE7-D412-461A-A0A3-043B6E37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B14401-F938-4DA5-8585-3A89018A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88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958378-9DAA-48D8-A12C-2466439B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C892CF-C067-4116-BD5B-5E27A0360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46C36F-EEEB-48B3-A97F-C5FE4B1D1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0FB17-85C9-4C3E-B0FE-1C0DAC516E8B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56E36-B4BD-4A4D-9A3E-14117F1E4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5FEF1E-C34B-429E-87AB-2E6CC24A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24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5200E03-D59D-4780-A003-08AD50148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56" y="1617980"/>
            <a:ext cx="1319748" cy="987172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FA1A1F1A-BDD5-4BA7-AD7E-9E80BEB6D77E}"/>
              </a:ext>
            </a:extLst>
          </p:cNvPr>
          <p:cNvSpPr/>
          <p:nvPr/>
        </p:nvSpPr>
        <p:spPr>
          <a:xfrm>
            <a:off x="2177251" y="1985959"/>
            <a:ext cx="363985" cy="23969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7F040FF3-3699-4A48-8420-F6B4ECD57CE2}"/>
              </a:ext>
            </a:extLst>
          </p:cNvPr>
          <p:cNvSpPr/>
          <p:nvPr/>
        </p:nvSpPr>
        <p:spPr>
          <a:xfrm>
            <a:off x="3647041" y="1985959"/>
            <a:ext cx="363985" cy="23969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FD3FCCD-4064-4115-8325-A28633C48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71" y="1617980"/>
            <a:ext cx="1321968" cy="988832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500F38E7-90D8-4792-B3C7-68A7250C2450}"/>
              </a:ext>
            </a:extLst>
          </p:cNvPr>
          <p:cNvSpPr/>
          <p:nvPr/>
        </p:nvSpPr>
        <p:spPr>
          <a:xfrm rot="5400000">
            <a:off x="2912145" y="1376211"/>
            <a:ext cx="363985" cy="23969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3166E98-F78D-41B7-BC9F-84FFB1AC8C8B}"/>
              </a:ext>
            </a:extLst>
          </p:cNvPr>
          <p:cNvSpPr/>
          <p:nvPr/>
        </p:nvSpPr>
        <p:spPr>
          <a:xfrm>
            <a:off x="2617887" y="562610"/>
            <a:ext cx="952500" cy="6645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Weight Learning Network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74D14AF-31C1-4D18-A7D4-466C7F4FB7AB}"/>
              </a:ext>
            </a:extLst>
          </p:cNvPr>
          <p:cNvSpPr/>
          <p:nvPr/>
        </p:nvSpPr>
        <p:spPr>
          <a:xfrm>
            <a:off x="2573285" y="1742424"/>
            <a:ext cx="1041707" cy="7267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I-CNN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E585E19F-E427-4668-9373-E2DB5E18ACF3}"/>
              </a:ext>
            </a:extLst>
          </p:cNvPr>
          <p:cNvSpPr/>
          <p:nvPr/>
        </p:nvSpPr>
        <p:spPr>
          <a:xfrm>
            <a:off x="2177251" y="775026"/>
            <a:ext cx="363985" cy="23969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95E1A33-FDBC-4C1D-89AD-53B6744B9063}"/>
              </a:ext>
            </a:extLst>
          </p:cNvPr>
          <p:cNvSpPr/>
          <p:nvPr/>
        </p:nvSpPr>
        <p:spPr>
          <a:xfrm>
            <a:off x="1066186" y="562609"/>
            <a:ext cx="1040513" cy="6645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Controllable</a:t>
            </a:r>
          </a:p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Parameters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1229E24-4605-4A33-9842-B81983CF6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194" y="5300979"/>
            <a:ext cx="1439711" cy="1076905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A01A428A-2515-40AA-8AFD-5FA1D1C6D13F}"/>
              </a:ext>
            </a:extLst>
          </p:cNvPr>
          <p:cNvSpPr/>
          <p:nvPr/>
        </p:nvSpPr>
        <p:spPr>
          <a:xfrm>
            <a:off x="7394117" y="5612573"/>
            <a:ext cx="711620" cy="36398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830ADF4-B4DF-4842-B5FB-C0F751F63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948" y="5300979"/>
            <a:ext cx="1439712" cy="1076905"/>
          </a:xfrm>
          <a:prstGeom prst="rect">
            <a:avLst/>
          </a:prstGeom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51CBF52-76E9-4297-B740-B7F81851E6EA}"/>
              </a:ext>
            </a:extLst>
          </p:cNvPr>
          <p:cNvSpPr/>
          <p:nvPr/>
        </p:nvSpPr>
        <p:spPr>
          <a:xfrm>
            <a:off x="6924583" y="4120146"/>
            <a:ext cx="1726425" cy="9888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Controllable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Parameters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2380926-43E2-43A7-AE70-6A6582F2D47A}"/>
              </a:ext>
            </a:extLst>
          </p:cNvPr>
          <p:cNvSpPr/>
          <p:nvPr/>
        </p:nvSpPr>
        <p:spPr>
          <a:xfrm rot="5400000">
            <a:off x="7567934" y="5268424"/>
            <a:ext cx="363985" cy="3243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</p:spTree>
    <p:extLst>
      <p:ext uri="{BB962C8B-B14F-4D97-AF65-F5344CB8AC3E}">
        <p14:creationId xmlns:p14="http://schemas.microsoft.com/office/powerpoint/2010/main" val="325905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A4807F-05BE-40C6-BEA9-2797CE579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52" y="2248269"/>
            <a:ext cx="1482607" cy="18719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481D30-09C5-46F5-83A4-1B0212B1D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88" y="2248269"/>
            <a:ext cx="1482607" cy="1871979"/>
          </a:xfrm>
          <a:prstGeom prst="rect">
            <a:avLst/>
          </a:prstGeom>
        </p:spPr>
      </p:pic>
      <p:sp>
        <p:nvSpPr>
          <p:cNvPr id="22" name="箭头: 右 21">
            <a:extLst>
              <a:ext uri="{FF2B5EF4-FFF2-40B4-BE49-F238E27FC236}">
                <a16:creationId xmlns:a16="http://schemas.microsoft.com/office/drawing/2014/main" id="{3A5CF444-50B0-45C3-80B3-3E733EEDA7C5}"/>
              </a:ext>
            </a:extLst>
          </p:cNvPr>
          <p:cNvSpPr/>
          <p:nvPr/>
        </p:nvSpPr>
        <p:spPr>
          <a:xfrm>
            <a:off x="2138714" y="3002265"/>
            <a:ext cx="711620" cy="36398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111B527-7241-48DB-9573-81D1FCA7C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352" y="302664"/>
            <a:ext cx="1365398" cy="18286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092875A-0B2C-48FF-BD84-B598A0732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712" y="289964"/>
            <a:ext cx="1371494" cy="1834754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BEEF4938-3B68-4E68-9AA1-7E1A2D3BA9CE}"/>
              </a:ext>
            </a:extLst>
          </p:cNvPr>
          <p:cNvSpPr/>
          <p:nvPr/>
        </p:nvSpPr>
        <p:spPr>
          <a:xfrm>
            <a:off x="2168192" y="1022300"/>
            <a:ext cx="711620" cy="36398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85A70CF-52B5-4A7C-AD57-210A86E1AB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402" y="652874"/>
            <a:ext cx="2298882" cy="31308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5991782-D8B2-4E72-8448-867CFE849F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4608" y="652874"/>
            <a:ext cx="2284286" cy="31089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B655A30-B8DB-4AC8-AC32-0098226F5C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9147" y="3353440"/>
            <a:ext cx="2276988" cy="3123560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4DCF8432-BEF6-4297-ACB6-08A754E5F656}"/>
              </a:ext>
            </a:extLst>
          </p:cNvPr>
          <p:cNvSpPr/>
          <p:nvPr/>
        </p:nvSpPr>
        <p:spPr>
          <a:xfrm rot="5400000">
            <a:off x="7571217" y="2910061"/>
            <a:ext cx="848825" cy="68928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EECEC4F-3638-42D6-9F58-D942CA0C1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396" y="4234920"/>
            <a:ext cx="2298882" cy="31308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71A675D-C3BB-4CD3-B52A-A0D4B7A6B3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7256" y="4243798"/>
            <a:ext cx="2276988" cy="3123560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6E0402B6-537D-4200-9FB3-D9462DDBEA2A}"/>
              </a:ext>
            </a:extLst>
          </p:cNvPr>
          <p:cNvSpPr/>
          <p:nvPr/>
        </p:nvSpPr>
        <p:spPr>
          <a:xfrm>
            <a:off x="2341928" y="5513724"/>
            <a:ext cx="848825" cy="57325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</p:spTree>
    <p:extLst>
      <p:ext uri="{BB962C8B-B14F-4D97-AF65-F5344CB8AC3E}">
        <p14:creationId xmlns:p14="http://schemas.microsoft.com/office/powerpoint/2010/main" val="44817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D9B1887C-B624-48FD-A9C1-12682A7C2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528" y="244199"/>
            <a:ext cx="2284286" cy="3108964"/>
          </a:xfrm>
          <a:prstGeom prst="rect">
            <a:avLst/>
          </a:prstGeom>
          <a:noFill/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7C7C087-3C6B-4573-9759-E3D597877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350" y="3429000"/>
            <a:ext cx="2298882" cy="313085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73E23E7-8ACF-4D0A-B222-14BE1D636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113" y="3429000"/>
            <a:ext cx="2276988" cy="3123560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9491C07F-6C82-4CBE-A2CB-089C00730594}"/>
              </a:ext>
            </a:extLst>
          </p:cNvPr>
          <p:cNvSpPr/>
          <p:nvPr/>
        </p:nvSpPr>
        <p:spPr>
          <a:xfrm>
            <a:off x="4277219" y="4649786"/>
            <a:ext cx="1523217" cy="68928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1AE701FD-0E2B-41CF-89A1-AC0217396C3F}"/>
              </a:ext>
            </a:extLst>
          </p:cNvPr>
          <p:cNvSpPr/>
          <p:nvPr/>
        </p:nvSpPr>
        <p:spPr>
          <a:xfrm rot="5400000">
            <a:off x="4499260" y="3900277"/>
            <a:ext cx="1026820" cy="41414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</p:spTree>
    <p:extLst>
      <p:ext uri="{BB962C8B-B14F-4D97-AF65-F5344CB8AC3E}">
        <p14:creationId xmlns:p14="http://schemas.microsoft.com/office/powerpoint/2010/main" val="169514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8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Qingnan</dc:creator>
  <cp:lastModifiedBy>Qingnan Fan</cp:lastModifiedBy>
  <cp:revision>34</cp:revision>
  <dcterms:created xsi:type="dcterms:W3CDTF">2018-07-21T09:06:16Z</dcterms:created>
  <dcterms:modified xsi:type="dcterms:W3CDTF">2019-06-29T16:25:17Z</dcterms:modified>
</cp:coreProperties>
</file>