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ECAD-27E6-4718-8497-6008109E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7BB206-6448-4C14-B6D3-1FFF71D9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16960-4F3F-432C-8733-72A43865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341BA-622A-43DF-84E5-2A7D53E7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230B5-DEFE-4A1D-B647-16F7FC2F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E373-E3C6-4629-85AA-954ED579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A5207-AC1D-47B8-BCC7-730B29B2D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D2710-2A13-439F-8A81-257A566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CAE70-1BF3-405D-92A9-07EA00A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F95FD-6116-4FAF-8C18-05371241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B8ADEA-6719-40CE-8F01-87F12B64D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580F-5D1B-4355-81E7-F7293436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55289-7A60-4AF9-8EAA-2089F45D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68D7A-D469-4247-89B7-4E7DD54C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AC230-B1FE-4097-B229-DCB5A96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956AA-BD18-4D49-B03D-E6F65EE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03009-DE42-41D8-8B9E-21DCF63C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C7615-B945-4517-B203-2532DF2F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A18D6-3C88-443D-A79B-52EEDEF6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77469-BEA4-493E-835A-D64F99A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6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93406-02D1-4C74-B0F9-22ABE177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288AE-682C-44E6-982C-7E01ACFF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5940D-84DF-45A9-BE09-E8197B16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75B05-A257-4CF4-B25B-3A9E9D66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C351E-82BB-448D-82B0-2387187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442AE-88DC-41A7-A322-5BCE773D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40A1A-5AEE-47C5-B680-7CD48F55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EF32-D3EF-4ECF-ABC4-2EB9DBF4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86C88-691A-4A6B-B1D5-ADB1E8A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9DC87-699F-472B-8F0B-DCE65289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A5FF9-FCC2-4F54-958F-040A06D0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E77AC-7C21-44CD-A688-DA098710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30DB0-E918-49F1-851F-1E0E99FE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64F42-CB2C-43D9-A4C6-4EB80FC6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7DBC2-58B2-4E4D-A50E-2914E161C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83B55-E25E-4573-A80D-B3045CF31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CA4C3-9F5E-4830-B655-389F51D2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74178A-B860-4F93-9965-6791165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3F4DCB-3063-4609-A246-7B901B6C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12B3B-027D-4288-8E71-B011239F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769B8B-3A13-44B8-B0AB-123C184C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CBE09-C337-4E0D-85F8-433703CD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AFA60-C7AB-45C1-808E-8F8BDC1D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90E84-BFC4-4DA5-B80A-1D8204F0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207CB-6DBF-497E-95CC-69C2F65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C0706-D451-4798-8E57-E38C62FE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8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5A63-B5DE-4FA1-AA12-65B5B12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08CE-335A-412D-8374-5AE09D9C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41DCE0-F889-47C1-B450-436D4FAF2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79512-68CB-4606-8DF0-35497870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B9DC9-8ACB-43E7-97C0-4E5FCDF2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9AEB4-A818-499A-B7FF-307FCA08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FE465-609D-4EDB-B732-3B7EC45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F803EB-3607-4D9B-85C5-130B4EB5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577E2-183C-4936-9D92-6BF78804E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C15C6-7721-4FCB-B2A3-47FD148B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98DE7-D412-461A-A0A3-043B6E37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14401-F938-4DA5-8585-3A89018A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8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958378-9DAA-48D8-A12C-2466439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892CF-C067-4116-BD5B-5E27A036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6C36F-EEEB-48B3-A97F-C5FE4B1D1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FB17-85C9-4C3E-B0FE-1C0DAC516E8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56E36-B4BD-4A4D-9A3E-14117F1E4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FEF1E-C34B-429E-87AB-2E6CC24A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4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200E03-D59D-4780-A003-08AD5014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6" y="1617980"/>
            <a:ext cx="1319748" cy="98717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FA1A1F1A-BDD5-4BA7-AD7E-9E80BEB6D77E}"/>
              </a:ext>
            </a:extLst>
          </p:cNvPr>
          <p:cNvSpPr/>
          <p:nvPr/>
        </p:nvSpPr>
        <p:spPr>
          <a:xfrm>
            <a:off x="2177251" y="1985959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F040FF3-3699-4A48-8420-F6B4ECD57CE2}"/>
              </a:ext>
            </a:extLst>
          </p:cNvPr>
          <p:cNvSpPr/>
          <p:nvPr/>
        </p:nvSpPr>
        <p:spPr>
          <a:xfrm>
            <a:off x="3647041" y="1985959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D3FCCD-4064-4115-8325-A28633C48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1" y="1617980"/>
            <a:ext cx="1321968" cy="988832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500F38E7-90D8-4792-B3C7-68A7250C2450}"/>
              </a:ext>
            </a:extLst>
          </p:cNvPr>
          <p:cNvSpPr/>
          <p:nvPr/>
        </p:nvSpPr>
        <p:spPr>
          <a:xfrm rot="5400000">
            <a:off x="2912145" y="1376211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166E98-F78D-41B7-BC9F-84FFB1AC8C8B}"/>
              </a:ext>
            </a:extLst>
          </p:cNvPr>
          <p:cNvSpPr/>
          <p:nvPr/>
        </p:nvSpPr>
        <p:spPr>
          <a:xfrm>
            <a:off x="2617887" y="562610"/>
            <a:ext cx="952500" cy="6645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Weight Learning Network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4D14AF-31C1-4D18-A7D4-466C7F4FB7AB}"/>
              </a:ext>
            </a:extLst>
          </p:cNvPr>
          <p:cNvSpPr/>
          <p:nvPr/>
        </p:nvSpPr>
        <p:spPr>
          <a:xfrm>
            <a:off x="2573285" y="1742424"/>
            <a:ext cx="1041707" cy="7267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I-CNN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585E19F-E427-4668-9373-E2DB5E18ACF3}"/>
              </a:ext>
            </a:extLst>
          </p:cNvPr>
          <p:cNvSpPr/>
          <p:nvPr/>
        </p:nvSpPr>
        <p:spPr>
          <a:xfrm>
            <a:off x="2177251" y="775026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95E1A33-FDBC-4C1D-89AD-53B6744B9063}"/>
              </a:ext>
            </a:extLst>
          </p:cNvPr>
          <p:cNvSpPr/>
          <p:nvPr/>
        </p:nvSpPr>
        <p:spPr>
          <a:xfrm>
            <a:off x="1066186" y="562609"/>
            <a:ext cx="1040513" cy="6645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Controllable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Parameters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229E24-4605-4A33-9842-B81983CF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94" y="5300979"/>
            <a:ext cx="1439711" cy="1076905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A01A428A-2515-40AA-8AFD-5FA1D1C6D13F}"/>
              </a:ext>
            </a:extLst>
          </p:cNvPr>
          <p:cNvSpPr/>
          <p:nvPr/>
        </p:nvSpPr>
        <p:spPr>
          <a:xfrm>
            <a:off x="7394117" y="5612573"/>
            <a:ext cx="711620" cy="3639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830ADF4-B4DF-4842-B5FB-C0F751F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48" y="5300979"/>
            <a:ext cx="1439712" cy="107690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1CBF52-76E9-4297-B740-B7F81851E6EA}"/>
              </a:ext>
            </a:extLst>
          </p:cNvPr>
          <p:cNvSpPr/>
          <p:nvPr/>
        </p:nvSpPr>
        <p:spPr>
          <a:xfrm>
            <a:off x="6924583" y="4120146"/>
            <a:ext cx="1726425" cy="9888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Controllable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Parameters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2380926-43E2-43A7-AE70-6A6582F2D47A}"/>
              </a:ext>
            </a:extLst>
          </p:cNvPr>
          <p:cNvSpPr/>
          <p:nvPr/>
        </p:nvSpPr>
        <p:spPr>
          <a:xfrm rot="5400000">
            <a:off x="7567934" y="5268424"/>
            <a:ext cx="363985" cy="3243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25905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Qingnan</dc:creator>
  <cp:lastModifiedBy>Qingnan</cp:lastModifiedBy>
  <cp:revision>20</cp:revision>
  <dcterms:created xsi:type="dcterms:W3CDTF">2018-07-21T09:06:16Z</dcterms:created>
  <dcterms:modified xsi:type="dcterms:W3CDTF">2018-07-21T09:43:25Z</dcterms:modified>
</cp:coreProperties>
</file>