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713" r:id="rId4"/>
  </p:sldMasterIdLst>
  <p:notesMasterIdLst>
    <p:notesMasterId r:id="rId15"/>
  </p:notesMasterIdLst>
  <p:handoutMasterIdLst>
    <p:handoutMasterId r:id="rId16"/>
  </p:handoutMasterIdLst>
  <p:sldIdLst>
    <p:sldId id="317" r:id="rId5"/>
    <p:sldId id="271" r:id="rId6"/>
    <p:sldId id="321" r:id="rId7"/>
    <p:sldId id="324" r:id="rId8"/>
    <p:sldId id="329" r:id="rId9"/>
    <p:sldId id="330" r:id="rId10"/>
    <p:sldId id="331" r:id="rId11"/>
    <p:sldId id="327" r:id="rId12"/>
    <p:sldId id="328" r:id="rId13"/>
    <p:sldId id="3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801810"/>
    <a:srgbClr val="D9D9D9"/>
    <a:srgbClr val="767171"/>
    <a:srgbClr val="FF6565"/>
    <a:srgbClr val="1ED0A6"/>
    <a:srgbClr val="36B9EC"/>
    <a:srgbClr val="FEFEFE"/>
    <a:srgbClr val="4EB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3429F-54E5-4FDE-807A-53C7551406DB}" v="56" dt="2022-10-25T13:34:09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7" autoAdjust="0"/>
    <p:restoredTop sz="87059" autoAdjust="0"/>
  </p:normalViewPr>
  <p:slideViewPr>
    <p:cSldViewPr snapToGrid="0" showGuides="1">
      <p:cViewPr varScale="1">
        <p:scale>
          <a:sx n="86" d="100"/>
          <a:sy n="86" d="100"/>
        </p:scale>
        <p:origin x="104" y="125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-3048"/>
    </p:cViewPr>
  </p:sorter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Quintero" userId="f69b19309989bf41" providerId="LiveId" clId="{0153429F-54E5-4FDE-807A-53C7551406DB}"/>
    <pc:docChg chg="undo custSel addSld delSld modSld sldOrd">
      <pc:chgData name="Francisco Quintero" userId="f69b19309989bf41" providerId="LiveId" clId="{0153429F-54E5-4FDE-807A-53C7551406DB}" dt="2022-10-25T13:34:09.811" v="1181"/>
      <pc:docMkLst>
        <pc:docMk/>
      </pc:docMkLst>
      <pc:sldChg chg="addSp delSp modSp mod">
        <pc:chgData name="Francisco Quintero" userId="f69b19309989bf41" providerId="LiveId" clId="{0153429F-54E5-4FDE-807A-53C7551406DB}" dt="2022-10-25T09:59:47.072" v="892" actId="1076"/>
        <pc:sldMkLst>
          <pc:docMk/>
          <pc:sldMk cId="2116302824" sldId="271"/>
        </pc:sldMkLst>
        <pc:spChg chg="add mod">
          <ac:chgData name="Francisco Quintero" userId="f69b19309989bf41" providerId="LiveId" clId="{0153429F-54E5-4FDE-807A-53C7551406DB}" dt="2022-10-25T09:59:47.072" v="892" actId="1076"/>
          <ac:spMkLst>
            <pc:docMk/>
            <pc:sldMk cId="2116302824" sldId="271"/>
            <ac:spMk id="3" creationId="{21ABC0A1-6967-6734-F871-86FD47FB7F1D}"/>
          </ac:spMkLst>
        </pc:spChg>
        <pc:spChg chg="del">
          <ac:chgData name="Francisco Quintero" userId="f69b19309989bf41" providerId="LiveId" clId="{0153429F-54E5-4FDE-807A-53C7551406DB}" dt="2022-10-24T16:52:06.629" v="3" actId="478"/>
          <ac:spMkLst>
            <pc:docMk/>
            <pc:sldMk cId="2116302824" sldId="271"/>
            <ac:spMk id="10" creationId="{22EACE2C-F0BB-4B26-BDA0-E1B66FC049A7}"/>
          </ac:spMkLst>
        </pc:spChg>
        <pc:spChg chg="del">
          <ac:chgData name="Francisco Quintero" userId="f69b19309989bf41" providerId="LiveId" clId="{0153429F-54E5-4FDE-807A-53C7551406DB}" dt="2022-10-24T16:52:07.990" v="4" actId="478"/>
          <ac:spMkLst>
            <pc:docMk/>
            <pc:sldMk cId="2116302824" sldId="271"/>
            <ac:spMk id="11" creationId="{DF7CD60F-31E5-47BD-825E-DF5FFB019C06}"/>
          </ac:spMkLst>
        </pc:spChg>
        <pc:grpChg chg="del">
          <ac:chgData name="Francisco Quintero" userId="f69b19309989bf41" providerId="LiveId" clId="{0153429F-54E5-4FDE-807A-53C7551406DB}" dt="2022-10-24T16:52:05.376" v="2" actId="478"/>
          <ac:grpSpMkLst>
            <pc:docMk/>
            <pc:sldMk cId="2116302824" sldId="271"/>
            <ac:grpSpMk id="4" creationId="{00000000-0000-0000-0000-000000000000}"/>
          </ac:grpSpMkLst>
        </pc:grpChg>
        <pc:picChg chg="del mod">
          <ac:chgData name="Francisco Quintero" userId="f69b19309989bf41" providerId="LiveId" clId="{0153429F-54E5-4FDE-807A-53C7551406DB}" dt="2022-10-24T16:52:03.001" v="1" actId="478"/>
          <ac:picMkLst>
            <pc:docMk/>
            <pc:sldMk cId="2116302824" sldId="271"/>
            <ac:picMk id="2" creationId="{D731880D-2E74-5BF5-3815-EDF2DD18C04B}"/>
          </ac:picMkLst>
        </pc:picChg>
        <pc:picChg chg="add del mod">
          <ac:chgData name="Francisco Quintero" userId="f69b19309989bf41" providerId="LiveId" clId="{0153429F-54E5-4FDE-807A-53C7551406DB}" dt="2022-10-24T16:56:09.705" v="43" actId="478"/>
          <ac:picMkLst>
            <pc:docMk/>
            <pc:sldMk cId="2116302824" sldId="271"/>
            <ac:picMk id="12" creationId="{08901CDA-4FFD-93A1-7F52-D318E6F3DEA7}"/>
          </ac:picMkLst>
        </pc:picChg>
        <pc:picChg chg="add mod">
          <ac:chgData name="Francisco Quintero" userId="f69b19309989bf41" providerId="LiveId" clId="{0153429F-54E5-4FDE-807A-53C7551406DB}" dt="2022-10-25T09:59:37.736" v="890" actId="1076"/>
          <ac:picMkLst>
            <pc:docMk/>
            <pc:sldMk cId="2116302824" sldId="271"/>
            <ac:picMk id="14" creationId="{67D191C7-DC9D-C69D-A4A7-2EDCA0996276}"/>
          </ac:picMkLst>
        </pc:picChg>
        <pc:picChg chg="add mod">
          <ac:chgData name="Francisco Quintero" userId="f69b19309989bf41" providerId="LiveId" clId="{0153429F-54E5-4FDE-807A-53C7551406DB}" dt="2022-10-25T09:13:19.482" v="874" actId="1076"/>
          <ac:picMkLst>
            <pc:docMk/>
            <pc:sldMk cId="2116302824" sldId="271"/>
            <ac:picMk id="15" creationId="{B0FE496D-8AAB-6883-2732-3F5AA77BF538}"/>
          </ac:picMkLst>
        </pc:picChg>
      </pc:sldChg>
      <pc:sldChg chg="delSp modSp del mod ord">
        <pc:chgData name="Francisco Quintero" userId="f69b19309989bf41" providerId="LiveId" clId="{0153429F-54E5-4FDE-807A-53C7551406DB}" dt="2022-10-25T07:10:46.788" v="826" actId="47"/>
        <pc:sldMkLst>
          <pc:docMk/>
          <pc:sldMk cId="3161881074" sldId="287"/>
        </pc:sldMkLst>
        <pc:spChg chg="del">
          <ac:chgData name="Francisco Quintero" userId="f69b19309989bf41" providerId="LiveId" clId="{0153429F-54E5-4FDE-807A-53C7551406DB}" dt="2022-10-24T17:43:10.943" v="647" actId="478"/>
          <ac:spMkLst>
            <pc:docMk/>
            <pc:sldMk cId="3161881074" sldId="287"/>
            <ac:spMk id="8" creationId="{E69DEA2C-5FBB-4FCA-9AF0-4C60C2F5D625}"/>
          </ac:spMkLst>
        </pc:spChg>
        <pc:spChg chg="del">
          <ac:chgData name="Francisco Quintero" userId="f69b19309989bf41" providerId="LiveId" clId="{0153429F-54E5-4FDE-807A-53C7551406DB}" dt="2022-10-24T17:43:13.990" v="649" actId="478"/>
          <ac:spMkLst>
            <pc:docMk/>
            <pc:sldMk cId="3161881074" sldId="287"/>
            <ac:spMk id="9" creationId="{B0ADEB82-E3CD-442A-8246-2D1643C01B9E}"/>
          </ac:spMkLst>
        </pc:spChg>
        <pc:spChg chg="del">
          <ac:chgData name="Francisco Quintero" userId="f69b19309989bf41" providerId="LiveId" clId="{0153429F-54E5-4FDE-807A-53C7551406DB}" dt="2022-10-24T17:43:15.206" v="650" actId="478"/>
          <ac:spMkLst>
            <pc:docMk/>
            <pc:sldMk cId="3161881074" sldId="287"/>
            <ac:spMk id="10" creationId="{5A3B6D25-A766-4044-923E-3A40F770CE2A}"/>
          </ac:spMkLst>
        </pc:spChg>
        <pc:spChg chg="del">
          <ac:chgData name="Francisco Quintero" userId="f69b19309989bf41" providerId="LiveId" clId="{0153429F-54E5-4FDE-807A-53C7551406DB}" dt="2022-10-24T17:43:12.054" v="648" actId="478"/>
          <ac:spMkLst>
            <pc:docMk/>
            <pc:sldMk cId="3161881074" sldId="287"/>
            <ac:spMk id="11" creationId="{3AD7D0DB-DAE0-4AEC-89BF-CC6BCB62B3FA}"/>
          </ac:spMkLst>
        </pc:spChg>
        <pc:spChg chg="del">
          <ac:chgData name="Francisco Quintero" userId="f69b19309989bf41" providerId="LiveId" clId="{0153429F-54E5-4FDE-807A-53C7551406DB}" dt="2022-10-24T17:43:09.935" v="646" actId="478"/>
          <ac:spMkLst>
            <pc:docMk/>
            <pc:sldMk cId="3161881074" sldId="287"/>
            <ac:spMk id="12" creationId="{ECCBBCD3-D14E-427C-87AE-543CCE61CD46}"/>
          </ac:spMkLst>
        </pc:spChg>
        <pc:spChg chg="del">
          <ac:chgData name="Francisco Quintero" userId="f69b19309989bf41" providerId="LiveId" clId="{0153429F-54E5-4FDE-807A-53C7551406DB}" dt="2022-10-24T17:43:08.804" v="645" actId="478"/>
          <ac:spMkLst>
            <pc:docMk/>
            <pc:sldMk cId="3161881074" sldId="287"/>
            <ac:spMk id="13" creationId="{CB9A5ABE-B904-49C2-8A31-6478981AE36A}"/>
          </ac:spMkLst>
        </pc:spChg>
        <pc:grpChg chg="mod">
          <ac:chgData name="Francisco Quintero" userId="f69b19309989bf41" providerId="LiveId" clId="{0153429F-54E5-4FDE-807A-53C7551406DB}" dt="2022-10-24T17:43:21.690" v="651" actId="1076"/>
          <ac:grpSpMkLst>
            <pc:docMk/>
            <pc:sldMk cId="3161881074" sldId="287"/>
            <ac:grpSpMk id="18" creationId="{00000000-0000-0000-0000-000000000000}"/>
          </ac:grpSpMkLst>
        </pc:grpChg>
      </pc:sldChg>
      <pc:sldChg chg="addSp delSp modSp mod">
        <pc:chgData name="Francisco Quintero" userId="f69b19309989bf41" providerId="LiveId" clId="{0153429F-54E5-4FDE-807A-53C7551406DB}" dt="2022-10-25T10:39:07.444" v="1003" actId="20577"/>
        <pc:sldMkLst>
          <pc:docMk/>
          <pc:sldMk cId="1007757359" sldId="317"/>
        </pc:sldMkLst>
        <pc:spChg chg="add mod">
          <ac:chgData name="Francisco Quintero" userId="f69b19309989bf41" providerId="LiveId" clId="{0153429F-54E5-4FDE-807A-53C7551406DB}" dt="2022-10-25T10:39:07.444" v="1003" actId="20577"/>
          <ac:spMkLst>
            <pc:docMk/>
            <pc:sldMk cId="1007757359" sldId="317"/>
            <ac:spMk id="2" creationId="{410FCEDA-5076-9366-4018-88117F4FE908}"/>
          </ac:spMkLst>
        </pc:spChg>
        <pc:spChg chg="add mod">
          <ac:chgData name="Francisco Quintero" userId="f69b19309989bf41" providerId="LiveId" clId="{0153429F-54E5-4FDE-807A-53C7551406DB}" dt="2022-10-25T10:38:53.674" v="959" actId="1076"/>
          <ac:spMkLst>
            <pc:docMk/>
            <pc:sldMk cId="1007757359" sldId="317"/>
            <ac:spMk id="5" creationId="{10608CD3-5A6F-25B6-6015-B1A5700F167E}"/>
          </ac:spMkLst>
        </pc:spChg>
        <pc:spChg chg="del">
          <ac:chgData name="Francisco Quintero" userId="f69b19309989bf41" providerId="LiveId" clId="{0153429F-54E5-4FDE-807A-53C7551406DB}" dt="2022-10-24T16:52:35.324" v="10" actId="478"/>
          <ac:spMkLst>
            <pc:docMk/>
            <pc:sldMk cId="1007757359" sldId="317"/>
            <ac:spMk id="14" creationId="{93AEA043-746F-4334-A00A-A4587B060237}"/>
          </ac:spMkLst>
        </pc:spChg>
        <pc:spChg chg="del">
          <ac:chgData name="Francisco Quintero" userId="f69b19309989bf41" providerId="LiveId" clId="{0153429F-54E5-4FDE-807A-53C7551406DB}" dt="2022-10-24T16:52:21.542" v="5" actId="478"/>
          <ac:spMkLst>
            <pc:docMk/>
            <pc:sldMk cId="1007757359" sldId="317"/>
            <ac:spMk id="21" creationId="{93AEA043-746F-4334-A00A-A4587B060237}"/>
          </ac:spMkLst>
        </pc:spChg>
        <pc:spChg chg="del">
          <ac:chgData name="Francisco Quintero" userId="f69b19309989bf41" providerId="LiveId" clId="{0153429F-54E5-4FDE-807A-53C7551406DB}" dt="2022-10-24T16:52:24.126" v="6" actId="478"/>
          <ac:spMkLst>
            <pc:docMk/>
            <pc:sldMk cId="1007757359" sldId="317"/>
            <ac:spMk id="22" creationId="{7DC83D12-1353-440F-A5DC-1ACD4C118187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3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4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5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6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7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8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59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0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1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63" creationId="{00000000-0000-0000-0000-000000000000}"/>
          </ac:spMkLst>
        </pc:spChg>
        <pc:spChg chg="del">
          <ac:chgData name="Francisco Quintero" userId="f69b19309989bf41" providerId="LiveId" clId="{0153429F-54E5-4FDE-807A-53C7551406DB}" dt="2022-10-25T09:58:04.872" v="886" actId="478"/>
          <ac:spMkLst>
            <pc:docMk/>
            <pc:sldMk cId="1007757359" sldId="317"/>
            <ac:spMk id="81" creationId="{00000000-0000-0000-0000-000000000000}"/>
          </ac:spMkLst>
        </pc:spChg>
        <pc:spChg chg="del">
          <ac:chgData name="Francisco Quintero" userId="f69b19309989bf41" providerId="LiveId" clId="{0153429F-54E5-4FDE-807A-53C7551406DB}" dt="2022-10-25T09:58:07.817" v="887" actId="478"/>
          <ac:spMkLst>
            <pc:docMk/>
            <pc:sldMk cId="1007757359" sldId="317"/>
            <ac:spMk id="8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6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7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8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99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0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1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2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03" creationId="{00000000-0000-0000-0000-000000000000}"/>
          </ac:spMkLst>
        </pc:spChg>
        <pc:spChg chg="mod">
          <ac:chgData name="Francisco Quintero" userId="f69b19309989bf41" providerId="LiveId" clId="{0153429F-54E5-4FDE-807A-53C7551406DB}" dt="2022-10-24T16:52:57.818" v="17" actId="1076"/>
          <ac:spMkLst>
            <pc:docMk/>
            <pc:sldMk cId="1007757359" sldId="317"/>
            <ac:spMk id="110" creationId="{00000000-0000-0000-0000-000000000000}"/>
          </ac:spMkLst>
        </pc:spChg>
        <pc:grpChg chg="mod">
          <ac:chgData name="Francisco Quintero" userId="f69b19309989bf41" providerId="LiveId" clId="{0153429F-54E5-4FDE-807A-53C7551406DB}" dt="2022-10-24T16:52:57.818" v="17" actId="1076"/>
          <ac:grpSpMkLst>
            <pc:docMk/>
            <pc:sldMk cId="1007757359" sldId="317"/>
            <ac:grpSpMk id="104" creationId="{00000000-0000-0000-0000-000000000000}"/>
          </ac:grpSpMkLst>
        </pc:grpChg>
        <pc:grpChg chg="del mod">
          <ac:chgData name="Francisco Quintero" userId="f69b19309989bf41" providerId="LiveId" clId="{0153429F-54E5-4FDE-807A-53C7551406DB}" dt="2022-10-25T09:12:55.552" v="870" actId="478"/>
          <ac:grpSpMkLst>
            <pc:docMk/>
            <pc:sldMk cId="1007757359" sldId="317"/>
            <ac:grpSpMk id="111" creationId="{00000000-0000-0000-0000-000000000000}"/>
          </ac:grpSpMkLst>
        </pc:grpChg>
        <pc:picChg chg="add mod">
          <ac:chgData name="Francisco Quintero" userId="f69b19309989bf41" providerId="LiveId" clId="{0153429F-54E5-4FDE-807A-53C7551406DB}" dt="2022-10-25T10:30:20.127" v="902" actId="1076"/>
          <ac:picMkLst>
            <pc:docMk/>
            <pc:sldMk cId="1007757359" sldId="317"/>
            <ac:picMk id="3" creationId="{7E2558FE-48F8-1179-48C4-D5E85393C7F2}"/>
          </ac:picMkLst>
        </pc:picChg>
      </pc:sldChg>
      <pc:sldChg chg="del">
        <pc:chgData name="Francisco Quintero" userId="f69b19309989bf41" providerId="LiveId" clId="{0153429F-54E5-4FDE-807A-53C7551406DB}" dt="2022-10-24T17:24:33.662" v="447" actId="47"/>
        <pc:sldMkLst>
          <pc:docMk/>
          <pc:sldMk cId="2078918121" sldId="318"/>
        </pc:sldMkLst>
      </pc:sldChg>
      <pc:sldChg chg="addSp delSp modSp add del mod">
        <pc:chgData name="Francisco Quintero" userId="f69b19309989bf41" providerId="LiveId" clId="{0153429F-54E5-4FDE-807A-53C7551406DB}" dt="2022-10-25T10:00:08.495" v="894" actId="47"/>
        <pc:sldMkLst>
          <pc:docMk/>
          <pc:sldMk cId="214972874" sldId="319"/>
        </pc:sldMkLst>
        <pc:spChg chg="del mod">
          <ac:chgData name="Francisco Quintero" userId="f69b19309989bf41" providerId="LiveId" clId="{0153429F-54E5-4FDE-807A-53C7551406DB}" dt="2022-10-25T10:00:05.920" v="893" actId="478"/>
          <ac:spMkLst>
            <pc:docMk/>
            <pc:sldMk cId="214972874" sldId="319"/>
            <ac:spMk id="3" creationId="{21ABC0A1-6967-6734-F871-86FD47FB7F1D}"/>
          </ac:spMkLst>
        </pc:spChg>
        <pc:picChg chg="add mod">
          <ac:chgData name="Francisco Quintero" userId="f69b19309989bf41" providerId="LiveId" clId="{0153429F-54E5-4FDE-807A-53C7551406DB}" dt="2022-10-25T09:13:29.030" v="875" actId="1076"/>
          <ac:picMkLst>
            <pc:docMk/>
            <pc:sldMk cId="214972874" sldId="319"/>
            <ac:picMk id="2" creationId="{5498BB19-32A6-B261-069E-5D03F1F86C3F}"/>
          </ac:picMkLst>
        </pc:picChg>
        <pc:picChg chg="mod">
          <ac:chgData name="Francisco Quintero" userId="f69b19309989bf41" providerId="LiveId" clId="{0153429F-54E5-4FDE-807A-53C7551406DB}" dt="2022-10-25T09:13:33.910" v="877" actId="1076"/>
          <ac:picMkLst>
            <pc:docMk/>
            <pc:sldMk cId="214972874" sldId="319"/>
            <ac:picMk id="12" creationId="{08901CDA-4FFD-93A1-7F52-D318E6F3DEA7}"/>
          </ac:picMkLst>
        </pc:picChg>
        <pc:picChg chg="del">
          <ac:chgData name="Francisco Quintero" userId="f69b19309989bf41" providerId="LiveId" clId="{0153429F-54E5-4FDE-807A-53C7551406DB}" dt="2022-10-24T16:55:45.151" v="36" actId="478"/>
          <ac:picMkLst>
            <pc:docMk/>
            <pc:sldMk cId="214972874" sldId="319"/>
            <ac:picMk id="14" creationId="{67D191C7-DC9D-C69D-A4A7-2EDCA0996276}"/>
          </ac:picMkLst>
        </pc:picChg>
      </pc:sldChg>
      <pc:sldChg chg="addSp delSp modSp add mod ord">
        <pc:chgData name="Francisco Quintero" userId="f69b19309989bf41" providerId="LiveId" clId="{0153429F-54E5-4FDE-807A-53C7551406DB}" dt="2022-10-25T10:39:56.057" v="1008" actId="1076"/>
        <pc:sldMkLst>
          <pc:docMk/>
          <pc:sldMk cId="788605327" sldId="320"/>
        </pc:sldMkLst>
        <pc:spChg chg="add mod">
          <ac:chgData name="Francisco Quintero" userId="f69b19309989bf41" providerId="LiveId" clId="{0153429F-54E5-4FDE-807A-53C7551406DB}" dt="2022-10-25T09:14:47.917" v="884" actId="1076"/>
          <ac:spMkLst>
            <pc:docMk/>
            <pc:sldMk cId="788605327" sldId="320"/>
            <ac:spMk id="2" creationId="{797DE0D9-6FBE-A13F-2153-95306C23B953}"/>
          </ac:spMkLst>
        </pc:spChg>
        <pc:spChg chg="mod">
          <ac:chgData name="Francisco Quintero" userId="f69b19309989bf41" providerId="LiveId" clId="{0153429F-54E5-4FDE-807A-53C7551406DB}" dt="2022-10-24T17:20:25.759" v="422" actId="1076"/>
          <ac:spMkLst>
            <pc:docMk/>
            <pc:sldMk cId="788605327" sldId="320"/>
            <ac:spMk id="3" creationId="{21ABC0A1-6967-6734-F871-86FD47FB7F1D}"/>
          </ac:spMkLst>
        </pc:spChg>
        <pc:spChg chg="add mod">
          <ac:chgData name="Francisco Quintero" userId="f69b19309989bf41" providerId="LiveId" clId="{0153429F-54E5-4FDE-807A-53C7551406DB}" dt="2022-10-24T17:20:35.391" v="424" actId="313"/>
          <ac:spMkLst>
            <pc:docMk/>
            <pc:sldMk cId="788605327" sldId="320"/>
            <ac:spMk id="4" creationId="{24212F3A-60B7-B5F7-AB45-F7DF1B567AC1}"/>
          </ac:spMkLst>
        </pc:spChg>
        <pc:picChg chg="add mod">
          <ac:chgData name="Francisco Quintero" userId="f69b19309989bf41" providerId="LiveId" clId="{0153429F-54E5-4FDE-807A-53C7551406DB}" dt="2022-10-24T17:21:19.331" v="435" actId="14100"/>
          <ac:picMkLst>
            <pc:docMk/>
            <pc:sldMk cId="788605327" sldId="320"/>
            <ac:picMk id="6" creationId="{A2C9A40D-E81C-728C-028E-DF576DA6B9F4}"/>
          </ac:picMkLst>
        </pc:picChg>
        <pc:picChg chg="add mod">
          <ac:chgData name="Francisco Quintero" userId="f69b19309989bf41" providerId="LiveId" clId="{0153429F-54E5-4FDE-807A-53C7551406DB}" dt="2022-10-25T09:14:42.221" v="883" actId="1076"/>
          <ac:picMkLst>
            <pc:docMk/>
            <pc:sldMk cId="788605327" sldId="320"/>
            <ac:picMk id="8" creationId="{EEB5B6CD-3AAC-E71A-4FE8-6E4D97D89201}"/>
          </ac:picMkLst>
        </pc:picChg>
        <pc:picChg chg="add mod">
          <ac:chgData name="Francisco Quintero" userId="f69b19309989bf41" providerId="LiveId" clId="{0153429F-54E5-4FDE-807A-53C7551406DB}" dt="2022-10-24T17:21:36.100" v="440" actId="1076"/>
          <ac:picMkLst>
            <pc:docMk/>
            <pc:sldMk cId="788605327" sldId="320"/>
            <ac:picMk id="10" creationId="{A5830F34-9E6E-665A-703E-1BAFA328E05D}"/>
          </ac:picMkLst>
        </pc:picChg>
        <pc:picChg chg="add mod">
          <ac:chgData name="Francisco Quintero" userId="f69b19309989bf41" providerId="LiveId" clId="{0153429F-54E5-4FDE-807A-53C7551406DB}" dt="2022-10-25T09:14:38.071" v="882" actId="1076"/>
          <ac:picMkLst>
            <pc:docMk/>
            <pc:sldMk cId="788605327" sldId="320"/>
            <ac:picMk id="12" creationId="{181FE243-9361-A696-5E88-8D1AA623EA9C}"/>
          </ac:picMkLst>
        </pc:picChg>
        <pc:picChg chg="del">
          <ac:chgData name="Francisco Quintero" userId="f69b19309989bf41" providerId="LiveId" clId="{0153429F-54E5-4FDE-807A-53C7551406DB}" dt="2022-10-24T17:06:01.131" v="107" actId="478"/>
          <ac:picMkLst>
            <pc:docMk/>
            <pc:sldMk cId="788605327" sldId="320"/>
            <ac:picMk id="14" creationId="{67D191C7-DC9D-C69D-A4A7-2EDCA0996276}"/>
          </ac:picMkLst>
        </pc:picChg>
        <pc:picChg chg="mod">
          <ac:chgData name="Francisco Quintero" userId="f69b19309989bf41" providerId="LiveId" clId="{0153429F-54E5-4FDE-807A-53C7551406DB}" dt="2022-10-25T10:39:56.057" v="1008" actId="1076"/>
          <ac:picMkLst>
            <pc:docMk/>
            <pc:sldMk cId="788605327" sldId="320"/>
            <ac:picMk id="15" creationId="{B0FE496D-8AAB-6883-2732-3F5AA77BF538}"/>
          </ac:picMkLst>
        </pc:picChg>
      </pc:sldChg>
      <pc:sldChg chg="add del">
        <pc:chgData name="Francisco Quintero" userId="f69b19309989bf41" providerId="LiveId" clId="{0153429F-54E5-4FDE-807A-53C7551406DB}" dt="2022-10-24T17:24:32.318" v="446" actId="47"/>
        <pc:sldMkLst>
          <pc:docMk/>
          <pc:sldMk cId="287834021" sldId="321"/>
        </pc:sldMkLst>
      </pc:sldChg>
      <pc:sldChg chg="addSp delSp modSp add mod ord">
        <pc:chgData name="Francisco Quintero" userId="f69b19309989bf41" providerId="LiveId" clId="{0153429F-54E5-4FDE-807A-53C7551406DB}" dt="2022-10-25T10:39:35.087" v="1004"/>
        <pc:sldMkLst>
          <pc:docMk/>
          <pc:sldMk cId="1824874474" sldId="321"/>
        </pc:sldMkLst>
        <pc:spChg chg="mod">
          <ac:chgData name="Francisco Quintero" userId="f69b19309989bf41" providerId="LiveId" clId="{0153429F-54E5-4FDE-807A-53C7551406DB}" dt="2022-10-24T17:26:14.425" v="496" actId="20577"/>
          <ac:spMkLst>
            <pc:docMk/>
            <pc:sldMk cId="1824874474" sldId="321"/>
            <ac:spMk id="2" creationId="{410FCEDA-5076-9366-4018-88117F4FE908}"/>
          </ac:spMkLst>
        </pc:spChg>
        <pc:grpChg chg="del">
          <ac:chgData name="Francisco Quintero" userId="f69b19309989bf41" providerId="LiveId" clId="{0153429F-54E5-4FDE-807A-53C7551406DB}" dt="2022-10-24T17:26:32.751" v="501" actId="478"/>
          <ac:grpSpMkLst>
            <pc:docMk/>
            <pc:sldMk cId="1824874474" sldId="321"/>
            <ac:grpSpMk id="111" creationId="{00000000-0000-0000-0000-000000000000}"/>
          </ac:grpSpMkLst>
        </pc:grpChg>
        <pc:picChg chg="add mod">
          <ac:chgData name="Francisco Quintero" userId="f69b19309989bf41" providerId="LiveId" clId="{0153429F-54E5-4FDE-807A-53C7551406DB}" dt="2022-10-25T10:39:35.087" v="1004"/>
          <ac:picMkLst>
            <pc:docMk/>
            <pc:sldMk cId="1824874474" sldId="321"/>
            <ac:picMk id="4" creationId="{63DF344A-6EC3-A8C7-B74A-2022C8CA767E}"/>
          </ac:picMkLst>
        </pc:picChg>
        <pc:picChg chg="add mod">
          <ac:chgData name="Francisco Quintero" userId="f69b19309989bf41" providerId="LiveId" clId="{0153429F-54E5-4FDE-807A-53C7551406DB}" dt="2022-10-24T17:26:31.113" v="500" actId="1076"/>
          <ac:picMkLst>
            <pc:docMk/>
            <pc:sldMk cId="1824874474" sldId="321"/>
            <ac:picMk id="5" creationId="{7A7599E6-BF7D-85A5-5FCF-7FE61AAC0EFE}"/>
          </ac:picMkLst>
        </pc:picChg>
      </pc:sldChg>
      <pc:sldChg chg="addSp delSp modSp new del mod">
        <pc:chgData name="Francisco Quintero" userId="f69b19309989bf41" providerId="LiveId" clId="{0153429F-54E5-4FDE-807A-53C7551406DB}" dt="2022-10-24T17:39:19" v="628" actId="47"/>
        <pc:sldMkLst>
          <pc:docMk/>
          <pc:sldMk cId="3157869164" sldId="322"/>
        </pc:sldMkLst>
        <pc:spChg chg="add mod">
          <ac:chgData name="Francisco Quintero" userId="f69b19309989bf41" providerId="LiveId" clId="{0153429F-54E5-4FDE-807A-53C7551406DB}" dt="2022-10-24T17:28:29.336" v="611" actId="1076"/>
          <ac:spMkLst>
            <pc:docMk/>
            <pc:sldMk cId="3157869164" sldId="322"/>
            <ac:spMk id="2" creationId="{F754DFE0-2AA8-B30D-50CD-9C402988443C}"/>
          </ac:spMkLst>
        </pc:spChg>
        <pc:picChg chg="add del mod">
          <ac:chgData name="Francisco Quintero" userId="f69b19309989bf41" providerId="LiveId" clId="{0153429F-54E5-4FDE-807A-53C7551406DB}" dt="2022-10-24T17:39:01.505" v="624" actId="21"/>
          <ac:picMkLst>
            <pc:docMk/>
            <pc:sldMk cId="3157869164" sldId="322"/>
            <ac:picMk id="3" creationId="{E0AF4C13-3A6E-D79F-A301-C3A5B13AF484}"/>
          </ac:picMkLst>
        </pc:picChg>
      </pc:sldChg>
      <pc:sldChg chg="addSp delSp modSp new del mod">
        <pc:chgData name="Francisco Quintero" userId="f69b19309989bf41" providerId="LiveId" clId="{0153429F-54E5-4FDE-807A-53C7551406DB}" dt="2022-10-25T10:30:42.175" v="905" actId="47"/>
        <pc:sldMkLst>
          <pc:docMk/>
          <pc:sldMk cId="2845405150" sldId="323"/>
        </pc:sldMkLst>
        <pc:spChg chg="add mod">
          <ac:chgData name="Francisco Quintero" userId="f69b19309989bf41" providerId="LiveId" clId="{0153429F-54E5-4FDE-807A-53C7551406DB}" dt="2022-10-24T17:37:59.030" v="615" actId="1076"/>
          <ac:spMkLst>
            <pc:docMk/>
            <pc:sldMk cId="2845405150" sldId="323"/>
            <ac:spMk id="2" creationId="{5D239D97-01E9-7F95-35A5-21AD4E665476}"/>
          </ac:spMkLst>
        </pc:spChg>
        <pc:picChg chg="add mod">
          <ac:chgData name="Francisco Quintero" userId="f69b19309989bf41" providerId="LiveId" clId="{0153429F-54E5-4FDE-807A-53C7551406DB}" dt="2022-10-24T17:38:12.511" v="620" actId="1076"/>
          <ac:picMkLst>
            <pc:docMk/>
            <pc:sldMk cId="2845405150" sldId="323"/>
            <ac:picMk id="4" creationId="{CDF5D39F-ABD2-1BFD-EBAA-56B136F680D4}"/>
          </ac:picMkLst>
        </pc:picChg>
        <pc:picChg chg="add del mod">
          <ac:chgData name="Francisco Quintero" userId="f69b19309989bf41" providerId="LiveId" clId="{0153429F-54E5-4FDE-807A-53C7551406DB}" dt="2022-10-24T17:39:15.504" v="627" actId="478"/>
          <ac:picMkLst>
            <pc:docMk/>
            <pc:sldMk cId="2845405150" sldId="323"/>
            <ac:picMk id="5" creationId="{3A13CA2F-84EB-C078-A233-B4C1AD2409C5}"/>
          </ac:picMkLst>
        </pc:picChg>
        <pc:picChg chg="add del mod">
          <ac:chgData name="Francisco Quintero" userId="f69b19309989bf41" providerId="LiveId" clId="{0153429F-54E5-4FDE-807A-53C7551406DB}" dt="2022-10-24T17:39:32.589" v="632" actId="478"/>
          <ac:picMkLst>
            <pc:docMk/>
            <pc:sldMk cId="2845405150" sldId="323"/>
            <ac:picMk id="6" creationId="{DDEB5282-C816-17C8-8018-70394C62E82D}"/>
          </ac:picMkLst>
        </pc:picChg>
        <pc:picChg chg="add mod">
          <ac:chgData name="Francisco Quintero" userId="f69b19309989bf41" providerId="LiveId" clId="{0153429F-54E5-4FDE-807A-53C7551406DB}" dt="2022-10-25T09:13:53.065" v="878" actId="1076"/>
          <ac:picMkLst>
            <pc:docMk/>
            <pc:sldMk cId="2845405150" sldId="323"/>
            <ac:picMk id="7" creationId="{5C26F8F6-B091-F21F-5BE8-E8E7EEDBE69F}"/>
          </ac:picMkLst>
        </pc:picChg>
      </pc:sldChg>
      <pc:sldChg chg="addSp delSp modSp add mod setBg">
        <pc:chgData name="Francisco Quintero" userId="f69b19309989bf41" providerId="LiveId" clId="{0153429F-54E5-4FDE-807A-53C7551406DB}" dt="2022-10-25T09:13:58.438" v="880" actId="1076"/>
        <pc:sldMkLst>
          <pc:docMk/>
          <pc:sldMk cId="462135227" sldId="324"/>
        </pc:sldMkLst>
        <pc:spChg chg="add del mod">
          <ac:chgData name="Francisco Quintero" userId="f69b19309989bf41" providerId="LiveId" clId="{0153429F-54E5-4FDE-807A-53C7551406DB}" dt="2022-10-25T07:08:02.993" v="813" actId="313"/>
          <ac:spMkLst>
            <pc:docMk/>
            <pc:sldMk cId="462135227" sldId="324"/>
            <ac:spMk id="2" creationId="{5D239D97-01E9-7F95-35A5-21AD4E665476}"/>
          </ac:spMkLst>
        </pc:spChg>
        <pc:spChg chg="add del">
          <ac:chgData name="Francisco Quintero" userId="f69b19309989bf41" providerId="LiveId" clId="{0153429F-54E5-4FDE-807A-53C7551406DB}" dt="2022-10-25T07:06:45.423" v="688" actId="26606"/>
          <ac:spMkLst>
            <pc:docMk/>
            <pc:sldMk cId="462135227" sldId="324"/>
            <ac:spMk id="10" creationId="{823AC064-BC96-4F32-8AE1-B2FD38754823}"/>
          </ac:spMkLst>
        </pc:spChg>
        <pc:spChg chg="add del">
          <ac:chgData name="Francisco Quintero" userId="f69b19309989bf41" providerId="LiveId" clId="{0153429F-54E5-4FDE-807A-53C7551406DB}" dt="2022-10-25T07:06:22.734" v="681" actId="26606"/>
          <ac:spMkLst>
            <pc:docMk/>
            <pc:sldMk cId="462135227" sldId="324"/>
            <ac:spMk id="13" creationId="{823AC064-BC96-4F32-8AE1-B2FD38754823}"/>
          </ac:spMkLst>
        </pc:spChg>
        <pc:spChg chg="add del">
          <ac:chgData name="Francisco Quintero" userId="f69b19309989bf41" providerId="LiveId" clId="{0153429F-54E5-4FDE-807A-53C7551406DB}" dt="2022-10-25T07:06:25.473" v="683" actId="26606"/>
          <ac:spMkLst>
            <pc:docMk/>
            <pc:sldMk cId="462135227" sldId="324"/>
            <ac:spMk id="19" creationId="{99ED5833-B85B-4103-8A3B-CAB0308E6C15}"/>
          </ac:spMkLst>
        </pc:spChg>
        <pc:picChg chg="del">
          <ac:chgData name="Francisco Quintero" userId="f69b19309989bf41" providerId="LiveId" clId="{0153429F-54E5-4FDE-807A-53C7551406DB}" dt="2022-10-25T07:02:46.831" v="654" actId="478"/>
          <ac:picMkLst>
            <pc:docMk/>
            <pc:sldMk cId="462135227" sldId="324"/>
            <ac:picMk id="4" creationId="{CDF5D39F-ABD2-1BFD-EBAA-56B136F680D4}"/>
          </ac:picMkLst>
        </pc:picChg>
        <pc:picChg chg="add mod ord">
          <ac:chgData name="Francisco Quintero" userId="f69b19309989bf41" providerId="LiveId" clId="{0153429F-54E5-4FDE-807A-53C7551406DB}" dt="2022-10-25T07:10:12.297" v="824" actId="14100"/>
          <ac:picMkLst>
            <pc:docMk/>
            <pc:sldMk cId="462135227" sldId="324"/>
            <ac:picMk id="5" creationId="{22EB81AD-4E7D-0FBA-107F-7C6AB7DDF771}"/>
          </ac:picMkLst>
        </pc:picChg>
        <pc:picChg chg="ord">
          <ac:chgData name="Francisco Quintero" userId="f69b19309989bf41" providerId="LiveId" clId="{0153429F-54E5-4FDE-807A-53C7551406DB}" dt="2022-10-25T07:06:45.423" v="688" actId="26606"/>
          <ac:picMkLst>
            <pc:docMk/>
            <pc:sldMk cId="462135227" sldId="324"/>
            <ac:picMk id="7" creationId="{5C26F8F6-B091-F21F-5BE8-E8E7EEDBE69F}"/>
          </ac:picMkLst>
        </pc:picChg>
        <pc:picChg chg="add mod">
          <ac:chgData name="Francisco Quintero" userId="f69b19309989bf41" providerId="LiveId" clId="{0153429F-54E5-4FDE-807A-53C7551406DB}" dt="2022-10-25T09:13:56.460" v="879" actId="1076"/>
          <ac:picMkLst>
            <pc:docMk/>
            <pc:sldMk cId="462135227" sldId="324"/>
            <ac:picMk id="8" creationId="{0648BDF0-709F-2ED9-D2C1-9E6A450BE1FE}"/>
          </ac:picMkLst>
        </pc:picChg>
        <pc:picChg chg="add mod">
          <ac:chgData name="Francisco Quintero" userId="f69b19309989bf41" providerId="LiveId" clId="{0153429F-54E5-4FDE-807A-53C7551406DB}" dt="2022-10-25T09:13:58.438" v="880" actId="1076"/>
          <ac:picMkLst>
            <pc:docMk/>
            <pc:sldMk cId="462135227" sldId="324"/>
            <ac:picMk id="14" creationId="{7C4DB197-E7B4-E421-5723-6C6D16119DA4}"/>
          </ac:picMkLst>
        </pc:picChg>
        <pc:cxnChg chg="add del">
          <ac:chgData name="Francisco Quintero" userId="f69b19309989bf41" providerId="LiveId" clId="{0153429F-54E5-4FDE-807A-53C7551406DB}" dt="2022-10-25T07:06:45.423" v="688" actId="26606"/>
          <ac:cxnSpMkLst>
            <pc:docMk/>
            <pc:sldMk cId="462135227" sldId="324"/>
            <ac:cxnSpMk id="11" creationId="{7E7C77BC-7138-40B1-A15B-20F57A494629}"/>
          </ac:cxnSpMkLst>
        </pc:cxnChg>
        <pc:cxnChg chg="add del">
          <ac:chgData name="Francisco Quintero" userId="f69b19309989bf41" providerId="LiveId" clId="{0153429F-54E5-4FDE-807A-53C7551406DB}" dt="2022-10-25T07:06:45.423" v="688" actId="26606"/>
          <ac:cxnSpMkLst>
            <pc:docMk/>
            <pc:sldMk cId="462135227" sldId="324"/>
            <ac:cxnSpMk id="12" creationId="{DB146403-F3D6-484B-B2ED-97F9565D0370}"/>
          </ac:cxnSpMkLst>
        </pc:cxnChg>
        <pc:cxnChg chg="add del">
          <ac:chgData name="Francisco Quintero" userId="f69b19309989bf41" providerId="LiveId" clId="{0153429F-54E5-4FDE-807A-53C7551406DB}" dt="2022-10-25T07:06:22.734" v="681" actId="26606"/>
          <ac:cxnSpMkLst>
            <pc:docMk/>
            <pc:sldMk cId="462135227" sldId="324"/>
            <ac:cxnSpMk id="15" creationId="{7E7C77BC-7138-40B1-A15B-20F57A494629}"/>
          </ac:cxnSpMkLst>
        </pc:cxnChg>
        <pc:cxnChg chg="add del">
          <ac:chgData name="Francisco Quintero" userId="f69b19309989bf41" providerId="LiveId" clId="{0153429F-54E5-4FDE-807A-53C7551406DB}" dt="2022-10-25T07:06:22.734" v="681" actId="26606"/>
          <ac:cxnSpMkLst>
            <pc:docMk/>
            <pc:sldMk cId="462135227" sldId="324"/>
            <ac:cxnSpMk id="17" creationId="{DB146403-F3D6-484B-B2ED-97F9565D0370}"/>
          </ac:cxnSpMkLst>
        </pc:cxnChg>
      </pc:sldChg>
      <pc:sldChg chg="addSp delSp modSp new del mod">
        <pc:chgData name="Francisco Quintero" userId="f69b19309989bf41" providerId="LiveId" clId="{0153429F-54E5-4FDE-807A-53C7551406DB}" dt="2022-10-24T17:48:38.430" v="652" actId="47"/>
        <pc:sldMkLst>
          <pc:docMk/>
          <pc:sldMk cId="1626488021" sldId="324"/>
        </pc:sldMkLst>
        <pc:graphicFrameChg chg="add del mod">
          <ac:chgData name="Francisco Quintero" userId="f69b19309989bf41" providerId="LiveId" clId="{0153429F-54E5-4FDE-807A-53C7551406DB}" dt="2022-10-24T17:42:47.662" v="643" actId="478"/>
          <ac:graphicFrameMkLst>
            <pc:docMk/>
            <pc:sldMk cId="1626488021" sldId="324"/>
            <ac:graphicFrameMk id="3" creationId="{57E530BE-4C95-3078-B2E9-963ED0F8C51A}"/>
          </ac:graphicFrameMkLst>
        </pc:graphicFrameChg>
        <pc:picChg chg="add del mod">
          <ac:chgData name="Francisco Quintero" userId="f69b19309989bf41" providerId="LiveId" clId="{0153429F-54E5-4FDE-807A-53C7551406DB}" dt="2022-10-24T17:42:20.901" v="639" actId="478"/>
          <ac:picMkLst>
            <pc:docMk/>
            <pc:sldMk cId="1626488021" sldId="324"/>
            <ac:picMk id="2" creationId="{4211C473-2BE2-8043-4A7A-238DC475FCFF}"/>
          </ac:picMkLst>
        </pc:picChg>
      </pc:sldChg>
      <pc:sldChg chg="addSp delSp modSp add del mod">
        <pc:chgData name="Francisco Quintero" userId="f69b19309989bf41" providerId="LiveId" clId="{0153429F-54E5-4FDE-807A-53C7551406DB}" dt="2022-10-25T10:38:22.200" v="957" actId="47"/>
        <pc:sldMkLst>
          <pc:docMk/>
          <pc:sldMk cId="997242167" sldId="325"/>
        </pc:sldMkLst>
        <pc:spChg chg="mod">
          <ac:chgData name="Francisco Quintero" userId="f69b19309989bf41" providerId="LiveId" clId="{0153429F-54E5-4FDE-807A-53C7551406DB}" dt="2022-10-25T07:13:58.843" v="847" actId="1076"/>
          <ac:spMkLst>
            <pc:docMk/>
            <pc:sldMk cId="997242167" sldId="325"/>
            <ac:spMk id="2" creationId="{5D239D97-01E9-7F95-35A5-21AD4E665476}"/>
          </ac:spMkLst>
        </pc:spChg>
        <pc:picChg chg="add mod ord">
          <ac:chgData name="Francisco Quintero" userId="f69b19309989bf41" providerId="LiveId" clId="{0153429F-54E5-4FDE-807A-53C7551406DB}" dt="2022-10-25T10:29:01.618" v="896" actId="1076"/>
          <ac:picMkLst>
            <pc:docMk/>
            <pc:sldMk cId="997242167" sldId="325"/>
            <ac:picMk id="4" creationId="{65CF6FF4-6DC7-22A6-8A6C-F1B3850F2640}"/>
          </ac:picMkLst>
        </pc:picChg>
        <pc:picChg chg="del">
          <ac:chgData name="Francisco Quintero" userId="f69b19309989bf41" providerId="LiveId" clId="{0153429F-54E5-4FDE-807A-53C7551406DB}" dt="2022-10-25T07:10:58.743" v="828" actId="478"/>
          <ac:picMkLst>
            <pc:docMk/>
            <pc:sldMk cId="997242167" sldId="325"/>
            <ac:picMk id="5" creationId="{22EB81AD-4E7D-0FBA-107F-7C6AB7DDF771}"/>
          </ac:picMkLst>
        </pc:picChg>
        <pc:picChg chg="del">
          <ac:chgData name="Francisco Quintero" userId="f69b19309989bf41" providerId="LiveId" clId="{0153429F-54E5-4FDE-807A-53C7551406DB}" dt="2022-10-25T07:10:59.375" v="829" actId="478"/>
          <ac:picMkLst>
            <pc:docMk/>
            <pc:sldMk cId="997242167" sldId="325"/>
            <ac:picMk id="8" creationId="{0648BDF0-709F-2ED9-D2C1-9E6A450BE1FE}"/>
          </ac:picMkLst>
        </pc:picChg>
        <pc:picChg chg="add del mod">
          <ac:chgData name="Francisco Quintero" userId="f69b19309989bf41" providerId="LiveId" clId="{0153429F-54E5-4FDE-807A-53C7551406DB}" dt="2022-10-25T07:15:02.480" v="854" actId="478"/>
          <ac:picMkLst>
            <pc:docMk/>
            <pc:sldMk cId="997242167" sldId="325"/>
            <ac:picMk id="9" creationId="{AEAFFDE4-C734-4E88-6541-A1BD79DAA136}"/>
          </ac:picMkLst>
        </pc:picChg>
        <pc:picChg chg="add del mod">
          <ac:chgData name="Francisco Quintero" userId="f69b19309989bf41" providerId="LiveId" clId="{0153429F-54E5-4FDE-807A-53C7551406DB}" dt="2022-10-25T10:28:56.228" v="895" actId="478"/>
          <ac:picMkLst>
            <pc:docMk/>
            <pc:sldMk cId="997242167" sldId="325"/>
            <ac:picMk id="11" creationId="{3268513B-51A1-472B-2A59-FA0D5C100869}"/>
          </ac:picMkLst>
        </pc:picChg>
        <pc:picChg chg="del">
          <ac:chgData name="Francisco Quintero" userId="f69b19309989bf41" providerId="LiveId" clId="{0153429F-54E5-4FDE-807A-53C7551406DB}" dt="2022-10-25T07:10:59.989" v="830" actId="478"/>
          <ac:picMkLst>
            <pc:docMk/>
            <pc:sldMk cId="997242167" sldId="325"/>
            <ac:picMk id="14" creationId="{7C4DB197-E7B4-E421-5723-6C6D16119DA4}"/>
          </ac:picMkLst>
        </pc:picChg>
      </pc:sldChg>
      <pc:sldChg chg="addSp delSp modSp add del mod">
        <pc:chgData name="Francisco Quintero" userId="f69b19309989bf41" providerId="LiveId" clId="{0153429F-54E5-4FDE-807A-53C7551406DB}" dt="2022-10-24T17:43:04.496" v="644" actId="47"/>
        <pc:sldMkLst>
          <pc:docMk/>
          <pc:sldMk cId="3973477793" sldId="325"/>
        </pc:sldMkLst>
        <pc:picChg chg="del">
          <ac:chgData name="Francisco Quintero" userId="f69b19309989bf41" providerId="LiveId" clId="{0153429F-54E5-4FDE-807A-53C7551406DB}" dt="2022-10-24T17:40:05.309" v="636" actId="478"/>
          <ac:picMkLst>
            <pc:docMk/>
            <pc:sldMk cId="3973477793" sldId="325"/>
            <ac:picMk id="2" creationId="{4211C473-2BE2-8043-4A7A-238DC475FCFF}"/>
          </ac:picMkLst>
        </pc:picChg>
        <pc:picChg chg="add mod">
          <ac:chgData name="Francisco Quintero" userId="f69b19309989bf41" providerId="LiveId" clId="{0153429F-54E5-4FDE-807A-53C7551406DB}" dt="2022-10-24T17:40:22.128" v="638" actId="14100"/>
          <ac:picMkLst>
            <pc:docMk/>
            <pc:sldMk cId="3973477793" sldId="325"/>
            <ac:picMk id="3" creationId="{2F65200F-06A0-687B-570F-A9716EA7BFD5}"/>
          </ac:picMkLst>
        </pc:picChg>
      </pc:sldChg>
      <pc:sldChg chg="delSp modSp add mod">
        <pc:chgData name="Francisco Quintero" userId="f69b19309989bf41" providerId="LiveId" clId="{0153429F-54E5-4FDE-807A-53C7551406DB}" dt="2022-10-25T09:14:15.628" v="881" actId="478"/>
        <pc:sldMkLst>
          <pc:docMk/>
          <pc:sldMk cId="2029594988" sldId="326"/>
        </pc:sldMkLst>
        <pc:spChg chg="del">
          <ac:chgData name="Francisco Quintero" userId="f69b19309989bf41" providerId="LiveId" clId="{0153429F-54E5-4FDE-807A-53C7551406DB}" dt="2022-10-25T09:14:15.628" v="881" actId="478"/>
          <ac:spMkLst>
            <pc:docMk/>
            <pc:sldMk cId="2029594988" sldId="326"/>
            <ac:spMk id="2" creationId="{5D239D97-01E9-7F95-35A5-21AD4E665476}"/>
          </ac:spMkLst>
        </pc:spChg>
        <pc:picChg chg="del">
          <ac:chgData name="Francisco Quintero" userId="f69b19309989bf41" providerId="LiveId" clId="{0153429F-54E5-4FDE-807A-53C7551406DB}" dt="2022-10-25T07:16:10.990" v="865" actId="478"/>
          <ac:picMkLst>
            <pc:docMk/>
            <pc:sldMk cId="2029594988" sldId="326"/>
            <ac:picMk id="5" creationId="{22EB81AD-4E7D-0FBA-107F-7C6AB7DDF771}"/>
          </ac:picMkLst>
        </pc:picChg>
        <pc:picChg chg="mod">
          <ac:chgData name="Francisco Quintero" userId="f69b19309989bf41" providerId="LiveId" clId="{0153429F-54E5-4FDE-807A-53C7551406DB}" dt="2022-10-25T07:16:14.177" v="867" actId="1076"/>
          <ac:picMkLst>
            <pc:docMk/>
            <pc:sldMk cId="2029594988" sldId="326"/>
            <ac:picMk id="8" creationId="{0648BDF0-709F-2ED9-D2C1-9E6A450BE1FE}"/>
          </ac:picMkLst>
        </pc:picChg>
        <pc:picChg chg="del">
          <ac:chgData name="Francisco Quintero" userId="f69b19309989bf41" providerId="LiveId" clId="{0153429F-54E5-4FDE-807A-53C7551406DB}" dt="2022-10-25T07:16:11.672" v="866" actId="478"/>
          <ac:picMkLst>
            <pc:docMk/>
            <pc:sldMk cId="2029594988" sldId="326"/>
            <ac:picMk id="14" creationId="{7C4DB197-E7B4-E421-5723-6C6D16119DA4}"/>
          </ac:picMkLst>
        </pc:picChg>
      </pc:sldChg>
      <pc:sldChg chg="addSp modSp new mod">
        <pc:chgData name="Francisco Quintero" userId="f69b19309989bf41" providerId="LiveId" clId="{0153429F-54E5-4FDE-807A-53C7551406DB}" dt="2022-10-25T13:33:05.814" v="1178" actId="313"/>
        <pc:sldMkLst>
          <pc:docMk/>
          <pc:sldMk cId="2938300974" sldId="327"/>
        </pc:sldMkLst>
        <pc:spChg chg="add mod">
          <ac:chgData name="Francisco Quintero" userId="f69b19309989bf41" providerId="LiveId" clId="{0153429F-54E5-4FDE-807A-53C7551406DB}" dt="2022-10-25T13:33:05.814" v="1178" actId="313"/>
          <ac:spMkLst>
            <pc:docMk/>
            <pc:sldMk cId="2938300974" sldId="327"/>
            <ac:spMk id="4" creationId="{5C2CA439-7B82-FF15-EC5A-3C519E38335C}"/>
          </ac:spMkLst>
        </pc:spChg>
        <pc:picChg chg="add mod">
          <ac:chgData name="Francisco Quintero" userId="f69b19309989bf41" providerId="LiveId" clId="{0153429F-54E5-4FDE-807A-53C7551406DB}" dt="2022-10-25T11:28:52.045" v="1009" actId="1076"/>
          <ac:picMkLst>
            <pc:docMk/>
            <pc:sldMk cId="2938300974" sldId="327"/>
            <ac:picMk id="3" creationId="{2BF300D8-B115-8331-7FFF-8A8CCAB3A7DC}"/>
          </ac:picMkLst>
        </pc:picChg>
        <pc:picChg chg="add mod">
          <ac:chgData name="Francisco Quintero" userId="f69b19309989bf41" providerId="LiveId" clId="{0153429F-54E5-4FDE-807A-53C7551406DB}" dt="2022-10-25T10:39:47.605" v="1006" actId="1076"/>
          <ac:picMkLst>
            <pc:docMk/>
            <pc:sldMk cId="2938300974" sldId="327"/>
            <ac:picMk id="5" creationId="{B5F3EF93-6D25-8750-4F86-76B51841680D}"/>
          </ac:picMkLst>
        </pc:picChg>
      </pc:sldChg>
      <pc:sldChg chg="addSp modSp new mod">
        <pc:chgData name="Francisco Quintero" userId="f69b19309989bf41" providerId="LiveId" clId="{0153429F-54E5-4FDE-807A-53C7551406DB}" dt="2022-10-25T10:39:51.912" v="1007"/>
        <pc:sldMkLst>
          <pc:docMk/>
          <pc:sldMk cId="776424271" sldId="328"/>
        </pc:sldMkLst>
        <pc:spChg chg="add mod">
          <ac:chgData name="Francisco Quintero" userId="f69b19309989bf41" providerId="LiveId" clId="{0153429F-54E5-4FDE-807A-53C7551406DB}" dt="2022-10-25T10:37:49.106" v="930" actId="33524"/>
          <ac:spMkLst>
            <pc:docMk/>
            <pc:sldMk cId="776424271" sldId="328"/>
            <ac:spMk id="3" creationId="{689E3B44-83D2-1117-9447-199922623485}"/>
          </ac:spMkLst>
        </pc:spChg>
        <pc:picChg chg="add mod">
          <ac:chgData name="Francisco Quintero" userId="f69b19309989bf41" providerId="LiveId" clId="{0153429F-54E5-4FDE-807A-53C7551406DB}" dt="2022-10-25T10:37:23.256" v="911"/>
          <ac:picMkLst>
            <pc:docMk/>
            <pc:sldMk cId="776424271" sldId="328"/>
            <ac:picMk id="2" creationId="{7303D043-519A-A9A5-5D9B-BD2E635695CD}"/>
          </ac:picMkLst>
        </pc:picChg>
        <pc:picChg chg="add mod">
          <ac:chgData name="Francisco Quintero" userId="f69b19309989bf41" providerId="LiveId" clId="{0153429F-54E5-4FDE-807A-53C7551406DB}" dt="2022-10-25T10:39:51.912" v="1007"/>
          <ac:picMkLst>
            <pc:docMk/>
            <pc:sldMk cId="776424271" sldId="328"/>
            <ac:picMk id="4" creationId="{B0DD84DA-2F64-C67D-C354-C703A2D97F69}"/>
          </ac:picMkLst>
        </pc:picChg>
      </pc:sldChg>
      <pc:sldChg chg="addSp delSp modSp new mod">
        <pc:chgData name="Francisco Quintero" userId="f69b19309989bf41" providerId="LiveId" clId="{0153429F-54E5-4FDE-807A-53C7551406DB}" dt="2022-10-25T13:30:09.557" v="1070"/>
        <pc:sldMkLst>
          <pc:docMk/>
          <pc:sldMk cId="2274365685" sldId="329"/>
        </pc:sldMkLst>
        <pc:spChg chg="add mod">
          <ac:chgData name="Francisco Quintero" userId="f69b19309989bf41" providerId="LiveId" clId="{0153429F-54E5-4FDE-807A-53C7551406DB}" dt="2022-10-25T13:30:05.050" v="1069" actId="1076"/>
          <ac:spMkLst>
            <pc:docMk/>
            <pc:sldMk cId="2274365685" sldId="329"/>
            <ac:spMk id="5" creationId="{D66DEB40-D8AB-835C-E132-FBD7308C6F62}"/>
          </ac:spMkLst>
        </pc:spChg>
        <pc:picChg chg="add del mod">
          <ac:chgData name="Francisco Quintero" userId="f69b19309989bf41" providerId="LiveId" clId="{0153429F-54E5-4FDE-807A-53C7551406DB}" dt="2022-10-25T13:22:41.173" v="1018" actId="478"/>
          <ac:picMkLst>
            <pc:docMk/>
            <pc:sldMk cId="2274365685" sldId="329"/>
            <ac:picMk id="2" creationId="{1B9D0286-D6CC-7903-B0FB-F31039914E70}"/>
          </ac:picMkLst>
        </pc:picChg>
        <pc:picChg chg="add mod">
          <ac:chgData name="Francisco Quintero" userId="f69b19309989bf41" providerId="LiveId" clId="{0153429F-54E5-4FDE-807A-53C7551406DB}" dt="2022-10-25T13:29:35.188" v="1036" actId="1076"/>
          <ac:picMkLst>
            <pc:docMk/>
            <pc:sldMk cId="2274365685" sldId="329"/>
            <ac:picMk id="4" creationId="{14BC3CC1-6171-CD77-D5AC-BE7527F0955B}"/>
          </ac:picMkLst>
        </pc:picChg>
        <pc:picChg chg="add mod">
          <ac:chgData name="Francisco Quintero" userId="f69b19309989bf41" providerId="LiveId" clId="{0153429F-54E5-4FDE-807A-53C7551406DB}" dt="2022-10-25T13:30:09.557" v="1070"/>
          <ac:picMkLst>
            <pc:docMk/>
            <pc:sldMk cId="2274365685" sldId="329"/>
            <ac:picMk id="6" creationId="{8181F9EA-CD33-CAC6-8FA6-C0892FE7EAC1}"/>
          </ac:picMkLst>
        </pc:picChg>
      </pc:sldChg>
      <pc:sldChg chg="addSp modSp new mod">
        <pc:chgData name="Francisco Quintero" userId="f69b19309989bf41" providerId="LiveId" clId="{0153429F-54E5-4FDE-807A-53C7551406DB}" dt="2022-10-25T13:34:07.894" v="1179"/>
        <pc:sldMkLst>
          <pc:docMk/>
          <pc:sldMk cId="1591123436" sldId="330"/>
        </pc:sldMkLst>
        <pc:spChg chg="add mod">
          <ac:chgData name="Francisco Quintero" userId="f69b19309989bf41" providerId="LiveId" clId="{0153429F-54E5-4FDE-807A-53C7551406DB}" dt="2022-10-25T13:31:00.880" v="1115" actId="404"/>
          <ac:spMkLst>
            <pc:docMk/>
            <pc:sldMk cId="1591123436" sldId="330"/>
            <ac:spMk id="4" creationId="{401B447C-8B29-2F10-3C79-509F81C7E128}"/>
          </ac:spMkLst>
        </pc:spChg>
        <pc:picChg chg="add mod">
          <ac:chgData name="Francisco Quintero" userId="f69b19309989bf41" providerId="LiveId" clId="{0153429F-54E5-4FDE-807A-53C7551406DB}" dt="2022-10-25T13:30:26.094" v="1072" actId="1076"/>
          <ac:picMkLst>
            <pc:docMk/>
            <pc:sldMk cId="1591123436" sldId="330"/>
            <ac:picMk id="3" creationId="{70B696E2-80EF-3686-9D06-2E24EB57BB97}"/>
          </ac:picMkLst>
        </pc:picChg>
        <pc:picChg chg="add mod">
          <ac:chgData name="Francisco Quintero" userId="f69b19309989bf41" providerId="LiveId" clId="{0153429F-54E5-4FDE-807A-53C7551406DB}" dt="2022-10-25T13:34:07.894" v="1179"/>
          <ac:picMkLst>
            <pc:docMk/>
            <pc:sldMk cId="1591123436" sldId="330"/>
            <ac:picMk id="5" creationId="{ADE22BC0-0B7A-8005-6A55-7AE85C253C47}"/>
          </ac:picMkLst>
        </pc:picChg>
      </pc:sldChg>
      <pc:sldChg chg="addSp modSp new mod">
        <pc:chgData name="Francisco Quintero" userId="f69b19309989bf41" providerId="LiveId" clId="{0153429F-54E5-4FDE-807A-53C7551406DB}" dt="2022-10-25T13:34:09.020" v="1180"/>
        <pc:sldMkLst>
          <pc:docMk/>
          <pc:sldMk cId="264634394" sldId="331"/>
        </pc:sldMkLst>
        <pc:spChg chg="add mod">
          <ac:chgData name="Francisco Quintero" userId="f69b19309989bf41" providerId="LiveId" clId="{0153429F-54E5-4FDE-807A-53C7551406DB}" dt="2022-10-25T13:32:23.800" v="1147" actId="20577"/>
          <ac:spMkLst>
            <pc:docMk/>
            <pc:sldMk cId="264634394" sldId="331"/>
            <ac:spMk id="4" creationId="{F4BE2022-C430-BF14-F84D-F41F0CC6B5EB}"/>
          </ac:spMkLst>
        </pc:spChg>
        <pc:picChg chg="add mod">
          <ac:chgData name="Francisco Quintero" userId="f69b19309989bf41" providerId="LiveId" clId="{0153429F-54E5-4FDE-807A-53C7551406DB}" dt="2022-10-25T13:31:13.518" v="1118" actId="1076"/>
          <ac:picMkLst>
            <pc:docMk/>
            <pc:sldMk cId="264634394" sldId="331"/>
            <ac:picMk id="3" creationId="{7C454B1D-1810-1C3C-E9D8-A7CA54DB6EEF}"/>
          </ac:picMkLst>
        </pc:picChg>
        <pc:picChg chg="add mod">
          <ac:chgData name="Francisco Quintero" userId="f69b19309989bf41" providerId="LiveId" clId="{0153429F-54E5-4FDE-807A-53C7551406DB}" dt="2022-10-25T13:34:09.020" v="1180"/>
          <ac:picMkLst>
            <pc:docMk/>
            <pc:sldMk cId="264634394" sldId="331"/>
            <ac:picMk id="5" creationId="{2155E5B0-D443-78D2-2181-C512CC466EB4}"/>
          </ac:picMkLst>
        </pc:picChg>
      </pc:sldChg>
      <pc:sldChg chg="addSp modSp new mod">
        <pc:chgData name="Francisco Quintero" userId="f69b19309989bf41" providerId="LiveId" clId="{0153429F-54E5-4FDE-807A-53C7551406DB}" dt="2022-10-25T13:34:09.811" v="1181"/>
        <pc:sldMkLst>
          <pc:docMk/>
          <pc:sldMk cId="4102405645" sldId="332"/>
        </pc:sldMkLst>
        <pc:spChg chg="add mod">
          <ac:chgData name="Francisco Quintero" userId="f69b19309989bf41" providerId="LiveId" clId="{0153429F-54E5-4FDE-807A-53C7551406DB}" dt="2022-10-25T13:32:52.124" v="1166" actId="1076"/>
          <ac:spMkLst>
            <pc:docMk/>
            <pc:sldMk cId="4102405645" sldId="332"/>
            <ac:spMk id="4" creationId="{3FB6F41A-18D4-1E84-AA91-298AEFF937A9}"/>
          </ac:spMkLst>
        </pc:spChg>
        <pc:picChg chg="add mod">
          <ac:chgData name="Francisco Quintero" userId="f69b19309989bf41" providerId="LiveId" clId="{0153429F-54E5-4FDE-807A-53C7551406DB}" dt="2022-10-25T13:32:38.172" v="1150" actId="1076"/>
          <ac:picMkLst>
            <pc:docMk/>
            <pc:sldMk cId="4102405645" sldId="332"/>
            <ac:picMk id="3" creationId="{C66FF9FC-20BF-ABB6-8100-A44E06229524}"/>
          </ac:picMkLst>
        </pc:picChg>
        <pc:picChg chg="add mod">
          <ac:chgData name="Francisco Quintero" userId="f69b19309989bf41" providerId="LiveId" clId="{0153429F-54E5-4FDE-807A-53C7551406DB}" dt="2022-10-25T13:34:09.811" v="1181"/>
          <ac:picMkLst>
            <pc:docMk/>
            <pc:sldMk cId="4102405645" sldId="332"/>
            <ac:picMk id="5" creationId="{B7BD5FF7-A7C9-7521-D0D9-27C908212D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E972-8574-4AF9-AAC9-1FF50E1DAB41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4EB5-56F3-4E4C-91D5-689917F379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54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5FBA4-5E4E-4303-9786-456931428349}" type="datetimeFigureOut">
              <a:rPr lang="es-AR" smtClean="0"/>
              <a:t>11/11/2022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3D30-F008-4AE2-94D0-4EAFD553B0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9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83D30-F008-4AE2-94D0-4EAFD553B006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228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 userDrawn="1"/>
        </p:nvSpPr>
        <p:spPr>
          <a:xfrm>
            <a:off x="108520" y="6134100"/>
            <a:ext cx="11931080" cy="622468"/>
          </a:xfrm>
          <a:custGeom>
            <a:avLst/>
            <a:gdLst>
              <a:gd name="connsiteX0" fmla="*/ 0 w 1574800"/>
              <a:gd name="connsiteY0" fmla="*/ 787400 h 1574800"/>
              <a:gd name="connsiteX1" fmla="*/ 787400 w 1574800"/>
              <a:gd name="connsiteY1" fmla="*/ 0 h 1574800"/>
              <a:gd name="connsiteX2" fmla="*/ 1574800 w 1574800"/>
              <a:gd name="connsiteY2" fmla="*/ 787400 h 1574800"/>
              <a:gd name="connsiteX3" fmla="*/ 787400 w 1574800"/>
              <a:gd name="connsiteY3" fmla="*/ 1574800 h 1574800"/>
              <a:gd name="connsiteX4" fmla="*/ 0 w 1574800"/>
              <a:gd name="connsiteY4" fmla="*/ 787400 h 1574800"/>
              <a:gd name="connsiteX0" fmla="*/ 0 w 2413000"/>
              <a:gd name="connsiteY0" fmla="*/ 787959 h 1576117"/>
              <a:gd name="connsiteX1" fmla="*/ 787400 w 2413000"/>
              <a:gd name="connsiteY1" fmla="*/ 559 h 1576117"/>
              <a:gd name="connsiteX2" fmla="*/ 2413000 w 2413000"/>
              <a:gd name="connsiteY2" fmla="*/ 889559 h 1576117"/>
              <a:gd name="connsiteX3" fmla="*/ 787400 w 2413000"/>
              <a:gd name="connsiteY3" fmla="*/ 1575359 h 1576117"/>
              <a:gd name="connsiteX4" fmla="*/ 0 w 2413000"/>
              <a:gd name="connsiteY4" fmla="*/ 787959 h 1576117"/>
              <a:gd name="connsiteX0" fmla="*/ 285180 w 11105580"/>
              <a:gd name="connsiteY0" fmla="*/ 787546 h 1575115"/>
              <a:gd name="connsiteX1" fmla="*/ 1072580 w 11105580"/>
              <a:gd name="connsiteY1" fmla="*/ 146 h 1575115"/>
              <a:gd name="connsiteX2" fmla="*/ 11105580 w 11105580"/>
              <a:gd name="connsiteY2" fmla="*/ 838346 h 1575115"/>
              <a:gd name="connsiteX3" fmla="*/ 1072580 w 11105580"/>
              <a:gd name="connsiteY3" fmla="*/ 1574946 h 1575115"/>
              <a:gd name="connsiteX4" fmla="*/ 285180 w 11105580"/>
              <a:gd name="connsiteY4" fmla="*/ 787546 h 15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580" h="1575115">
                <a:moveTo>
                  <a:pt x="285180" y="787546"/>
                </a:moveTo>
                <a:cubicBezTo>
                  <a:pt x="285180" y="352677"/>
                  <a:pt x="-730820" y="-8321"/>
                  <a:pt x="1072580" y="146"/>
                </a:cubicBezTo>
                <a:cubicBezTo>
                  <a:pt x="2875980" y="8613"/>
                  <a:pt x="11105580" y="403477"/>
                  <a:pt x="11105580" y="838346"/>
                </a:cubicBezTo>
                <a:cubicBezTo>
                  <a:pt x="11105580" y="1273215"/>
                  <a:pt x="2875980" y="1583413"/>
                  <a:pt x="1072580" y="1574946"/>
                </a:cubicBezTo>
                <a:cubicBezTo>
                  <a:pt x="-730820" y="1566479"/>
                  <a:pt x="285180" y="1222415"/>
                  <a:pt x="285180" y="78754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0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 userDrawn="1"/>
        </p:nvSpPr>
        <p:spPr>
          <a:xfrm>
            <a:off x="0" y="5980386"/>
            <a:ext cx="2385848" cy="8776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1035050" y="6521450"/>
            <a:ext cx="11353800" cy="350838"/>
          </a:xfrm>
          <a:custGeom>
            <a:avLst/>
            <a:gdLst>
              <a:gd name="T0" fmla="*/ 0 w 7152"/>
              <a:gd name="T1" fmla="*/ 0 h 221"/>
              <a:gd name="T2" fmla="*/ 7152 w 7152"/>
              <a:gd name="T3" fmla="*/ 0 h 221"/>
              <a:gd name="T4" fmla="*/ 7152 w 7152"/>
              <a:gd name="T5" fmla="*/ 221 h 221"/>
              <a:gd name="T6" fmla="*/ 0 w 7152"/>
              <a:gd name="T7" fmla="*/ 221 h 221"/>
              <a:gd name="T8" fmla="*/ 0 w 7152"/>
              <a:gd name="T9" fmla="*/ 0 h 221"/>
              <a:gd name="T10" fmla="*/ 0 w 7152"/>
              <a:gd name="T1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2" h="221">
                <a:moveTo>
                  <a:pt x="0" y="0"/>
                </a:moveTo>
                <a:lnTo>
                  <a:pt x="7152" y="0"/>
                </a:lnTo>
                <a:lnTo>
                  <a:pt x="7152" y="221"/>
                </a:lnTo>
                <a:lnTo>
                  <a:pt x="0" y="2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11383963" y="5665787"/>
            <a:ext cx="1652588" cy="1622426"/>
          </a:xfrm>
          <a:custGeom>
            <a:avLst/>
            <a:gdLst>
              <a:gd name="T0" fmla="*/ 282 w 559"/>
              <a:gd name="T1" fmla="*/ 545 h 546"/>
              <a:gd name="T2" fmla="*/ 2 w 559"/>
              <a:gd name="T3" fmla="*/ 279 h 546"/>
              <a:gd name="T4" fmla="*/ 274 w 559"/>
              <a:gd name="T5" fmla="*/ 3 h 546"/>
              <a:gd name="T6" fmla="*/ 559 w 559"/>
              <a:gd name="T7" fmla="*/ 275 h 546"/>
              <a:gd name="T8" fmla="*/ 282 w 559"/>
              <a:gd name="T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" h="546">
                <a:moveTo>
                  <a:pt x="282" y="545"/>
                </a:moveTo>
                <a:cubicBezTo>
                  <a:pt x="135" y="546"/>
                  <a:pt x="4" y="422"/>
                  <a:pt x="2" y="279"/>
                </a:cubicBezTo>
                <a:cubicBezTo>
                  <a:pt x="0" y="135"/>
                  <a:pt x="127" y="7"/>
                  <a:pt x="274" y="3"/>
                </a:cubicBezTo>
                <a:cubicBezTo>
                  <a:pt x="422" y="0"/>
                  <a:pt x="559" y="130"/>
                  <a:pt x="559" y="275"/>
                </a:cubicBezTo>
                <a:cubicBezTo>
                  <a:pt x="559" y="417"/>
                  <a:pt x="429" y="543"/>
                  <a:pt x="282" y="54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ángulo 9"/>
          <p:cNvSpPr/>
          <p:nvPr userDrawn="1"/>
        </p:nvSpPr>
        <p:spPr>
          <a:xfrm>
            <a:off x="351491" y="6521450"/>
            <a:ext cx="488952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/>
          <p:cNvSpPr/>
          <p:nvPr userDrawn="1"/>
        </p:nvSpPr>
        <p:spPr>
          <a:xfrm>
            <a:off x="0" y="0"/>
            <a:ext cx="156884" cy="6872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 userDrawn="1"/>
        </p:nvSpPr>
        <p:spPr>
          <a:xfrm>
            <a:off x="11626692" y="5893435"/>
            <a:ext cx="1167129" cy="116712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474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 userDrawn="1"/>
        </p:nvSpPr>
        <p:spPr>
          <a:xfrm rot="10800000">
            <a:off x="133920" y="6337300"/>
            <a:ext cx="11931080" cy="457368"/>
          </a:xfrm>
          <a:custGeom>
            <a:avLst/>
            <a:gdLst>
              <a:gd name="connsiteX0" fmla="*/ 0 w 1574800"/>
              <a:gd name="connsiteY0" fmla="*/ 787400 h 1574800"/>
              <a:gd name="connsiteX1" fmla="*/ 787400 w 1574800"/>
              <a:gd name="connsiteY1" fmla="*/ 0 h 1574800"/>
              <a:gd name="connsiteX2" fmla="*/ 1574800 w 1574800"/>
              <a:gd name="connsiteY2" fmla="*/ 787400 h 1574800"/>
              <a:gd name="connsiteX3" fmla="*/ 787400 w 1574800"/>
              <a:gd name="connsiteY3" fmla="*/ 1574800 h 1574800"/>
              <a:gd name="connsiteX4" fmla="*/ 0 w 1574800"/>
              <a:gd name="connsiteY4" fmla="*/ 787400 h 1574800"/>
              <a:gd name="connsiteX0" fmla="*/ 0 w 2413000"/>
              <a:gd name="connsiteY0" fmla="*/ 787959 h 1576117"/>
              <a:gd name="connsiteX1" fmla="*/ 787400 w 2413000"/>
              <a:gd name="connsiteY1" fmla="*/ 559 h 1576117"/>
              <a:gd name="connsiteX2" fmla="*/ 2413000 w 2413000"/>
              <a:gd name="connsiteY2" fmla="*/ 889559 h 1576117"/>
              <a:gd name="connsiteX3" fmla="*/ 787400 w 2413000"/>
              <a:gd name="connsiteY3" fmla="*/ 1575359 h 1576117"/>
              <a:gd name="connsiteX4" fmla="*/ 0 w 2413000"/>
              <a:gd name="connsiteY4" fmla="*/ 787959 h 1576117"/>
              <a:gd name="connsiteX0" fmla="*/ 285180 w 11105580"/>
              <a:gd name="connsiteY0" fmla="*/ 787546 h 1575115"/>
              <a:gd name="connsiteX1" fmla="*/ 1072580 w 11105580"/>
              <a:gd name="connsiteY1" fmla="*/ 146 h 1575115"/>
              <a:gd name="connsiteX2" fmla="*/ 11105580 w 11105580"/>
              <a:gd name="connsiteY2" fmla="*/ 838346 h 1575115"/>
              <a:gd name="connsiteX3" fmla="*/ 1072580 w 11105580"/>
              <a:gd name="connsiteY3" fmla="*/ 1574946 h 1575115"/>
              <a:gd name="connsiteX4" fmla="*/ 285180 w 11105580"/>
              <a:gd name="connsiteY4" fmla="*/ 787546 h 15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580" h="1575115">
                <a:moveTo>
                  <a:pt x="285180" y="787546"/>
                </a:moveTo>
                <a:cubicBezTo>
                  <a:pt x="285180" y="352677"/>
                  <a:pt x="-730820" y="-8321"/>
                  <a:pt x="1072580" y="146"/>
                </a:cubicBezTo>
                <a:cubicBezTo>
                  <a:pt x="2875980" y="8613"/>
                  <a:pt x="11105580" y="403477"/>
                  <a:pt x="11105580" y="838346"/>
                </a:cubicBezTo>
                <a:cubicBezTo>
                  <a:pt x="11105580" y="1273215"/>
                  <a:pt x="2875980" y="1583413"/>
                  <a:pt x="1072580" y="1574946"/>
                </a:cubicBezTo>
                <a:cubicBezTo>
                  <a:pt x="-730820" y="1566479"/>
                  <a:pt x="285180" y="1222415"/>
                  <a:pt x="285180" y="78754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976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-1016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196951" y="296042"/>
            <a:ext cx="11885458" cy="998502"/>
            <a:chOff x="670878" y="796148"/>
            <a:chExt cx="11336338" cy="423917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70878" y="1047233"/>
              <a:ext cx="6373813" cy="172832"/>
            </a:xfrm>
            <a:custGeom>
              <a:avLst/>
              <a:gdLst>
                <a:gd name="T0" fmla="*/ 0 w 235"/>
                <a:gd name="T1" fmla="*/ 0 h 12"/>
                <a:gd name="T2" fmla="*/ 0 w 235"/>
                <a:gd name="T3" fmla="*/ 4 h 12"/>
                <a:gd name="T4" fmla="*/ 18 w 235"/>
                <a:gd name="T5" fmla="*/ 12 h 12"/>
                <a:gd name="T6" fmla="*/ 217 w 235"/>
                <a:gd name="T7" fmla="*/ 12 h 12"/>
                <a:gd name="T8" fmla="*/ 235 w 235"/>
                <a:gd name="T9" fmla="*/ 4 h 12"/>
                <a:gd name="T10" fmla="*/ 235 w 235"/>
                <a:gd name="T11" fmla="*/ 0 h 12"/>
                <a:gd name="T12" fmla="*/ 0 w 2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8" y="12"/>
                    <a:pt x="18" y="12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27" y="12"/>
                    <a:pt x="235" y="8"/>
                    <a:pt x="235" y="4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70878" y="796148"/>
              <a:ext cx="11336338" cy="270629"/>
            </a:xfrm>
            <a:custGeom>
              <a:avLst/>
              <a:gdLst>
                <a:gd name="T0" fmla="*/ 418 w 418"/>
                <a:gd name="T1" fmla="*/ 16 h 16"/>
                <a:gd name="T2" fmla="*/ 418 w 418"/>
                <a:gd name="T3" fmla="*/ 10 h 16"/>
                <a:gd name="T4" fmla="*/ 387 w 418"/>
                <a:gd name="T5" fmla="*/ 0 h 16"/>
                <a:gd name="T6" fmla="*/ 31 w 418"/>
                <a:gd name="T7" fmla="*/ 0 h 16"/>
                <a:gd name="T8" fmla="*/ 0 w 418"/>
                <a:gd name="T9" fmla="*/ 10 h 16"/>
                <a:gd name="T10" fmla="*/ 0 w 418"/>
                <a:gd name="T11" fmla="*/ 16 h 16"/>
                <a:gd name="T12" fmla="*/ 418 w 41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16">
                  <a:moveTo>
                    <a:pt x="418" y="16"/>
                  </a:moveTo>
                  <a:cubicBezTo>
                    <a:pt x="418" y="10"/>
                    <a:pt x="418" y="10"/>
                    <a:pt x="418" y="10"/>
                  </a:cubicBezTo>
                  <a:cubicBezTo>
                    <a:pt x="418" y="4"/>
                    <a:pt x="404" y="0"/>
                    <a:pt x="38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18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0" y="61477"/>
            <a:ext cx="1191802" cy="12330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08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Trapecio 4"/>
          <p:cNvSpPr/>
          <p:nvPr userDrawn="1"/>
        </p:nvSpPr>
        <p:spPr>
          <a:xfrm flipH="1">
            <a:off x="-2540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0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rapecio 4"/>
          <p:cNvSpPr/>
          <p:nvPr userDrawn="1"/>
        </p:nvSpPr>
        <p:spPr>
          <a:xfrm>
            <a:off x="11170638" y="0"/>
            <a:ext cx="1080629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86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440" y="88854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 flipH="1">
            <a:off x="6574974" y="1879"/>
            <a:ext cx="5617026" cy="839951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645100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17" name="Grupo 16"/>
          <p:cNvGrpSpPr/>
          <p:nvPr userDrawn="1"/>
        </p:nvGrpSpPr>
        <p:grpSpPr>
          <a:xfrm flipH="1">
            <a:off x="6160705" y="-18648"/>
            <a:ext cx="6045470" cy="904019"/>
            <a:chOff x="2155825" y="2846388"/>
            <a:chExt cx="7877176" cy="1177926"/>
          </a:xfrm>
        </p:grpSpPr>
        <p:sp>
          <p:nvSpPr>
            <p:cNvPr id="18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1663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EB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5832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EB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 flipH="1">
            <a:off x="5855243" y="-17928"/>
            <a:ext cx="6354686" cy="950258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809281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rgbClr val="36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75486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0" y="-12636"/>
            <a:ext cx="5646057" cy="844292"/>
            <a:chOff x="2155825" y="2846388"/>
            <a:chExt cx="7877176" cy="1177926"/>
          </a:xfrm>
          <a:solidFill>
            <a:schemeClr val="bg1"/>
          </a:solidFill>
        </p:grpSpPr>
        <p:sp>
          <p:nvSpPr>
            <p:cNvPr id="3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636997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 userDrawn="1"/>
        </p:nvSpPr>
        <p:spPr>
          <a:xfrm>
            <a:off x="0" y="-12636"/>
            <a:ext cx="12192000" cy="6870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-14514" y="-34404"/>
            <a:ext cx="5646057" cy="844292"/>
            <a:chOff x="2155825" y="2846388"/>
            <a:chExt cx="7877176" cy="1177926"/>
          </a:xfrm>
        </p:grpSpPr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2155825" y="3095626"/>
              <a:ext cx="7478713" cy="185738"/>
            </a:xfrm>
            <a:prstGeom prst="rect">
              <a:avLst/>
            </a:prstGeom>
            <a:solidFill>
              <a:srgbClr val="4EB8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5786438" y="3038476"/>
              <a:ext cx="228600" cy="280988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7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5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7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10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5853113" y="3289301"/>
              <a:ext cx="95250" cy="93663"/>
            </a:xfrm>
            <a:custGeom>
              <a:avLst/>
              <a:gdLst>
                <a:gd name="T0" fmla="*/ 0 w 25"/>
                <a:gd name="T1" fmla="*/ 17 h 25"/>
                <a:gd name="T2" fmla="*/ 0 w 25"/>
                <a:gd name="T3" fmla="*/ 0 h 25"/>
                <a:gd name="T4" fmla="*/ 25 w 25"/>
                <a:gd name="T5" fmla="*/ 0 h 25"/>
                <a:gd name="T6" fmla="*/ 25 w 25"/>
                <a:gd name="T7" fmla="*/ 17 h 25"/>
                <a:gd name="T8" fmla="*/ 0 w 25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6"/>
                    <a:pt x="25" y="11"/>
                    <a:pt x="25" y="17"/>
                  </a:cubicBezTo>
                  <a:cubicBezTo>
                    <a:pt x="17" y="25"/>
                    <a:pt x="8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5561013" y="3365501"/>
              <a:ext cx="668338" cy="654050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10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3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9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6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6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10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5" y="17"/>
                    <a:pt x="48" y="0"/>
                    <a:pt x="67" y="3"/>
                  </a:cubicBezTo>
                  <a:cubicBezTo>
                    <a:pt x="74" y="9"/>
                    <a:pt x="74" y="17"/>
                    <a:pt x="73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60"/>
                    <a:pt x="113" y="41"/>
                    <a:pt x="109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5811838" y="3352801"/>
              <a:ext cx="177800" cy="179388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1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1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6" y="4"/>
                    <a:pt x="47" y="6"/>
                  </a:cubicBezTo>
                  <a:cubicBezTo>
                    <a:pt x="47" y="13"/>
                    <a:pt x="47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035925" y="3043238"/>
              <a:ext cx="225425" cy="279400"/>
            </a:xfrm>
            <a:custGeom>
              <a:avLst/>
              <a:gdLst>
                <a:gd name="T0" fmla="*/ 6 w 60"/>
                <a:gd name="T1" fmla="*/ 65 h 74"/>
                <a:gd name="T2" fmla="*/ 0 w 60"/>
                <a:gd name="T3" fmla="*/ 16 h 74"/>
                <a:gd name="T4" fmla="*/ 57 w 60"/>
                <a:gd name="T5" fmla="*/ 15 h 74"/>
                <a:gd name="T6" fmla="*/ 56 w 60"/>
                <a:gd name="T7" fmla="*/ 54 h 74"/>
                <a:gd name="T8" fmla="*/ 44 w 60"/>
                <a:gd name="T9" fmla="*/ 72 h 74"/>
                <a:gd name="T10" fmla="*/ 19 w 60"/>
                <a:gd name="T11" fmla="*/ 73 h 74"/>
                <a:gd name="T12" fmla="*/ 6 w 60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4">
                  <a:moveTo>
                    <a:pt x="6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8" y="0"/>
                    <a:pt x="37" y="3"/>
                    <a:pt x="57" y="15"/>
                  </a:cubicBezTo>
                  <a:cubicBezTo>
                    <a:pt x="56" y="28"/>
                    <a:pt x="56" y="41"/>
                    <a:pt x="56" y="54"/>
                  </a:cubicBezTo>
                  <a:cubicBezTo>
                    <a:pt x="60" y="65"/>
                    <a:pt x="53" y="69"/>
                    <a:pt x="44" y="72"/>
                  </a:cubicBezTo>
                  <a:cubicBezTo>
                    <a:pt x="36" y="74"/>
                    <a:pt x="27" y="74"/>
                    <a:pt x="19" y="73"/>
                  </a:cubicBezTo>
                  <a:cubicBezTo>
                    <a:pt x="14" y="72"/>
                    <a:pt x="9" y="69"/>
                    <a:pt x="6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099425" y="3292476"/>
              <a:ext cx="96838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7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7810500" y="3368676"/>
              <a:ext cx="668338" cy="655638"/>
            </a:xfrm>
            <a:custGeom>
              <a:avLst/>
              <a:gdLst>
                <a:gd name="T0" fmla="*/ 113 w 178"/>
                <a:gd name="T1" fmla="*/ 3 h 173"/>
                <a:gd name="T2" fmla="*/ 144 w 178"/>
                <a:gd name="T3" fmla="*/ 33 h 173"/>
                <a:gd name="T4" fmla="*/ 169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6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29 w 178"/>
                <a:gd name="T25" fmla="*/ 78 h 173"/>
                <a:gd name="T26" fmla="*/ 108 w 178"/>
                <a:gd name="T27" fmla="*/ 21 h 173"/>
                <a:gd name="T28" fmla="*/ 113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3" y="3"/>
                  </a:moveTo>
                  <a:cubicBezTo>
                    <a:pt x="135" y="2"/>
                    <a:pt x="135" y="22"/>
                    <a:pt x="144" y="33"/>
                  </a:cubicBezTo>
                  <a:cubicBezTo>
                    <a:pt x="153" y="58"/>
                    <a:pt x="162" y="83"/>
                    <a:pt x="169" y="108"/>
                  </a:cubicBezTo>
                  <a:cubicBezTo>
                    <a:pt x="178" y="135"/>
                    <a:pt x="167" y="154"/>
                    <a:pt x="141" y="162"/>
                  </a:cubicBezTo>
                  <a:cubicBezTo>
                    <a:pt x="107" y="173"/>
                    <a:pt x="72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7" y="55"/>
                    <a:pt x="37" y="28"/>
                  </a:cubicBezTo>
                  <a:cubicBezTo>
                    <a:pt x="44" y="17"/>
                    <a:pt x="47" y="0"/>
                    <a:pt x="66" y="3"/>
                  </a:cubicBezTo>
                  <a:cubicBezTo>
                    <a:pt x="73" y="9"/>
                    <a:pt x="73" y="17"/>
                    <a:pt x="72" y="26"/>
                  </a:cubicBezTo>
                  <a:cubicBezTo>
                    <a:pt x="65" y="48"/>
                    <a:pt x="52" y="68"/>
                    <a:pt x="45" y="90"/>
                  </a:cubicBezTo>
                  <a:cubicBezTo>
                    <a:pt x="33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29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8" y="8"/>
                    <a:pt x="113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auto">
            <a:xfrm>
              <a:off x="80581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1 w 47"/>
                <a:gd name="T5" fmla="*/ 2 h 47"/>
                <a:gd name="T6" fmla="*/ 11 w 47"/>
                <a:gd name="T7" fmla="*/ 0 h 47"/>
                <a:gd name="T8" fmla="*/ 37 w 47"/>
                <a:gd name="T9" fmla="*/ 0 h 47"/>
                <a:gd name="T10" fmla="*/ 44 w 47"/>
                <a:gd name="T11" fmla="*/ 0 h 47"/>
                <a:gd name="T12" fmla="*/ 47 w 47"/>
                <a:gd name="T13" fmla="*/ 6 h 47"/>
                <a:gd name="T14" fmla="*/ 47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20" y="0"/>
                    <a:pt x="28" y="0"/>
                    <a:pt x="37" y="0"/>
                  </a:cubicBezTo>
                  <a:cubicBezTo>
                    <a:pt x="39" y="0"/>
                    <a:pt x="42" y="0"/>
                    <a:pt x="44" y="0"/>
                  </a:cubicBezTo>
                  <a:cubicBezTo>
                    <a:pt x="45" y="2"/>
                    <a:pt x="46" y="4"/>
                    <a:pt x="47" y="6"/>
                  </a:cubicBezTo>
                  <a:cubicBezTo>
                    <a:pt x="47" y="13"/>
                    <a:pt x="47" y="20"/>
                    <a:pt x="47" y="26"/>
                  </a:cubicBezTo>
                  <a:cubicBezTo>
                    <a:pt x="32" y="44"/>
                    <a:pt x="17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3548063" y="3043238"/>
              <a:ext cx="228600" cy="279400"/>
            </a:xfrm>
            <a:custGeom>
              <a:avLst/>
              <a:gdLst>
                <a:gd name="T0" fmla="*/ 7 w 61"/>
                <a:gd name="T1" fmla="*/ 65 h 74"/>
                <a:gd name="T2" fmla="*/ 0 w 61"/>
                <a:gd name="T3" fmla="*/ 16 h 74"/>
                <a:gd name="T4" fmla="*/ 57 w 61"/>
                <a:gd name="T5" fmla="*/ 15 h 74"/>
                <a:gd name="T6" fmla="*/ 56 w 61"/>
                <a:gd name="T7" fmla="*/ 54 h 74"/>
                <a:gd name="T8" fmla="*/ 45 w 61"/>
                <a:gd name="T9" fmla="*/ 72 h 74"/>
                <a:gd name="T10" fmla="*/ 19 w 61"/>
                <a:gd name="T11" fmla="*/ 73 h 74"/>
                <a:gd name="T12" fmla="*/ 7 w 61"/>
                <a:gd name="T13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4">
                  <a:moveTo>
                    <a:pt x="7" y="65"/>
                  </a:moveTo>
                  <a:cubicBezTo>
                    <a:pt x="4" y="48"/>
                    <a:pt x="2" y="32"/>
                    <a:pt x="0" y="16"/>
                  </a:cubicBezTo>
                  <a:cubicBezTo>
                    <a:pt x="19" y="0"/>
                    <a:pt x="38" y="3"/>
                    <a:pt x="57" y="15"/>
                  </a:cubicBezTo>
                  <a:cubicBezTo>
                    <a:pt x="57" y="28"/>
                    <a:pt x="57" y="41"/>
                    <a:pt x="56" y="54"/>
                  </a:cubicBezTo>
                  <a:cubicBezTo>
                    <a:pt x="61" y="65"/>
                    <a:pt x="53" y="69"/>
                    <a:pt x="45" y="72"/>
                  </a:cubicBezTo>
                  <a:cubicBezTo>
                    <a:pt x="36" y="74"/>
                    <a:pt x="28" y="74"/>
                    <a:pt x="19" y="73"/>
                  </a:cubicBezTo>
                  <a:cubicBezTo>
                    <a:pt x="14" y="72"/>
                    <a:pt x="9" y="69"/>
                    <a:pt x="7" y="65"/>
                  </a:cubicBezTo>
                  <a:close/>
                </a:path>
              </a:pathLst>
            </a:custGeom>
            <a:solidFill>
              <a:srgbClr val="2E8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3611563" y="3292476"/>
              <a:ext cx="98425" cy="95250"/>
            </a:xfrm>
            <a:custGeom>
              <a:avLst/>
              <a:gdLst>
                <a:gd name="T0" fmla="*/ 0 w 26"/>
                <a:gd name="T1" fmla="*/ 17 h 25"/>
                <a:gd name="T2" fmla="*/ 0 w 26"/>
                <a:gd name="T3" fmla="*/ 0 h 25"/>
                <a:gd name="T4" fmla="*/ 26 w 26"/>
                <a:gd name="T5" fmla="*/ 0 h 25"/>
                <a:gd name="T6" fmla="*/ 26 w 26"/>
                <a:gd name="T7" fmla="*/ 17 h 25"/>
                <a:gd name="T8" fmla="*/ 0 w 26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18" y="25"/>
                    <a:pt x="9" y="25"/>
                    <a:pt x="0" y="17"/>
                  </a:cubicBezTo>
                  <a:close/>
                </a:path>
              </a:pathLst>
            </a:custGeom>
            <a:solidFill>
              <a:srgbClr val="33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3322638" y="3368676"/>
              <a:ext cx="668338" cy="655638"/>
            </a:xfrm>
            <a:custGeom>
              <a:avLst/>
              <a:gdLst>
                <a:gd name="T0" fmla="*/ 114 w 178"/>
                <a:gd name="T1" fmla="*/ 3 h 173"/>
                <a:gd name="T2" fmla="*/ 145 w 178"/>
                <a:gd name="T3" fmla="*/ 33 h 173"/>
                <a:gd name="T4" fmla="*/ 170 w 178"/>
                <a:gd name="T5" fmla="*/ 108 h 173"/>
                <a:gd name="T6" fmla="*/ 141 w 178"/>
                <a:gd name="T7" fmla="*/ 162 h 173"/>
                <a:gd name="T8" fmla="*/ 39 w 178"/>
                <a:gd name="T9" fmla="*/ 162 h 173"/>
                <a:gd name="T10" fmla="*/ 9 w 178"/>
                <a:gd name="T11" fmla="*/ 108 h 173"/>
                <a:gd name="T12" fmla="*/ 37 w 178"/>
                <a:gd name="T13" fmla="*/ 28 h 173"/>
                <a:gd name="T14" fmla="*/ 67 w 178"/>
                <a:gd name="T15" fmla="*/ 3 h 173"/>
                <a:gd name="T16" fmla="*/ 72 w 178"/>
                <a:gd name="T17" fmla="*/ 26 h 173"/>
                <a:gd name="T18" fmla="*/ 45 w 178"/>
                <a:gd name="T19" fmla="*/ 90 h 173"/>
                <a:gd name="T20" fmla="*/ 75 w 178"/>
                <a:gd name="T21" fmla="*/ 139 h 173"/>
                <a:gd name="T22" fmla="*/ 81 w 178"/>
                <a:gd name="T23" fmla="*/ 140 h 173"/>
                <a:gd name="T24" fmla="*/ 130 w 178"/>
                <a:gd name="T25" fmla="*/ 78 h 173"/>
                <a:gd name="T26" fmla="*/ 108 w 178"/>
                <a:gd name="T27" fmla="*/ 21 h 173"/>
                <a:gd name="T28" fmla="*/ 114 w 178"/>
                <a:gd name="T29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3">
                  <a:moveTo>
                    <a:pt x="114" y="3"/>
                  </a:moveTo>
                  <a:cubicBezTo>
                    <a:pt x="135" y="2"/>
                    <a:pt x="136" y="22"/>
                    <a:pt x="145" y="33"/>
                  </a:cubicBezTo>
                  <a:cubicBezTo>
                    <a:pt x="153" y="58"/>
                    <a:pt x="162" y="83"/>
                    <a:pt x="170" y="108"/>
                  </a:cubicBezTo>
                  <a:cubicBezTo>
                    <a:pt x="178" y="135"/>
                    <a:pt x="168" y="154"/>
                    <a:pt x="141" y="162"/>
                  </a:cubicBezTo>
                  <a:cubicBezTo>
                    <a:pt x="107" y="173"/>
                    <a:pt x="73" y="173"/>
                    <a:pt x="39" y="162"/>
                  </a:cubicBezTo>
                  <a:cubicBezTo>
                    <a:pt x="13" y="154"/>
                    <a:pt x="0" y="136"/>
                    <a:pt x="9" y="108"/>
                  </a:cubicBezTo>
                  <a:cubicBezTo>
                    <a:pt x="18" y="81"/>
                    <a:pt x="28" y="55"/>
                    <a:pt x="37" y="28"/>
                  </a:cubicBezTo>
                  <a:cubicBezTo>
                    <a:pt x="44" y="17"/>
                    <a:pt x="47" y="0"/>
                    <a:pt x="67" y="3"/>
                  </a:cubicBezTo>
                  <a:cubicBezTo>
                    <a:pt x="73" y="9"/>
                    <a:pt x="74" y="17"/>
                    <a:pt x="72" y="26"/>
                  </a:cubicBezTo>
                  <a:cubicBezTo>
                    <a:pt x="65" y="48"/>
                    <a:pt x="53" y="68"/>
                    <a:pt x="45" y="90"/>
                  </a:cubicBezTo>
                  <a:cubicBezTo>
                    <a:pt x="34" y="124"/>
                    <a:pt x="39" y="133"/>
                    <a:pt x="75" y="139"/>
                  </a:cubicBezTo>
                  <a:cubicBezTo>
                    <a:pt x="77" y="139"/>
                    <a:pt x="79" y="140"/>
                    <a:pt x="81" y="140"/>
                  </a:cubicBezTo>
                  <a:cubicBezTo>
                    <a:pt x="135" y="146"/>
                    <a:pt x="149" y="128"/>
                    <a:pt x="130" y="78"/>
                  </a:cubicBezTo>
                  <a:cubicBezTo>
                    <a:pt x="122" y="59"/>
                    <a:pt x="113" y="41"/>
                    <a:pt x="108" y="21"/>
                  </a:cubicBezTo>
                  <a:cubicBezTo>
                    <a:pt x="108" y="15"/>
                    <a:pt x="109" y="8"/>
                    <a:pt x="114" y="3"/>
                  </a:cubicBezTo>
                  <a:close/>
                </a:path>
              </a:pathLst>
            </a:custGeom>
            <a:solidFill>
              <a:srgbClr val="36B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3575050" y="3357563"/>
              <a:ext cx="176213" cy="177800"/>
            </a:xfrm>
            <a:custGeom>
              <a:avLst/>
              <a:gdLst>
                <a:gd name="T0" fmla="*/ 0 w 47"/>
                <a:gd name="T1" fmla="*/ 28 h 47"/>
                <a:gd name="T2" fmla="*/ 0 w 47"/>
                <a:gd name="T3" fmla="*/ 6 h 47"/>
                <a:gd name="T4" fmla="*/ 0 w 47"/>
                <a:gd name="T5" fmla="*/ 2 h 47"/>
                <a:gd name="T6" fmla="*/ 10 w 47"/>
                <a:gd name="T7" fmla="*/ 0 h 47"/>
                <a:gd name="T8" fmla="*/ 36 w 47"/>
                <a:gd name="T9" fmla="*/ 0 h 47"/>
                <a:gd name="T10" fmla="*/ 43 w 47"/>
                <a:gd name="T11" fmla="*/ 0 h 47"/>
                <a:gd name="T12" fmla="*/ 47 w 47"/>
                <a:gd name="T13" fmla="*/ 6 h 47"/>
                <a:gd name="T14" fmla="*/ 46 w 47"/>
                <a:gd name="T15" fmla="*/ 26 h 47"/>
                <a:gd name="T16" fmla="*/ 0 w 47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0" y="28"/>
                  </a:moveTo>
                  <a:cubicBezTo>
                    <a:pt x="0" y="21"/>
                    <a:pt x="0" y="13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9" y="0"/>
                    <a:pt x="28" y="0"/>
                    <a:pt x="36" y="0"/>
                  </a:cubicBezTo>
                  <a:cubicBezTo>
                    <a:pt x="39" y="0"/>
                    <a:pt x="41" y="0"/>
                    <a:pt x="43" y="0"/>
                  </a:cubicBezTo>
                  <a:cubicBezTo>
                    <a:pt x="44" y="2"/>
                    <a:pt x="45" y="4"/>
                    <a:pt x="47" y="6"/>
                  </a:cubicBezTo>
                  <a:cubicBezTo>
                    <a:pt x="47" y="13"/>
                    <a:pt x="46" y="20"/>
                    <a:pt x="46" y="26"/>
                  </a:cubicBezTo>
                  <a:cubicBezTo>
                    <a:pt x="31" y="44"/>
                    <a:pt x="16" y="47"/>
                    <a:pt x="0" y="28"/>
                  </a:cubicBezTo>
                  <a:close/>
                </a:path>
              </a:pathLst>
            </a:custGeom>
            <a:solidFill>
              <a:srgbClr val="348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9574213" y="2846388"/>
              <a:ext cx="458788" cy="461963"/>
            </a:xfrm>
            <a:custGeom>
              <a:avLst/>
              <a:gdLst>
                <a:gd name="T0" fmla="*/ 55 w 122"/>
                <a:gd name="T1" fmla="*/ 0 h 122"/>
                <a:gd name="T2" fmla="*/ 55 w 122"/>
                <a:gd name="T3" fmla="*/ 55 h 122"/>
                <a:gd name="T4" fmla="*/ 19 w 122"/>
                <a:gd name="T5" fmla="*/ 55 h 122"/>
                <a:gd name="T6" fmla="*/ 0 w 122"/>
                <a:gd name="T7" fmla="*/ 73 h 122"/>
                <a:gd name="T8" fmla="*/ 0 w 122"/>
                <a:gd name="T9" fmla="*/ 103 h 122"/>
                <a:gd name="T10" fmla="*/ 19 w 122"/>
                <a:gd name="T11" fmla="*/ 122 h 122"/>
                <a:gd name="T12" fmla="*/ 55 w 122"/>
                <a:gd name="T13" fmla="*/ 122 h 122"/>
                <a:gd name="T14" fmla="*/ 104 w 122"/>
                <a:gd name="T15" fmla="*/ 122 h 122"/>
                <a:gd name="T16" fmla="*/ 122 w 122"/>
                <a:gd name="T17" fmla="*/ 103 h 122"/>
                <a:gd name="T18" fmla="*/ 122 w 122"/>
                <a:gd name="T19" fmla="*/ 55 h 122"/>
                <a:gd name="T20" fmla="*/ 122 w 122"/>
                <a:gd name="T21" fmla="*/ 0 h 122"/>
                <a:gd name="T22" fmla="*/ 55 w 122"/>
                <a:gd name="T2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22">
                  <a:moveTo>
                    <a:pt x="55" y="0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8" y="55"/>
                    <a:pt x="0" y="6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4"/>
                    <a:pt x="8" y="122"/>
                    <a:pt x="19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14" y="122"/>
                    <a:pt x="122" y="114"/>
                    <a:pt x="122" y="103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F8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590796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422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08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11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146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/>
          <p:cNvSpPr/>
          <p:nvPr userDrawn="1"/>
        </p:nvSpPr>
        <p:spPr>
          <a:xfrm>
            <a:off x="0" y="0"/>
            <a:ext cx="1790446" cy="6858000"/>
          </a:xfrm>
          <a:prstGeom prst="parallelogram">
            <a:avLst/>
          </a:prstGeom>
          <a:solidFill>
            <a:srgbClr val="801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409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596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700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3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/>
          <p:cNvSpPr/>
          <p:nvPr userDrawn="1"/>
        </p:nvSpPr>
        <p:spPr>
          <a:xfrm>
            <a:off x="0" y="0"/>
            <a:ext cx="1790446" cy="6858000"/>
          </a:xfrm>
          <a:prstGeom prst="parallelogram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809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759FA7-EFF1-466F-B291-A84ACBFA28C0}"/>
              </a:ext>
            </a:extLst>
          </p:cNvPr>
          <p:cNvGrpSpPr/>
          <p:nvPr userDrawn="1"/>
        </p:nvGrpSpPr>
        <p:grpSpPr>
          <a:xfrm>
            <a:off x="685074" y="1772815"/>
            <a:ext cx="2401025" cy="4481331"/>
            <a:chOff x="3501573" y="3178068"/>
            <a:chExt cx="1340594" cy="27378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E42687-3D82-48D5-894C-5D628B9B6D2B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86B727-08A8-432D-8EE4-60A73190C0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13466B-E1CD-4F3B-909B-800708C89DA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605FEE-B310-4CD1-957F-4C8ECB2D4CFA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02B5F8-0CCE-474E-B649-1DFC27F17E7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3E5B5-7B85-41D5-9030-5B1B725D5576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99A51D-15EE-4E12-9556-59DF6F0E29DD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CFEB0B9-196D-42E9-8714-F47C30777E2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1FAFF0B-C7CA-411F-A4AC-7D5978D7BCF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241D01E-90FF-4564-985E-06A7A082F60D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EAF1D7-527D-4D94-BA5D-1EFD9AA9D022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C4341-F0B1-4852-A98B-F15007E389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06B29B0E-C385-4751-A903-AF91C785A2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735" y="2430413"/>
            <a:ext cx="2011571" cy="322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5650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94605" y="552275"/>
            <a:ext cx="8820822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3175" y="-3175"/>
            <a:ext cx="12192000" cy="1570038"/>
            <a:chOff x="3175" y="-3175"/>
            <a:chExt cx="12192000" cy="1570038"/>
          </a:xfrm>
          <a:solidFill>
            <a:srgbClr val="92D050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504825" y="-3175"/>
              <a:ext cx="11690350" cy="403225"/>
            </a:xfrm>
            <a:custGeom>
              <a:avLst/>
              <a:gdLst>
                <a:gd name="T0" fmla="*/ 0 w 7364"/>
                <a:gd name="T1" fmla="*/ 0 h 143"/>
                <a:gd name="T2" fmla="*/ 7364 w 7364"/>
                <a:gd name="T3" fmla="*/ 0 h 143"/>
                <a:gd name="T4" fmla="*/ 7364 w 7364"/>
                <a:gd name="T5" fmla="*/ 143 h 143"/>
                <a:gd name="T6" fmla="*/ 0 w 7364"/>
                <a:gd name="T7" fmla="*/ 143 h 143"/>
                <a:gd name="T8" fmla="*/ 0 w 7364"/>
                <a:gd name="T9" fmla="*/ 0 h 143"/>
                <a:gd name="T10" fmla="*/ 0 w 7364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64" h="143">
                  <a:moveTo>
                    <a:pt x="0" y="0"/>
                  </a:moveTo>
                  <a:lnTo>
                    <a:pt x="7364" y="0"/>
                  </a:lnTo>
                  <a:lnTo>
                    <a:pt x="7364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3175" y="-3175"/>
              <a:ext cx="1562100" cy="1570038"/>
            </a:xfrm>
            <a:custGeom>
              <a:avLst/>
              <a:gdLst>
                <a:gd name="T0" fmla="*/ 0 w 513"/>
                <a:gd name="T1" fmla="*/ 513 h 513"/>
                <a:gd name="T2" fmla="*/ 0 w 513"/>
                <a:gd name="T3" fmla="*/ 167 h 513"/>
                <a:gd name="T4" fmla="*/ 167 w 513"/>
                <a:gd name="T5" fmla="*/ 0 h 513"/>
                <a:gd name="T6" fmla="*/ 513 w 513"/>
                <a:gd name="T7" fmla="*/ 0 h 513"/>
                <a:gd name="T8" fmla="*/ 0 w 513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3">
                  <a:moveTo>
                    <a:pt x="0" y="513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75"/>
                    <a:pt x="75" y="0"/>
                    <a:pt x="167" y="0"/>
                  </a:cubicBezTo>
                  <a:cubicBezTo>
                    <a:pt x="513" y="0"/>
                    <a:pt x="513" y="0"/>
                    <a:pt x="513" y="0"/>
                  </a:cubicBezTo>
                  <a:lnTo>
                    <a:pt x="0" y="51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grpSp>
        <p:nvGrpSpPr>
          <p:cNvPr id="6" name="Grupo 5"/>
          <p:cNvGrpSpPr/>
          <p:nvPr userDrawn="1"/>
        </p:nvGrpSpPr>
        <p:grpSpPr>
          <a:xfrm rot="10800000">
            <a:off x="3175" y="5287962"/>
            <a:ext cx="12192000" cy="1570038"/>
            <a:chOff x="3175" y="-3175"/>
            <a:chExt cx="12192000" cy="1570038"/>
          </a:xfrm>
          <a:solidFill>
            <a:srgbClr val="92D050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04825" y="-3175"/>
              <a:ext cx="11690350" cy="403225"/>
            </a:xfrm>
            <a:custGeom>
              <a:avLst/>
              <a:gdLst>
                <a:gd name="T0" fmla="*/ 0 w 7364"/>
                <a:gd name="T1" fmla="*/ 0 h 143"/>
                <a:gd name="T2" fmla="*/ 7364 w 7364"/>
                <a:gd name="T3" fmla="*/ 0 h 143"/>
                <a:gd name="T4" fmla="*/ 7364 w 7364"/>
                <a:gd name="T5" fmla="*/ 143 h 143"/>
                <a:gd name="T6" fmla="*/ 0 w 7364"/>
                <a:gd name="T7" fmla="*/ 143 h 143"/>
                <a:gd name="T8" fmla="*/ 0 w 7364"/>
                <a:gd name="T9" fmla="*/ 0 h 143"/>
                <a:gd name="T10" fmla="*/ 0 w 7364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64" h="143">
                  <a:moveTo>
                    <a:pt x="0" y="0"/>
                  </a:moveTo>
                  <a:lnTo>
                    <a:pt x="7364" y="0"/>
                  </a:lnTo>
                  <a:lnTo>
                    <a:pt x="7364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175" y="-3175"/>
              <a:ext cx="1562100" cy="1570038"/>
            </a:xfrm>
            <a:custGeom>
              <a:avLst/>
              <a:gdLst>
                <a:gd name="T0" fmla="*/ 0 w 513"/>
                <a:gd name="T1" fmla="*/ 513 h 513"/>
                <a:gd name="T2" fmla="*/ 0 w 513"/>
                <a:gd name="T3" fmla="*/ 167 h 513"/>
                <a:gd name="T4" fmla="*/ 167 w 513"/>
                <a:gd name="T5" fmla="*/ 0 h 513"/>
                <a:gd name="T6" fmla="*/ 513 w 513"/>
                <a:gd name="T7" fmla="*/ 0 h 513"/>
                <a:gd name="T8" fmla="*/ 0 w 513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3">
                  <a:moveTo>
                    <a:pt x="0" y="513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75"/>
                    <a:pt x="75" y="0"/>
                    <a:pt x="167" y="0"/>
                  </a:cubicBezTo>
                  <a:cubicBezTo>
                    <a:pt x="513" y="0"/>
                    <a:pt x="513" y="0"/>
                    <a:pt x="513" y="0"/>
                  </a:cubicBezTo>
                  <a:lnTo>
                    <a:pt x="0" y="513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71691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60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63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 userDrawn="1"/>
        </p:nvGrpSpPr>
        <p:grpSpPr>
          <a:xfrm>
            <a:off x="196951" y="296042"/>
            <a:ext cx="11885458" cy="998502"/>
            <a:chOff x="670878" y="796148"/>
            <a:chExt cx="11336338" cy="423917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670878" y="1047233"/>
              <a:ext cx="6373813" cy="172832"/>
            </a:xfrm>
            <a:custGeom>
              <a:avLst/>
              <a:gdLst>
                <a:gd name="T0" fmla="*/ 0 w 235"/>
                <a:gd name="T1" fmla="*/ 0 h 12"/>
                <a:gd name="T2" fmla="*/ 0 w 235"/>
                <a:gd name="T3" fmla="*/ 4 h 12"/>
                <a:gd name="T4" fmla="*/ 18 w 235"/>
                <a:gd name="T5" fmla="*/ 12 h 12"/>
                <a:gd name="T6" fmla="*/ 217 w 235"/>
                <a:gd name="T7" fmla="*/ 12 h 12"/>
                <a:gd name="T8" fmla="*/ 235 w 235"/>
                <a:gd name="T9" fmla="*/ 4 h 12"/>
                <a:gd name="T10" fmla="*/ 235 w 235"/>
                <a:gd name="T11" fmla="*/ 0 h 12"/>
                <a:gd name="T12" fmla="*/ 0 w 2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8" y="12"/>
                    <a:pt x="18" y="12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27" y="12"/>
                    <a:pt x="235" y="8"/>
                    <a:pt x="235" y="4"/>
                  </a:cubicBezTo>
                  <a:cubicBezTo>
                    <a:pt x="235" y="0"/>
                    <a:pt x="235" y="0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70878" y="796148"/>
              <a:ext cx="11336338" cy="270629"/>
            </a:xfrm>
            <a:custGeom>
              <a:avLst/>
              <a:gdLst>
                <a:gd name="T0" fmla="*/ 418 w 418"/>
                <a:gd name="T1" fmla="*/ 16 h 16"/>
                <a:gd name="T2" fmla="*/ 418 w 418"/>
                <a:gd name="T3" fmla="*/ 10 h 16"/>
                <a:gd name="T4" fmla="*/ 387 w 418"/>
                <a:gd name="T5" fmla="*/ 0 h 16"/>
                <a:gd name="T6" fmla="*/ 31 w 418"/>
                <a:gd name="T7" fmla="*/ 0 h 16"/>
                <a:gd name="T8" fmla="*/ 0 w 418"/>
                <a:gd name="T9" fmla="*/ 10 h 16"/>
                <a:gd name="T10" fmla="*/ 0 w 418"/>
                <a:gd name="T11" fmla="*/ 16 h 16"/>
                <a:gd name="T12" fmla="*/ 418 w 41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16">
                  <a:moveTo>
                    <a:pt x="418" y="16"/>
                  </a:moveTo>
                  <a:cubicBezTo>
                    <a:pt x="418" y="10"/>
                    <a:pt x="418" y="10"/>
                    <a:pt x="418" y="10"/>
                  </a:cubicBezTo>
                  <a:cubicBezTo>
                    <a:pt x="418" y="4"/>
                    <a:pt x="404" y="0"/>
                    <a:pt x="38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18" y="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7" name="Oval 6"/>
          <p:cNvSpPr>
            <a:spLocks noChangeArrowheads="1"/>
          </p:cNvSpPr>
          <p:nvPr userDrawn="1"/>
        </p:nvSpPr>
        <p:spPr bwMode="auto">
          <a:xfrm>
            <a:off x="0" y="61477"/>
            <a:ext cx="1191802" cy="12330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Elipse 10"/>
          <p:cNvSpPr/>
          <p:nvPr userDrawn="1"/>
        </p:nvSpPr>
        <p:spPr>
          <a:xfrm>
            <a:off x="196952" y="296043"/>
            <a:ext cx="770758" cy="770758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 userDrawn="1"/>
        </p:nvSpPr>
        <p:spPr>
          <a:xfrm>
            <a:off x="11170920" y="71248"/>
            <a:ext cx="992141" cy="992141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02662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4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6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68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429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71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09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63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4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478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78442" y="-15240"/>
            <a:ext cx="862552" cy="554497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Rectángulo redondeado 39"/>
          <p:cNvSpPr/>
          <p:nvPr userDrawn="1"/>
        </p:nvSpPr>
        <p:spPr>
          <a:xfrm>
            <a:off x="0" y="5980386"/>
            <a:ext cx="2385848" cy="8776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1035050" y="6521450"/>
            <a:ext cx="11353800" cy="350838"/>
          </a:xfrm>
          <a:custGeom>
            <a:avLst/>
            <a:gdLst>
              <a:gd name="T0" fmla="*/ 0 w 7152"/>
              <a:gd name="T1" fmla="*/ 0 h 221"/>
              <a:gd name="T2" fmla="*/ 7152 w 7152"/>
              <a:gd name="T3" fmla="*/ 0 h 221"/>
              <a:gd name="T4" fmla="*/ 7152 w 7152"/>
              <a:gd name="T5" fmla="*/ 221 h 221"/>
              <a:gd name="T6" fmla="*/ 0 w 7152"/>
              <a:gd name="T7" fmla="*/ 221 h 221"/>
              <a:gd name="T8" fmla="*/ 0 w 7152"/>
              <a:gd name="T9" fmla="*/ 0 h 221"/>
              <a:gd name="T10" fmla="*/ 0 w 7152"/>
              <a:gd name="T11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52" h="221">
                <a:moveTo>
                  <a:pt x="0" y="0"/>
                </a:moveTo>
                <a:lnTo>
                  <a:pt x="7152" y="0"/>
                </a:lnTo>
                <a:lnTo>
                  <a:pt x="7152" y="221"/>
                </a:lnTo>
                <a:lnTo>
                  <a:pt x="0" y="2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2" name="Freeform 6"/>
          <p:cNvSpPr>
            <a:spLocks/>
          </p:cNvSpPr>
          <p:nvPr userDrawn="1"/>
        </p:nvSpPr>
        <p:spPr bwMode="auto">
          <a:xfrm>
            <a:off x="11383963" y="5665787"/>
            <a:ext cx="1652588" cy="1622426"/>
          </a:xfrm>
          <a:custGeom>
            <a:avLst/>
            <a:gdLst>
              <a:gd name="T0" fmla="*/ 282 w 559"/>
              <a:gd name="T1" fmla="*/ 545 h 546"/>
              <a:gd name="T2" fmla="*/ 2 w 559"/>
              <a:gd name="T3" fmla="*/ 279 h 546"/>
              <a:gd name="T4" fmla="*/ 274 w 559"/>
              <a:gd name="T5" fmla="*/ 3 h 546"/>
              <a:gd name="T6" fmla="*/ 559 w 559"/>
              <a:gd name="T7" fmla="*/ 275 h 546"/>
              <a:gd name="T8" fmla="*/ 282 w 559"/>
              <a:gd name="T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" h="546">
                <a:moveTo>
                  <a:pt x="282" y="545"/>
                </a:moveTo>
                <a:cubicBezTo>
                  <a:pt x="135" y="546"/>
                  <a:pt x="4" y="422"/>
                  <a:pt x="2" y="279"/>
                </a:cubicBezTo>
                <a:cubicBezTo>
                  <a:pt x="0" y="135"/>
                  <a:pt x="127" y="7"/>
                  <a:pt x="274" y="3"/>
                </a:cubicBezTo>
                <a:cubicBezTo>
                  <a:pt x="422" y="0"/>
                  <a:pt x="559" y="130"/>
                  <a:pt x="559" y="275"/>
                </a:cubicBezTo>
                <a:cubicBezTo>
                  <a:pt x="559" y="417"/>
                  <a:pt x="429" y="543"/>
                  <a:pt x="282" y="54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3" name="Rectángulo 42"/>
          <p:cNvSpPr/>
          <p:nvPr userDrawn="1"/>
        </p:nvSpPr>
        <p:spPr>
          <a:xfrm>
            <a:off x="351491" y="6521450"/>
            <a:ext cx="488952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/>
          <p:cNvSpPr/>
          <p:nvPr userDrawn="1"/>
        </p:nvSpPr>
        <p:spPr>
          <a:xfrm>
            <a:off x="0" y="0"/>
            <a:ext cx="156884" cy="68722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Elipse 44"/>
          <p:cNvSpPr/>
          <p:nvPr userDrawn="1"/>
        </p:nvSpPr>
        <p:spPr>
          <a:xfrm>
            <a:off x="11626692" y="5893435"/>
            <a:ext cx="1167129" cy="1167129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38598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4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31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622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cio 4"/>
          <p:cNvSpPr/>
          <p:nvPr userDrawn="1"/>
        </p:nvSpPr>
        <p:spPr>
          <a:xfrm rot="16200000">
            <a:off x="2092663" y="-2103783"/>
            <a:ext cx="775660" cy="4986384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rapecio 4"/>
          <p:cNvSpPr/>
          <p:nvPr userDrawn="1"/>
        </p:nvSpPr>
        <p:spPr>
          <a:xfrm rot="16200000" flipV="1">
            <a:off x="9135296" y="-2232167"/>
            <a:ext cx="822959" cy="529044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09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cio 4"/>
          <p:cNvSpPr/>
          <p:nvPr userDrawn="1"/>
        </p:nvSpPr>
        <p:spPr>
          <a:xfrm rot="16200000">
            <a:off x="2092663" y="-2103783"/>
            <a:ext cx="775660" cy="4986384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rapecio 4"/>
          <p:cNvSpPr/>
          <p:nvPr userDrawn="1"/>
        </p:nvSpPr>
        <p:spPr>
          <a:xfrm rot="16200000" flipV="1">
            <a:off x="9135296" y="-2232167"/>
            <a:ext cx="822959" cy="5290449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7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rapecio 4"/>
          <p:cNvSpPr/>
          <p:nvPr userDrawn="1"/>
        </p:nvSpPr>
        <p:spPr>
          <a:xfrm>
            <a:off x="11111371" y="0"/>
            <a:ext cx="1080629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cio 4"/>
          <p:cNvSpPr/>
          <p:nvPr userDrawn="1"/>
        </p:nvSpPr>
        <p:spPr>
          <a:xfrm flipH="1">
            <a:off x="0" y="0"/>
            <a:ext cx="1066800" cy="6858000"/>
          </a:xfrm>
          <a:custGeom>
            <a:avLst/>
            <a:gdLst>
              <a:gd name="connsiteX0" fmla="*/ 0 w 1718797"/>
              <a:gd name="connsiteY0" fmla="*/ 2286000 h 2286000"/>
              <a:gd name="connsiteX1" fmla="*/ 429699 w 1718797"/>
              <a:gd name="connsiteY1" fmla="*/ 0 h 2286000"/>
              <a:gd name="connsiteX2" fmla="*/ 1289098 w 1718797"/>
              <a:gd name="connsiteY2" fmla="*/ 0 h 2286000"/>
              <a:gd name="connsiteX3" fmla="*/ 1718797 w 1718797"/>
              <a:gd name="connsiteY3" fmla="*/ 2286000 h 2286000"/>
              <a:gd name="connsiteX4" fmla="*/ 0 w 1718797"/>
              <a:gd name="connsiteY4" fmla="*/ 2286000 h 2286000"/>
              <a:gd name="connsiteX0" fmla="*/ 1996001 w 3714798"/>
              <a:gd name="connsiteY0" fmla="*/ 3898900 h 3898900"/>
              <a:gd name="connsiteX1" fmla="*/ 0 w 3714798"/>
              <a:gd name="connsiteY1" fmla="*/ 0 h 3898900"/>
              <a:gd name="connsiteX2" fmla="*/ 3285099 w 3714798"/>
              <a:gd name="connsiteY2" fmla="*/ 1612900 h 3898900"/>
              <a:gd name="connsiteX3" fmla="*/ 3714798 w 3714798"/>
              <a:gd name="connsiteY3" fmla="*/ 3898900 h 3898900"/>
              <a:gd name="connsiteX4" fmla="*/ 1996001 w 3714798"/>
              <a:gd name="connsiteY4" fmla="*/ 3898900 h 3898900"/>
              <a:gd name="connsiteX0" fmla="*/ 14801 w 3714798"/>
              <a:gd name="connsiteY0" fmla="*/ 6883400 h 6883400"/>
              <a:gd name="connsiteX1" fmla="*/ 0 w 3714798"/>
              <a:gd name="connsiteY1" fmla="*/ 0 h 6883400"/>
              <a:gd name="connsiteX2" fmla="*/ 3285099 w 3714798"/>
              <a:gd name="connsiteY2" fmla="*/ 1612900 h 6883400"/>
              <a:gd name="connsiteX3" fmla="*/ 3714798 w 3714798"/>
              <a:gd name="connsiteY3" fmla="*/ 3898900 h 6883400"/>
              <a:gd name="connsiteX4" fmla="*/ 14801 w 3714798"/>
              <a:gd name="connsiteY4" fmla="*/ 6883400 h 6883400"/>
              <a:gd name="connsiteX0" fmla="*/ 14801 w 4502198"/>
              <a:gd name="connsiteY0" fmla="*/ 6883400 h 6883400"/>
              <a:gd name="connsiteX1" fmla="*/ 0 w 4502198"/>
              <a:gd name="connsiteY1" fmla="*/ 0 h 6883400"/>
              <a:gd name="connsiteX2" fmla="*/ 3285099 w 4502198"/>
              <a:gd name="connsiteY2" fmla="*/ 1612900 h 6883400"/>
              <a:gd name="connsiteX3" fmla="*/ 4502198 w 4502198"/>
              <a:gd name="connsiteY3" fmla="*/ 6858000 h 6883400"/>
              <a:gd name="connsiteX4" fmla="*/ 14801 w 4502198"/>
              <a:gd name="connsiteY4" fmla="*/ 6883400 h 6883400"/>
              <a:gd name="connsiteX0" fmla="*/ 14801 w 3285099"/>
              <a:gd name="connsiteY0" fmla="*/ 6883400 h 6883400"/>
              <a:gd name="connsiteX1" fmla="*/ 0 w 3285099"/>
              <a:gd name="connsiteY1" fmla="*/ 0 h 6883400"/>
              <a:gd name="connsiteX2" fmla="*/ 3285099 w 3285099"/>
              <a:gd name="connsiteY2" fmla="*/ 1612900 h 6883400"/>
              <a:gd name="connsiteX3" fmla="*/ 14801 w 3285099"/>
              <a:gd name="connsiteY3" fmla="*/ 6883400 h 6883400"/>
              <a:gd name="connsiteX0" fmla="*/ 14801 w 821299"/>
              <a:gd name="connsiteY0" fmla="*/ 6883400 h 6883400"/>
              <a:gd name="connsiteX1" fmla="*/ 0 w 821299"/>
              <a:gd name="connsiteY1" fmla="*/ 0 h 6883400"/>
              <a:gd name="connsiteX2" fmla="*/ 821299 w 821299"/>
              <a:gd name="connsiteY2" fmla="*/ 6642100 h 6883400"/>
              <a:gd name="connsiteX3" fmla="*/ 14801 w 821299"/>
              <a:gd name="connsiteY3" fmla="*/ 6883400 h 6883400"/>
              <a:gd name="connsiteX0" fmla="*/ 14801 w 656199"/>
              <a:gd name="connsiteY0" fmla="*/ 6883400 h 6883400"/>
              <a:gd name="connsiteX1" fmla="*/ 0 w 656199"/>
              <a:gd name="connsiteY1" fmla="*/ 0 h 6883400"/>
              <a:gd name="connsiteX2" fmla="*/ 656199 w 656199"/>
              <a:gd name="connsiteY2" fmla="*/ 3733800 h 6883400"/>
              <a:gd name="connsiteX3" fmla="*/ 14801 w 656199"/>
              <a:gd name="connsiteY3" fmla="*/ 6883400 h 6883400"/>
              <a:gd name="connsiteX0" fmla="*/ 29 w 641427"/>
              <a:gd name="connsiteY0" fmla="*/ 6946900 h 6946900"/>
              <a:gd name="connsiteX1" fmla="*/ 632928 w 641427"/>
              <a:gd name="connsiteY1" fmla="*/ 0 h 6946900"/>
              <a:gd name="connsiteX2" fmla="*/ 641427 w 641427"/>
              <a:gd name="connsiteY2" fmla="*/ 3797300 h 6946900"/>
              <a:gd name="connsiteX3" fmla="*/ 29 w 641427"/>
              <a:gd name="connsiteY3" fmla="*/ 6946900 h 6946900"/>
              <a:gd name="connsiteX0" fmla="*/ 59675 w 701073"/>
              <a:gd name="connsiteY0" fmla="*/ 6946900 h 6946900"/>
              <a:gd name="connsiteX1" fmla="*/ 692574 w 701073"/>
              <a:gd name="connsiteY1" fmla="*/ 0 h 6946900"/>
              <a:gd name="connsiteX2" fmla="*/ 701073 w 701073"/>
              <a:gd name="connsiteY2" fmla="*/ 3797300 h 6946900"/>
              <a:gd name="connsiteX3" fmla="*/ 59675 w 701073"/>
              <a:gd name="connsiteY3" fmla="*/ 6946900 h 694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73" h="6946900">
                <a:moveTo>
                  <a:pt x="59675" y="6946900"/>
                </a:moveTo>
                <a:cubicBezTo>
                  <a:pt x="54741" y="4652433"/>
                  <a:pt x="-280392" y="364067"/>
                  <a:pt x="692574" y="0"/>
                </a:cubicBezTo>
                <a:lnTo>
                  <a:pt x="701073" y="3797300"/>
                </a:lnTo>
                <a:lnTo>
                  <a:pt x="59675" y="6946900"/>
                </a:lnTo>
                <a:close/>
              </a:path>
            </a:pathLst>
          </a:cu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" name="Grupo 38"/>
          <p:cNvGrpSpPr/>
          <p:nvPr userDrawn="1"/>
        </p:nvGrpSpPr>
        <p:grpSpPr>
          <a:xfrm>
            <a:off x="10236200" y="6260103"/>
            <a:ext cx="1854200" cy="489947"/>
            <a:chOff x="1022350" y="4208463"/>
            <a:chExt cx="10147300" cy="2681287"/>
          </a:xfrm>
          <a:solidFill>
            <a:srgbClr val="595757"/>
          </a:solidFill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1022350" y="4208463"/>
              <a:ext cx="10147300" cy="2681287"/>
            </a:xfrm>
            <a:custGeom>
              <a:avLst/>
              <a:gdLst>
                <a:gd name="T0" fmla="*/ 3030 w 3516"/>
                <a:gd name="T1" fmla="*/ 583 h 927"/>
                <a:gd name="T2" fmla="*/ 3301 w 3516"/>
                <a:gd name="T3" fmla="*/ 774 h 927"/>
                <a:gd name="T4" fmla="*/ 3266 w 3516"/>
                <a:gd name="T5" fmla="*/ 918 h 927"/>
                <a:gd name="T6" fmla="*/ 263 w 3516"/>
                <a:gd name="T7" fmla="*/ 665 h 927"/>
                <a:gd name="T8" fmla="*/ 737 w 3516"/>
                <a:gd name="T9" fmla="*/ 506 h 927"/>
                <a:gd name="T10" fmla="*/ 924 w 3516"/>
                <a:gd name="T11" fmla="*/ 406 h 927"/>
                <a:gd name="T12" fmla="*/ 1630 w 3516"/>
                <a:gd name="T13" fmla="*/ 60 h 927"/>
                <a:gd name="T14" fmla="*/ 2022 w 3516"/>
                <a:gd name="T15" fmla="*/ 142 h 927"/>
                <a:gd name="T16" fmla="*/ 1363 w 3516"/>
                <a:gd name="T17" fmla="*/ 664 h 927"/>
                <a:gd name="T18" fmla="*/ 1590 w 3516"/>
                <a:gd name="T19" fmla="*/ 431 h 927"/>
                <a:gd name="T20" fmla="*/ 1694 w 3516"/>
                <a:gd name="T21" fmla="*/ 483 h 927"/>
                <a:gd name="T22" fmla="*/ 1899 w 3516"/>
                <a:gd name="T23" fmla="*/ 341 h 927"/>
                <a:gd name="T24" fmla="*/ 2072 w 3516"/>
                <a:gd name="T25" fmla="*/ 467 h 927"/>
                <a:gd name="T26" fmla="*/ 2977 w 3516"/>
                <a:gd name="T27" fmla="*/ 437 h 927"/>
                <a:gd name="T28" fmla="*/ 3349 w 3516"/>
                <a:gd name="T29" fmla="*/ 543 h 927"/>
                <a:gd name="T30" fmla="*/ 2396 w 3516"/>
                <a:gd name="T31" fmla="*/ 515 h 927"/>
                <a:gd name="T32" fmla="*/ 2301 w 3516"/>
                <a:gd name="T33" fmla="*/ 415 h 927"/>
                <a:gd name="T34" fmla="*/ 2312 w 3516"/>
                <a:gd name="T35" fmla="*/ 738 h 927"/>
                <a:gd name="T36" fmla="*/ 2855 w 3516"/>
                <a:gd name="T37" fmla="*/ 683 h 927"/>
                <a:gd name="T38" fmla="*/ 1153 w 3516"/>
                <a:gd name="T39" fmla="*/ 489 h 927"/>
                <a:gd name="T40" fmla="*/ 971 w 3516"/>
                <a:gd name="T41" fmla="*/ 833 h 927"/>
                <a:gd name="T42" fmla="*/ 1229 w 3516"/>
                <a:gd name="T43" fmla="*/ 640 h 927"/>
                <a:gd name="T44" fmla="*/ 1064 w 3516"/>
                <a:gd name="T45" fmla="*/ 410 h 927"/>
                <a:gd name="T46" fmla="*/ 2966 w 3516"/>
                <a:gd name="T47" fmla="*/ 524 h 927"/>
                <a:gd name="T48" fmla="*/ 1720 w 3516"/>
                <a:gd name="T49" fmla="*/ 721 h 927"/>
                <a:gd name="T50" fmla="*/ 396 w 3516"/>
                <a:gd name="T51" fmla="*/ 707 h 927"/>
                <a:gd name="T52" fmla="*/ 2161 w 3516"/>
                <a:gd name="T53" fmla="*/ 541 h 927"/>
                <a:gd name="T54" fmla="*/ 1132 w 3516"/>
                <a:gd name="T55" fmla="*/ 704 h 927"/>
                <a:gd name="T56" fmla="*/ 3408 w 3516"/>
                <a:gd name="T57" fmla="*/ 683 h 927"/>
                <a:gd name="T58" fmla="*/ 705 w 3516"/>
                <a:gd name="T59" fmla="*/ 788 h 927"/>
                <a:gd name="T60" fmla="*/ 985 w 3516"/>
                <a:gd name="T61" fmla="*/ 847 h 927"/>
                <a:gd name="T62" fmla="*/ 3019 w 3516"/>
                <a:gd name="T63" fmla="*/ 854 h 927"/>
                <a:gd name="T64" fmla="*/ 1278 w 3516"/>
                <a:gd name="T65" fmla="*/ 809 h 927"/>
                <a:gd name="T66" fmla="*/ 930 w 3516"/>
                <a:gd name="T67" fmla="*/ 554 h 927"/>
                <a:gd name="T68" fmla="*/ 311 w 3516"/>
                <a:gd name="T69" fmla="*/ 755 h 927"/>
                <a:gd name="T70" fmla="*/ 2148 w 3516"/>
                <a:gd name="T71" fmla="*/ 572 h 927"/>
                <a:gd name="T72" fmla="*/ 3151 w 3516"/>
                <a:gd name="T73" fmla="*/ 896 h 927"/>
                <a:gd name="T74" fmla="*/ 1385 w 3516"/>
                <a:gd name="T75" fmla="*/ 713 h 927"/>
                <a:gd name="T76" fmla="*/ 1471 w 3516"/>
                <a:gd name="T77" fmla="*/ 587 h 927"/>
                <a:gd name="T78" fmla="*/ 3429 w 3516"/>
                <a:gd name="T79" fmla="*/ 741 h 927"/>
                <a:gd name="T80" fmla="*/ 736 w 3516"/>
                <a:gd name="T81" fmla="*/ 864 h 927"/>
                <a:gd name="T82" fmla="*/ 2954 w 3516"/>
                <a:gd name="T83" fmla="*/ 893 h 927"/>
                <a:gd name="T84" fmla="*/ 981 w 3516"/>
                <a:gd name="T85" fmla="*/ 653 h 927"/>
                <a:gd name="T86" fmla="*/ 2437 w 3516"/>
                <a:gd name="T87" fmla="*/ 844 h 927"/>
                <a:gd name="T88" fmla="*/ 1907 w 3516"/>
                <a:gd name="T89" fmla="*/ 445 h 927"/>
                <a:gd name="T90" fmla="*/ 2239 w 3516"/>
                <a:gd name="T91" fmla="*/ 866 h 927"/>
                <a:gd name="T92" fmla="*/ 2762 w 3516"/>
                <a:gd name="T93" fmla="*/ 763 h 927"/>
                <a:gd name="T94" fmla="*/ 1967 w 3516"/>
                <a:gd name="T95" fmla="*/ 608 h 927"/>
                <a:gd name="T96" fmla="*/ 2632 w 3516"/>
                <a:gd name="T97" fmla="*/ 779 h 927"/>
                <a:gd name="T98" fmla="*/ 1794 w 3516"/>
                <a:gd name="T99" fmla="*/ 465 h 927"/>
                <a:gd name="T100" fmla="*/ 460 w 3516"/>
                <a:gd name="T101" fmla="*/ 592 h 927"/>
                <a:gd name="T102" fmla="*/ 206 w 3516"/>
                <a:gd name="T103" fmla="*/ 769 h 927"/>
                <a:gd name="T104" fmla="*/ 2305 w 3516"/>
                <a:gd name="T105" fmla="*/ 543 h 927"/>
                <a:gd name="T106" fmla="*/ 2795 w 3516"/>
                <a:gd name="T107" fmla="*/ 854 h 927"/>
                <a:gd name="T108" fmla="*/ 727 w 3516"/>
                <a:gd name="T109" fmla="*/ 872 h 927"/>
                <a:gd name="T110" fmla="*/ 2355 w 3516"/>
                <a:gd name="T111" fmla="*/ 883 h 927"/>
                <a:gd name="T112" fmla="*/ 2298 w 3516"/>
                <a:gd name="T113" fmla="*/ 843 h 927"/>
                <a:gd name="T114" fmla="*/ 3035 w 3516"/>
                <a:gd name="T115" fmla="*/ 833 h 927"/>
                <a:gd name="T116" fmla="*/ 3261 w 3516"/>
                <a:gd name="T117" fmla="*/ 739 h 927"/>
                <a:gd name="T118" fmla="*/ 3280 w 3516"/>
                <a:gd name="T119" fmla="*/ 744 h 927"/>
                <a:gd name="T120" fmla="*/ 3306 w 3516"/>
                <a:gd name="T121" fmla="*/ 83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6" h="927">
                  <a:moveTo>
                    <a:pt x="3180" y="532"/>
                  </a:moveTo>
                  <a:cubicBezTo>
                    <a:pt x="3200" y="536"/>
                    <a:pt x="3206" y="541"/>
                    <a:pt x="3211" y="562"/>
                  </a:cubicBezTo>
                  <a:cubicBezTo>
                    <a:pt x="3219" y="597"/>
                    <a:pt x="3227" y="631"/>
                    <a:pt x="3235" y="666"/>
                  </a:cubicBezTo>
                  <a:cubicBezTo>
                    <a:pt x="3235" y="668"/>
                    <a:pt x="3235" y="671"/>
                    <a:pt x="3235" y="674"/>
                  </a:cubicBezTo>
                  <a:cubicBezTo>
                    <a:pt x="3230" y="673"/>
                    <a:pt x="3225" y="672"/>
                    <a:pt x="3220" y="671"/>
                  </a:cubicBezTo>
                  <a:cubicBezTo>
                    <a:pt x="3212" y="634"/>
                    <a:pt x="3205" y="597"/>
                    <a:pt x="3197" y="558"/>
                  </a:cubicBezTo>
                  <a:cubicBezTo>
                    <a:pt x="3183" y="573"/>
                    <a:pt x="3172" y="555"/>
                    <a:pt x="3159" y="562"/>
                  </a:cubicBezTo>
                  <a:cubicBezTo>
                    <a:pt x="3160" y="563"/>
                    <a:pt x="3160" y="566"/>
                    <a:pt x="3160" y="569"/>
                  </a:cubicBezTo>
                  <a:cubicBezTo>
                    <a:pt x="3165" y="569"/>
                    <a:pt x="3168" y="568"/>
                    <a:pt x="3172" y="568"/>
                  </a:cubicBezTo>
                  <a:cubicBezTo>
                    <a:pt x="3186" y="567"/>
                    <a:pt x="3190" y="570"/>
                    <a:pt x="3192" y="584"/>
                  </a:cubicBezTo>
                  <a:cubicBezTo>
                    <a:pt x="3195" y="603"/>
                    <a:pt x="3198" y="623"/>
                    <a:pt x="3201" y="642"/>
                  </a:cubicBezTo>
                  <a:cubicBezTo>
                    <a:pt x="3202" y="644"/>
                    <a:pt x="3202" y="648"/>
                    <a:pt x="3203" y="648"/>
                  </a:cubicBezTo>
                  <a:cubicBezTo>
                    <a:pt x="3208" y="650"/>
                    <a:pt x="3215" y="653"/>
                    <a:pt x="3210" y="659"/>
                  </a:cubicBezTo>
                  <a:cubicBezTo>
                    <a:pt x="3207" y="664"/>
                    <a:pt x="3203" y="669"/>
                    <a:pt x="3193" y="667"/>
                  </a:cubicBezTo>
                  <a:cubicBezTo>
                    <a:pt x="3164" y="662"/>
                    <a:pt x="3133" y="658"/>
                    <a:pt x="3100" y="653"/>
                  </a:cubicBezTo>
                  <a:cubicBezTo>
                    <a:pt x="3100" y="631"/>
                    <a:pt x="3100" y="610"/>
                    <a:pt x="3100" y="589"/>
                  </a:cubicBezTo>
                  <a:cubicBezTo>
                    <a:pt x="3100" y="586"/>
                    <a:pt x="3103" y="581"/>
                    <a:pt x="3105" y="580"/>
                  </a:cubicBezTo>
                  <a:cubicBezTo>
                    <a:pt x="3121" y="576"/>
                    <a:pt x="3137" y="573"/>
                    <a:pt x="3154" y="569"/>
                  </a:cubicBezTo>
                  <a:cubicBezTo>
                    <a:pt x="3154" y="567"/>
                    <a:pt x="3154" y="562"/>
                    <a:pt x="3154" y="556"/>
                  </a:cubicBezTo>
                  <a:cubicBezTo>
                    <a:pt x="3164" y="556"/>
                    <a:pt x="3173" y="557"/>
                    <a:pt x="3183" y="557"/>
                  </a:cubicBezTo>
                  <a:cubicBezTo>
                    <a:pt x="3183" y="556"/>
                    <a:pt x="3183" y="555"/>
                    <a:pt x="3183" y="553"/>
                  </a:cubicBezTo>
                  <a:cubicBezTo>
                    <a:pt x="3173" y="553"/>
                    <a:pt x="3163" y="551"/>
                    <a:pt x="3154" y="553"/>
                  </a:cubicBezTo>
                  <a:cubicBezTo>
                    <a:pt x="3112" y="562"/>
                    <a:pt x="3071" y="573"/>
                    <a:pt x="3030" y="583"/>
                  </a:cubicBezTo>
                  <a:cubicBezTo>
                    <a:pt x="3028" y="584"/>
                    <a:pt x="3024" y="589"/>
                    <a:pt x="3024" y="592"/>
                  </a:cubicBezTo>
                  <a:cubicBezTo>
                    <a:pt x="3024" y="639"/>
                    <a:pt x="3025" y="687"/>
                    <a:pt x="3025" y="734"/>
                  </a:cubicBezTo>
                  <a:cubicBezTo>
                    <a:pt x="3025" y="735"/>
                    <a:pt x="3026" y="735"/>
                    <a:pt x="3026" y="736"/>
                  </a:cubicBezTo>
                  <a:cubicBezTo>
                    <a:pt x="3086" y="726"/>
                    <a:pt x="3145" y="738"/>
                    <a:pt x="3204" y="735"/>
                  </a:cubicBezTo>
                  <a:cubicBezTo>
                    <a:pt x="3204" y="736"/>
                    <a:pt x="3204" y="738"/>
                    <a:pt x="3204" y="740"/>
                  </a:cubicBezTo>
                  <a:cubicBezTo>
                    <a:pt x="3178" y="740"/>
                    <a:pt x="3152" y="740"/>
                    <a:pt x="3126" y="740"/>
                  </a:cubicBezTo>
                  <a:cubicBezTo>
                    <a:pt x="3125" y="741"/>
                    <a:pt x="3125" y="742"/>
                    <a:pt x="3124" y="743"/>
                  </a:cubicBezTo>
                  <a:cubicBezTo>
                    <a:pt x="3143" y="753"/>
                    <a:pt x="3155" y="769"/>
                    <a:pt x="3163" y="788"/>
                  </a:cubicBezTo>
                  <a:cubicBezTo>
                    <a:pt x="3164" y="790"/>
                    <a:pt x="3168" y="791"/>
                    <a:pt x="3171" y="791"/>
                  </a:cubicBezTo>
                  <a:cubicBezTo>
                    <a:pt x="3175" y="792"/>
                    <a:pt x="3179" y="791"/>
                    <a:pt x="3183" y="791"/>
                  </a:cubicBezTo>
                  <a:cubicBezTo>
                    <a:pt x="3196" y="791"/>
                    <a:pt x="3212" y="797"/>
                    <a:pt x="3218" y="775"/>
                  </a:cubicBezTo>
                  <a:cubicBezTo>
                    <a:pt x="3218" y="792"/>
                    <a:pt x="3216" y="804"/>
                    <a:pt x="3217" y="816"/>
                  </a:cubicBezTo>
                  <a:cubicBezTo>
                    <a:pt x="3217" y="846"/>
                    <a:pt x="3217" y="846"/>
                    <a:pt x="3228" y="847"/>
                  </a:cubicBezTo>
                  <a:cubicBezTo>
                    <a:pt x="3228" y="835"/>
                    <a:pt x="3228" y="823"/>
                    <a:pt x="3228" y="811"/>
                  </a:cubicBezTo>
                  <a:cubicBezTo>
                    <a:pt x="3229" y="798"/>
                    <a:pt x="3245" y="790"/>
                    <a:pt x="3257" y="795"/>
                  </a:cubicBezTo>
                  <a:cubicBezTo>
                    <a:pt x="3270" y="802"/>
                    <a:pt x="3284" y="805"/>
                    <a:pt x="3297" y="795"/>
                  </a:cubicBezTo>
                  <a:cubicBezTo>
                    <a:pt x="3299" y="794"/>
                    <a:pt x="3303" y="795"/>
                    <a:pt x="3307" y="794"/>
                  </a:cubicBezTo>
                  <a:cubicBezTo>
                    <a:pt x="3354" y="793"/>
                    <a:pt x="3401" y="791"/>
                    <a:pt x="3450" y="789"/>
                  </a:cubicBezTo>
                  <a:cubicBezTo>
                    <a:pt x="3412" y="784"/>
                    <a:pt x="3238" y="786"/>
                    <a:pt x="3226" y="792"/>
                  </a:cubicBezTo>
                  <a:cubicBezTo>
                    <a:pt x="3229" y="780"/>
                    <a:pt x="3237" y="778"/>
                    <a:pt x="3246" y="778"/>
                  </a:cubicBezTo>
                  <a:cubicBezTo>
                    <a:pt x="3260" y="778"/>
                    <a:pt x="3275" y="778"/>
                    <a:pt x="3289" y="778"/>
                  </a:cubicBezTo>
                  <a:cubicBezTo>
                    <a:pt x="3293" y="778"/>
                    <a:pt x="3297" y="778"/>
                    <a:pt x="3300" y="777"/>
                  </a:cubicBezTo>
                  <a:cubicBezTo>
                    <a:pt x="3300" y="776"/>
                    <a:pt x="3300" y="775"/>
                    <a:pt x="3301" y="774"/>
                  </a:cubicBezTo>
                  <a:cubicBezTo>
                    <a:pt x="3296" y="773"/>
                    <a:pt x="3291" y="772"/>
                    <a:pt x="3287" y="771"/>
                  </a:cubicBezTo>
                  <a:cubicBezTo>
                    <a:pt x="3266" y="766"/>
                    <a:pt x="3256" y="755"/>
                    <a:pt x="3252" y="735"/>
                  </a:cubicBezTo>
                  <a:cubicBezTo>
                    <a:pt x="3243" y="682"/>
                    <a:pt x="3233" y="630"/>
                    <a:pt x="3223" y="578"/>
                  </a:cubicBezTo>
                  <a:cubicBezTo>
                    <a:pt x="3221" y="567"/>
                    <a:pt x="3218" y="557"/>
                    <a:pt x="3216" y="545"/>
                  </a:cubicBezTo>
                  <a:cubicBezTo>
                    <a:pt x="3223" y="545"/>
                    <a:pt x="3230" y="544"/>
                    <a:pt x="3236" y="545"/>
                  </a:cubicBezTo>
                  <a:cubicBezTo>
                    <a:pt x="3290" y="554"/>
                    <a:pt x="3344" y="563"/>
                    <a:pt x="3397" y="573"/>
                  </a:cubicBezTo>
                  <a:cubicBezTo>
                    <a:pt x="3401" y="574"/>
                    <a:pt x="3406" y="579"/>
                    <a:pt x="3408" y="583"/>
                  </a:cubicBezTo>
                  <a:cubicBezTo>
                    <a:pt x="3418" y="608"/>
                    <a:pt x="3427" y="634"/>
                    <a:pt x="3437" y="660"/>
                  </a:cubicBezTo>
                  <a:cubicBezTo>
                    <a:pt x="3440" y="666"/>
                    <a:pt x="3443" y="673"/>
                    <a:pt x="3449" y="676"/>
                  </a:cubicBezTo>
                  <a:cubicBezTo>
                    <a:pt x="3457" y="682"/>
                    <a:pt x="3461" y="689"/>
                    <a:pt x="3463" y="699"/>
                  </a:cubicBezTo>
                  <a:cubicBezTo>
                    <a:pt x="3466" y="720"/>
                    <a:pt x="3471" y="741"/>
                    <a:pt x="3474" y="762"/>
                  </a:cubicBezTo>
                  <a:cubicBezTo>
                    <a:pt x="3474" y="769"/>
                    <a:pt x="3471" y="775"/>
                    <a:pt x="3470" y="783"/>
                  </a:cubicBezTo>
                  <a:cubicBezTo>
                    <a:pt x="3482" y="784"/>
                    <a:pt x="3484" y="794"/>
                    <a:pt x="3483" y="807"/>
                  </a:cubicBezTo>
                  <a:cubicBezTo>
                    <a:pt x="3483" y="818"/>
                    <a:pt x="3483" y="830"/>
                    <a:pt x="3483" y="841"/>
                  </a:cubicBezTo>
                  <a:cubicBezTo>
                    <a:pt x="3483" y="857"/>
                    <a:pt x="3477" y="864"/>
                    <a:pt x="3461" y="864"/>
                  </a:cubicBezTo>
                  <a:cubicBezTo>
                    <a:pt x="3434" y="864"/>
                    <a:pt x="3408" y="864"/>
                    <a:pt x="3381" y="864"/>
                  </a:cubicBezTo>
                  <a:cubicBezTo>
                    <a:pt x="3377" y="865"/>
                    <a:pt x="3372" y="868"/>
                    <a:pt x="3368" y="872"/>
                  </a:cubicBezTo>
                  <a:cubicBezTo>
                    <a:pt x="3360" y="880"/>
                    <a:pt x="3352" y="889"/>
                    <a:pt x="3344" y="898"/>
                  </a:cubicBezTo>
                  <a:cubicBezTo>
                    <a:pt x="3372" y="899"/>
                    <a:pt x="3401" y="900"/>
                    <a:pt x="3429" y="900"/>
                  </a:cubicBezTo>
                  <a:cubicBezTo>
                    <a:pt x="3458" y="901"/>
                    <a:pt x="3487" y="900"/>
                    <a:pt x="3516" y="900"/>
                  </a:cubicBezTo>
                  <a:cubicBezTo>
                    <a:pt x="3516" y="902"/>
                    <a:pt x="3516" y="904"/>
                    <a:pt x="3516" y="905"/>
                  </a:cubicBezTo>
                  <a:cubicBezTo>
                    <a:pt x="3512" y="906"/>
                    <a:pt x="3507" y="907"/>
                    <a:pt x="3503" y="907"/>
                  </a:cubicBezTo>
                  <a:cubicBezTo>
                    <a:pt x="3424" y="911"/>
                    <a:pt x="3345" y="915"/>
                    <a:pt x="3266" y="918"/>
                  </a:cubicBezTo>
                  <a:cubicBezTo>
                    <a:pt x="3193" y="920"/>
                    <a:pt x="3121" y="922"/>
                    <a:pt x="3048" y="923"/>
                  </a:cubicBezTo>
                  <a:cubicBezTo>
                    <a:pt x="2937" y="924"/>
                    <a:pt x="2825" y="925"/>
                    <a:pt x="2714" y="925"/>
                  </a:cubicBezTo>
                  <a:cubicBezTo>
                    <a:pt x="2458" y="926"/>
                    <a:pt x="2201" y="926"/>
                    <a:pt x="1945" y="926"/>
                  </a:cubicBezTo>
                  <a:cubicBezTo>
                    <a:pt x="1839" y="927"/>
                    <a:pt x="1733" y="927"/>
                    <a:pt x="1627" y="926"/>
                  </a:cubicBezTo>
                  <a:cubicBezTo>
                    <a:pt x="1430" y="924"/>
                    <a:pt x="1232" y="922"/>
                    <a:pt x="1034" y="920"/>
                  </a:cubicBezTo>
                  <a:cubicBezTo>
                    <a:pt x="937" y="919"/>
                    <a:pt x="840" y="918"/>
                    <a:pt x="743" y="916"/>
                  </a:cubicBezTo>
                  <a:cubicBezTo>
                    <a:pt x="594" y="914"/>
                    <a:pt x="444" y="911"/>
                    <a:pt x="295" y="908"/>
                  </a:cubicBezTo>
                  <a:cubicBezTo>
                    <a:pt x="220" y="906"/>
                    <a:pt x="145" y="904"/>
                    <a:pt x="71" y="903"/>
                  </a:cubicBezTo>
                  <a:cubicBezTo>
                    <a:pt x="47" y="902"/>
                    <a:pt x="24" y="903"/>
                    <a:pt x="0" y="903"/>
                  </a:cubicBezTo>
                  <a:cubicBezTo>
                    <a:pt x="0" y="900"/>
                    <a:pt x="0" y="898"/>
                    <a:pt x="0" y="896"/>
                  </a:cubicBezTo>
                  <a:cubicBezTo>
                    <a:pt x="96" y="894"/>
                    <a:pt x="191" y="892"/>
                    <a:pt x="286" y="889"/>
                  </a:cubicBezTo>
                  <a:cubicBezTo>
                    <a:pt x="279" y="882"/>
                    <a:pt x="271" y="873"/>
                    <a:pt x="263" y="865"/>
                  </a:cubicBezTo>
                  <a:cubicBezTo>
                    <a:pt x="261" y="863"/>
                    <a:pt x="256" y="863"/>
                    <a:pt x="252" y="863"/>
                  </a:cubicBezTo>
                  <a:cubicBezTo>
                    <a:pt x="235" y="863"/>
                    <a:pt x="217" y="862"/>
                    <a:pt x="200" y="862"/>
                  </a:cubicBezTo>
                  <a:cubicBezTo>
                    <a:pt x="192" y="863"/>
                    <a:pt x="191" y="859"/>
                    <a:pt x="193" y="850"/>
                  </a:cubicBezTo>
                  <a:cubicBezTo>
                    <a:pt x="218" y="850"/>
                    <a:pt x="244" y="850"/>
                    <a:pt x="269" y="850"/>
                  </a:cubicBezTo>
                  <a:cubicBezTo>
                    <a:pt x="298" y="850"/>
                    <a:pt x="328" y="850"/>
                    <a:pt x="358" y="850"/>
                  </a:cubicBezTo>
                  <a:cubicBezTo>
                    <a:pt x="361" y="850"/>
                    <a:pt x="365" y="848"/>
                    <a:pt x="369" y="847"/>
                  </a:cubicBezTo>
                  <a:cubicBezTo>
                    <a:pt x="369" y="845"/>
                    <a:pt x="368" y="844"/>
                    <a:pt x="368" y="842"/>
                  </a:cubicBezTo>
                  <a:cubicBezTo>
                    <a:pt x="309" y="842"/>
                    <a:pt x="251" y="842"/>
                    <a:pt x="190" y="842"/>
                  </a:cubicBezTo>
                  <a:cubicBezTo>
                    <a:pt x="192" y="818"/>
                    <a:pt x="192" y="796"/>
                    <a:pt x="196" y="774"/>
                  </a:cubicBezTo>
                  <a:cubicBezTo>
                    <a:pt x="198" y="764"/>
                    <a:pt x="207" y="755"/>
                    <a:pt x="215" y="748"/>
                  </a:cubicBezTo>
                  <a:cubicBezTo>
                    <a:pt x="239" y="725"/>
                    <a:pt x="255" y="697"/>
                    <a:pt x="263" y="665"/>
                  </a:cubicBezTo>
                  <a:cubicBezTo>
                    <a:pt x="266" y="655"/>
                    <a:pt x="272" y="650"/>
                    <a:pt x="282" y="647"/>
                  </a:cubicBezTo>
                  <a:cubicBezTo>
                    <a:pt x="340" y="630"/>
                    <a:pt x="399" y="621"/>
                    <a:pt x="459" y="627"/>
                  </a:cubicBezTo>
                  <a:cubicBezTo>
                    <a:pt x="463" y="628"/>
                    <a:pt x="466" y="627"/>
                    <a:pt x="469" y="626"/>
                  </a:cubicBezTo>
                  <a:cubicBezTo>
                    <a:pt x="447" y="624"/>
                    <a:pt x="424" y="623"/>
                    <a:pt x="402" y="621"/>
                  </a:cubicBezTo>
                  <a:cubicBezTo>
                    <a:pt x="393" y="620"/>
                    <a:pt x="385" y="616"/>
                    <a:pt x="386" y="605"/>
                  </a:cubicBezTo>
                  <a:cubicBezTo>
                    <a:pt x="387" y="601"/>
                    <a:pt x="390" y="596"/>
                    <a:pt x="392" y="592"/>
                  </a:cubicBezTo>
                  <a:cubicBezTo>
                    <a:pt x="395" y="595"/>
                    <a:pt x="398" y="599"/>
                    <a:pt x="401" y="604"/>
                  </a:cubicBezTo>
                  <a:cubicBezTo>
                    <a:pt x="405" y="598"/>
                    <a:pt x="410" y="590"/>
                    <a:pt x="415" y="581"/>
                  </a:cubicBezTo>
                  <a:cubicBezTo>
                    <a:pt x="412" y="579"/>
                    <a:pt x="409" y="577"/>
                    <a:pt x="402" y="573"/>
                  </a:cubicBezTo>
                  <a:cubicBezTo>
                    <a:pt x="409" y="571"/>
                    <a:pt x="413" y="569"/>
                    <a:pt x="417" y="569"/>
                  </a:cubicBezTo>
                  <a:cubicBezTo>
                    <a:pt x="457" y="569"/>
                    <a:pt x="498" y="569"/>
                    <a:pt x="538" y="569"/>
                  </a:cubicBezTo>
                  <a:cubicBezTo>
                    <a:pt x="543" y="569"/>
                    <a:pt x="548" y="570"/>
                    <a:pt x="555" y="571"/>
                  </a:cubicBezTo>
                  <a:cubicBezTo>
                    <a:pt x="546" y="588"/>
                    <a:pt x="539" y="604"/>
                    <a:pt x="531" y="618"/>
                  </a:cubicBezTo>
                  <a:cubicBezTo>
                    <a:pt x="515" y="644"/>
                    <a:pt x="522" y="673"/>
                    <a:pt x="518" y="701"/>
                  </a:cubicBezTo>
                  <a:cubicBezTo>
                    <a:pt x="518" y="703"/>
                    <a:pt x="522" y="705"/>
                    <a:pt x="523" y="708"/>
                  </a:cubicBezTo>
                  <a:cubicBezTo>
                    <a:pt x="530" y="716"/>
                    <a:pt x="536" y="726"/>
                    <a:pt x="543" y="734"/>
                  </a:cubicBezTo>
                  <a:cubicBezTo>
                    <a:pt x="545" y="738"/>
                    <a:pt x="548" y="742"/>
                    <a:pt x="551" y="743"/>
                  </a:cubicBezTo>
                  <a:cubicBezTo>
                    <a:pt x="601" y="751"/>
                    <a:pt x="650" y="759"/>
                    <a:pt x="699" y="767"/>
                  </a:cubicBezTo>
                  <a:cubicBezTo>
                    <a:pt x="699" y="752"/>
                    <a:pt x="698" y="737"/>
                    <a:pt x="699" y="722"/>
                  </a:cubicBezTo>
                  <a:cubicBezTo>
                    <a:pt x="699" y="718"/>
                    <a:pt x="703" y="711"/>
                    <a:pt x="706" y="709"/>
                  </a:cubicBezTo>
                  <a:cubicBezTo>
                    <a:pt x="715" y="704"/>
                    <a:pt x="719" y="697"/>
                    <a:pt x="724" y="689"/>
                  </a:cubicBezTo>
                  <a:cubicBezTo>
                    <a:pt x="738" y="666"/>
                    <a:pt x="738" y="642"/>
                    <a:pt x="737" y="618"/>
                  </a:cubicBezTo>
                  <a:cubicBezTo>
                    <a:pt x="737" y="582"/>
                    <a:pt x="737" y="545"/>
                    <a:pt x="737" y="506"/>
                  </a:cubicBezTo>
                  <a:cubicBezTo>
                    <a:pt x="706" y="519"/>
                    <a:pt x="674" y="527"/>
                    <a:pt x="649" y="547"/>
                  </a:cubicBezTo>
                  <a:cubicBezTo>
                    <a:pt x="633" y="560"/>
                    <a:pt x="629" y="580"/>
                    <a:pt x="629" y="599"/>
                  </a:cubicBezTo>
                  <a:cubicBezTo>
                    <a:pt x="628" y="648"/>
                    <a:pt x="629" y="697"/>
                    <a:pt x="629" y="745"/>
                  </a:cubicBezTo>
                  <a:cubicBezTo>
                    <a:pt x="615" y="750"/>
                    <a:pt x="616" y="743"/>
                    <a:pt x="616" y="736"/>
                  </a:cubicBezTo>
                  <a:cubicBezTo>
                    <a:pt x="616" y="686"/>
                    <a:pt x="616" y="637"/>
                    <a:pt x="617" y="587"/>
                  </a:cubicBezTo>
                  <a:cubicBezTo>
                    <a:pt x="617" y="575"/>
                    <a:pt x="613" y="570"/>
                    <a:pt x="602" y="566"/>
                  </a:cubicBezTo>
                  <a:cubicBezTo>
                    <a:pt x="571" y="556"/>
                    <a:pt x="540" y="556"/>
                    <a:pt x="508" y="556"/>
                  </a:cubicBezTo>
                  <a:cubicBezTo>
                    <a:pt x="478" y="557"/>
                    <a:pt x="449" y="557"/>
                    <a:pt x="418" y="557"/>
                  </a:cubicBezTo>
                  <a:cubicBezTo>
                    <a:pt x="421" y="556"/>
                    <a:pt x="422" y="554"/>
                    <a:pt x="425" y="554"/>
                  </a:cubicBezTo>
                  <a:cubicBezTo>
                    <a:pt x="434" y="553"/>
                    <a:pt x="444" y="551"/>
                    <a:pt x="453" y="551"/>
                  </a:cubicBezTo>
                  <a:cubicBezTo>
                    <a:pt x="469" y="551"/>
                    <a:pt x="476" y="538"/>
                    <a:pt x="486" y="531"/>
                  </a:cubicBezTo>
                  <a:cubicBezTo>
                    <a:pt x="498" y="523"/>
                    <a:pt x="509" y="514"/>
                    <a:pt x="520" y="505"/>
                  </a:cubicBezTo>
                  <a:cubicBezTo>
                    <a:pt x="543" y="488"/>
                    <a:pt x="568" y="479"/>
                    <a:pt x="598" y="481"/>
                  </a:cubicBezTo>
                  <a:cubicBezTo>
                    <a:pt x="645" y="484"/>
                    <a:pt x="693" y="485"/>
                    <a:pt x="741" y="486"/>
                  </a:cubicBezTo>
                  <a:cubicBezTo>
                    <a:pt x="761" y="487"/>
                    <a:pt x="761" y="488"/>
                    <a:pt x="761" y="507"/>
                  </a:cubicBezTo>
                  <a:cubicBezTo>
                    <a:pt x="761" y="516"/>
                    <a:pt x="761" y="525"/>
                    <a:pt x="761" y="537"/>
                  </a:cubicBezTo>
                  <a:cubicBezTo>
                    <a:pt x="790" y="530"/>
                    <a:pt x="807" y="548"/>
                    <a:pt x="828" y="561"/>
                  </a:cubicBezTo>
                  <a:cubicBezTo>
                    <a:pt x="830" y="548"/>
                    <a:pt x="835" y="539"/>
                    <a:pt x="850" y="537"/>
                  </a:cubicBezTo>
                  <a:cubicBezTo>
                    <a:pt x="850" y="546"/>
                    <a:pt x="850" y="556"/>
                    <a:pt x="850" y="568"/>
                  </a:cubicBezTo>
                  <a:cubicBezTo>
                    <a:pt x="883" y="534"/>
                    <a:pt x="914" y="501"/>
                    <a:pt x="946" y="469"/>
                  </a:cubicBezTo>
                  <a:cubicBezTo>
                    <a:pt x="946" y="469"/>
                    <a:pt x="945" y="468"/>
                    <a:pt x="945" y="468"/>
                  </a:cubicBezTo>
                  <a:cubicBezTo>
                    <a:pt x="936" y="463"/>
                    <a:pt x="923" y="459"/>
                    <a:pt x="920" y="452"/>
                  </a:cubicBezTo>
                  <a:cubicBezTo>
                    <a:pt x="915" y="437"/>
                    <a:pt x="914" y="421"/>
                    <a:pt x="924" y="406"/>
                  </a:cubicBezTo>
                  <a:cubicBezTo>
                    <a:pt x="932" y="393"/>
                    <a:pt x="942" y="380"/>
                    <a:pt x="950" y="367"/>
                  </a:cubicBezTo>
                  <a:cubicBezTo>
                    <a:pt x="971" y="331"/>
                    <a:pt x="1007" y="321"/>
                    <a:pt x="1045" y="313"/>
                  </a:cubicBezTo>
                  <a:cubicBezTo>
                    <a:pt x="1046" y="313"/>
                    <a:pt x="1048" y="312"/>
                    <a:pt x="1051" y="312"/>
                  </a:cubicBezTo>
                  <a:cubicBezTo>
                    <a:pt x="1051" y="310"/>
                    <a:pt x="1052" y="308"/>
                    <a:pt x="1052" y="306"/>
                  </a:cubicBezTo>
                  <a:cubicBezTo>
                    <a:pt x="1053" y="305"/>
                    <a:pt x="1053" y="303"/>
                    <a:pt x="1053" y="301"/>
                  </a:cubicBezTo>
                  <a:cubicBezTo>
                    <a:pt x="1075" y="298"/>
                    <a:pt x="1097" y="296"/>
                    <a:pt x="1119" y="294"/>
                  </a:cubicBezTo>
                  <a:cubicBezTo>
                    <a:pt x="1171" y="289"/>
                    <a:pt x="1223" y="283"/>
                    <a:pt x="1275" y="278"/>
                  </a:cubicBezTo>
                  <a:cubicBezTo>
                    <a:pt x="1287" y="277"/>
                    <a:pt x="1301" y="278"/>
                    <a:pt x="1313" y="282"/>
                  </a:cubicBezTo>
                  <a:cubicBezTo>
                    <a:pt x="1349" y="292"/>
                    <a:pt x="1385" y="305"/>
                    <a:pt x="1421" y="317"/>
                  </a:cubicBezTo>
                  <a:cubicBezTo>
                    <a:pt x="1423" y="318"/>
                    <a:pt x="1426" y="318"/>
                    <a:pt x="1428" y="319"/>
                  </a:cubicBezTo>
                  <a:cubicBezTo>
                    <a:pt x="1435" y="308"/>
                    <a:pt x="1420" y="286"/>
                    <a:pt x="1447" y="287"/>
                  </a:cubicBezTo>
                  <a:cubicBezTo>
                    <a:pt x="1447" y="280"/>
                    <a:pt x="1447" y="273"/>
                    <a:pt x="1447" y="265"/>
                  </a:cubicBezTo>
                  <a:cubicBezTo>
                    <a:pt x="1478" y="260"/>
                    <a:pt x="1508" y="255"/>
                    <a:pt x="1539" y="250"/>
                  </a:cubicBezTo>
                  <a:cubicBezTo>
                    <a:pt x="1537" y="231"/>
                    <a:pt x="1539" y="214"/>
                    <a:pt x="1553" y="200"/>
                  </a:cubicBezTo>
                  <a:cubicBezTo>
                    <a:pt x="1573" y="180"/>
                    <a:pt x="1598" y="170"/>
                    <a:pt x="1626" y="166"/>
                  </a:cubicBezTo>
                  <a:cubicBezTo>
                    <a:pt x="1704" y="156"/>
                    <a:pt x="1783" y="152"/>
                    <a:pt x="1862" y="154"/>
                  </a:cubicBezTo>
                  <a:cubicBezTo>
                    <a:pt x="1901" y="155"/>
                    <a:pt x="1940" y="156"/>
                    <a:pt x="1980" y="157"/>
                  </a:cubicBezTo>
                  <a:cubicBezTo>
                    <a:pt x="1888" y="133"/>
                    <a:pt x="1793" y="128"/>
                    <a:pt x="1699" y="125"/>
                  </a:cubicBezTo>
                  <a:cubicBezTo>
                    <a:pt x="1744" y="123"/>
                    <a:pt x="1789" y="120"/>
                    <a:pt x="1835" y="119"/>
                  </a:cubicBezTo>
                  <a:cubicBezTo>
                    <a:pt x="1880" y="118"/>
                    <a:pt x="1926" y="119"/>
                    <a:pt x="1971" y="118"/>
                  </a:cubicBezTo>
                  <a:cubicBezTo>
                    <a:pt x="1873" y="99"/>
                    <a:pt x="1774" y="95"/>
                    <a:pt x="1674" y="93"/>
                  </a:cubicBezTo>
                  <a:cubicBezTo>
                    <a:pt x="1776" y="77"/>
                    <a:pt x="1878" y="78"/>
                    <a:pt x="1980" y="80"/>
                  </a:cubicBezTo>
                  <a:cubicBezTo>
                    <a:pt x="1864" y="57"/>
                    <a:pt x="1748" y="59"/>
                    <a:pt x="1630" y="60"/>
                  </a:cubicBezTo>
                  <a:cubicBezTo>
                    <a:pt x="1653" y="57"/>
                    <a:pt x="1675" y="53"/>
                    <a:pt x="1698" y="51"/>
                  </a:cubicBezTo>
                  <a:cubicBezTo>
                    <a:pt x="1721" y="49"/>
                    <a:pt x="1744" y="47"/>
                    <a:pt x="1767" y="46"/>
                  </a:cubicBezTo>
                  <a:cubicBezTo>
                    <a:pt x="1790" y="45"/>
                    <a:pt x="1813" y="44"/>
                    <a:pt x="1836" y="44"/>
                  </a:cubicBezTo>
                  <a:cubicBezTo>
                    <a:pt x="1859" y="43"/>
                    <a:pt x="1882" y="44"/>
                    <a:pt x="1905" y="44"/>
                  </a:cubicBezTo>
                  <a:cubicBezTo>
                    <a:pt x="1929" y="44"/>
                    <a:pt x="1952" y="44"/>
                    <a:pt x="1976" y="44"/>
                  </a:cubicBezTo>
                  <a:cubicBezTo>
                    <a:pt x="1953" y="40"/>
                    <a:pt x="1930" y="36"/>
                    <a:pt x="1908" y="34"/>
                  </a:cubicBezTo>
                  <a:cubicBezTo>
                    <a:pt x="1847" y="30"/>
                    <a:pt x="1785" y="26"/>
                    <a:pt x="1724" y="25"/>
                  </a:cubicBezTo>
                  <a:cubicBezTo>
                    <a:pt x="1685" y="25"/>
                    <a:pt x="1646" y="29"/>
                    <a:pt x="1607" y="32"/>
                  </a:cubicBezTo>
                  <a:cubicBezTo>
                    <a:pt x="1590" y="33"/>
                    <a:pt x="1584" y="40"/>
                    <a:pt x="1582" y="57"/>
                  </a:cubicBezTo>
                  <a:cubicBezTo>
                    <a:pt x="1577" y="96"/>
                    <a:pt x="1571" y="135"/>
                    <a:pt x="1565" y="175"/>
                  </a:cubicBezTo>
                  <a:cubicBezTo>
                    <a:pt x="1563" y="162"/>
                    <a:pt x="1561" y="149"/>
                    <a:pt x="1558" y="135"/>
                  </a:cubicBezTo>
                  <a:cubicBezTo>
                    <a:pt x="1531" y="135"/>
                    <a:pt x="1505" y="135"/>
                    <a:pt x="1476" y="135"/>
                  </a:cubicBezTo>
                  <a:cubicBezTo>
                    <a:pt x="1476" y="174"/>
                    <a:pt x="1476" y="213"/>
                    <a:pt x="1476" y="252"/>
                  </a:cubicBezTo>
                  <a:cubicBezTo>
                    <a:pt x="1471" y="253"/>
                    <a:pt x="1467" y="253"/>
                    <a:pt x="1462" y="254"/>
                  </a:cubicBezTo>
                  <a:cubicBezTo>
                    <a:pt x="1462" y="207"/>
                    <a:pt x="1462" y="160"/>
                    <a:pt x="1462" y="111"/>
                  </a:cubicBezTo>
                  <a:cubicBezTo>
                    <a:pt x="1494" y="111"/>
                    <a:pt x="1526" y="111"/>
                    <a:pt x="1560" y="111"/>
                  </a:cubicBezTo>
                  <a:cubicBezTo>
                    <a:pt x="1561" y="90"/>
                    <a:pt x="1562" y="70"/>
                    <a:pt x="1562" y="50"/>
                  </a:cubicBezTo>
                  <a:cubicBezTo>
                    <a:pt x="1563" y="24"/>
                    <a:pt x="1575" y="9"/>
                    <a:pt x="1601" y="8"/>
                  </a:cubicBezTo>
                  <a:cubicBezTo>
                    <a:pt x="1662" y="4"/>
                    <a:pt x="1722" y="0"/>
                    <a:pt x="1783" y="1"/>
                  </a:cubicBezTo>
                  <a:cubicBezTo>
                    <a:pt x="1845" y="1"/>
                    <a:pt x="1908" y="7"/>
                    <a:pt x="1970" y="10"/>
                  </a:cubicBezTo>
                  <a:cubicBezTo>
                    <a:pt x="1976" y="10"/>
                    <a:pt x="1983" y="11"/>
                    <a:pt x="1989" y="13"/>
                  </a:cubicBezTo>
                  <a:cubicBezTo>
                    <a:pt x="2011" y="17"/>
                    <a:pt x="2022" y="33"/>
                    <a:pt x="2022" y="60"/>
                  </a:cubicBezTo>
                  <a:cubicBezTo>
                    <a:pt x="2022" y="88"/>
                    <a:pt x="2023" y="115"/>
                    <a:pt x="2022" y="142"/>
                  </a:cubicBezTo>
                  <a:cubicBezTo>
                    <a:pt x="2021" y="156"/>
                    <a:pt x="2024" y="167"/>
                    <a:pt x="2034" y="177"/>
                  </a:cubicBezTo>
                  <a:cubicBezTo>
                    <a:pt x="2038" y="182"/>
                    <a:pt x="2041" y="190"/>
                    <a:pt x="2041" y="196"/>
                  </a:cubicBezTo>
                  <a:cubicBezTo>
                    <a:pt x="2039" y="239"/>
                    <a:pt x="2035" y="282"/>
                    <a:pt x="2022" y="323"/>
                  </a:cubicBezTo>
                  <a:cubicBezTo>
                    <a:pt x="2022" y="324"/>
                    <a:pt x="2021" y="325"/>
                    <a:pt x="2020" y="326"/>
                  </a:cubicBezTo>
                  <a:cubicBezTo>
                    <a:pt x="2020" y="314"/>
                    <a:pt x="2020" y="302"/>
                    <a:pt x="2018" y="291"/>
                  </a:cubicBezTo>
                  <a:cubicBezTo>
                    <a:pt x="2014" y="261"/>
                    <a:pt x="2002" y="249"/>
                    <a:pt x="1972" y="246"/>
                  </a:cubicBezTo>
                  <a:cubicBezTo>
                    <a:pt x="1878" y="235"/>
                    <a:pt x="1783" y="232"/>
                    <a:pt x="1688" y="240"/>
                  </a:cubicBezTo>
                  <a:cubicBezTo>
                    <a:pt x="1662" y="243"/>
                    <a:pt x="1635" y="244"/>
                    <a:pt x="1609" y="248"/>
                  </a:cubicBezTo>
                  <a:cubicBezTo>
                    <a:pt x="1576" y="254"/>
                    <a:pt x="1562" y="272"/>
                    <a:pt x="1560" y="305"/>
                  </a:cubicBezTo>
                  <a:cubicBezTo>
                    <a:pt x="1559" y="320"/>
                    <a:pt x="1556" y="334"/>
                    <a:pt x="1553" y="348"/>
                  </a:cubicBezTo>
                  <a:cubicBezTo>
                    <a:pt x="1549" y="319"/>
                    <a:pt x="1545" y="290"/>
                    <a:pt x="1540" y="261"/>
                  </a:cubicBezTo>
                  <a:cubicBezTo>
                    <a:pt x="1512" y="265"/>
                    <a:pt x="1485" y="269"/>
                    <a:pt x="1457" y="273"/>
                  </a:cubicBezTo>
                  <a:cubicBezTo>
                    <a:pt x="1457" y="277"/>
                    <a:pt x="1457" y="282"/>
                    <a:pt x="1457" y="286"/>
                  </a:cubicBezTo>
                  <a:cubicBezTo>
                    <a:pt x="1459" y="286"/>
                    <a:pt x="1461" y="287"/>
                    <a:pt x="1462" y="287"/>
                  </a:cubicBezTo>
                  <a:cubicBezTo>
                    <a:pt x="1493" y="286"/>
                    <a:pt x="1488" y="289"/>
                    <a:pt x="1488" y="312"/>
                  </a:cubicBezTo>
                  <a:cubicBezTo>
                    <a:pt x="1488" y="342"/>
                    <a:pt x="1488" y="371"/>
                    <a:pt x="1488" y="400"/>
                  </a:cubicBezTo>
                  <a:cubicBezTo>
                    <a:pt x="1488" y="411"/>
                    <a:pt x="1484" y="415"/>
                    <a:pt x="1474" y="415"/>
                  </a:cubicBezTo>
                  <a:cubicBezTo>
                    <a:pt x="1463" y="415"/>
                    <a:pt x="1453" y="414"/>
                    <a:pt x="1443" y="414"/>
                  </a:cubicBezTo>
                  <a:cubicBezTo>
                    <a:pt x="1434" y="414"/>
                    <a:pt x="1430" y="409"/>
                    <a:pt x="1430" y="400"/>
                  </a:cubicBezTo>
                  <a:cubicBezTo>
                    <a:pt x="1430" y="394"/>
                    <a:pt x="1430" y="387"/>
                    <a:pt x="1430" y="378"/>
                  </a:cubicBezTo>
                  <a:cubicBezTo>
                    <a:pt x="1386" y="367"/>
                    <a:pt x="1341" y="356"/>
                    <a:pt x="1295" y="344"/>
                  </a:cubicBezTo>
                  <a:cubicBezTo>
                    <a:pt x="1295" y="449"/>
                    <a:pt x="1295" y="552"/>
                    <a:pt x="1295" y="657"/>
                  </a:cubicBezTo>
                  <a:cubicBezTo>
                    <a:pt x="1318" y="659"/>
                    <a:pt x="1340" y="662"/>
                    <a:pt x="1363" y="664"/>
                  </a:cubicBezTo>
                  <a:cubicBezTo>
                    <a:pt x="1367" y="665"/>
                    <a:pt x="1372" y="665"/>
                    <a:pt x="1376" y="666"/>
                  </a:cubicBezTo>
                  <a:cubicBezTo>
                    <a:pt x="1393" y="670"/>
                    <a:pt x="1408" y="666"/>
                    <a:pt x="1422" y="656"/>
                  </a:cubicBezTo>
                  <a:cubicBezTo>
                    <a:pt x="1425" y="653"/>
                    <a:pt x="1427" y="649"/>
                    <a:pt x="1427" y="645"/>
                  </a:cubicBezTo>
                  <a:cubicBezTo>
                    <a:pt x="1429" y="618"/>
                    <a:pt x="1430" y="590"/>
                    <a:pt x="1430" y="563"/>
                  </a:cubicBezTo>
                  <a:cubicBezTo>
                    <a:pt x="1430" y="547"/>
                    <a:pt x="1434" y="534"/>
                    <a:pt x="1447" y="524"/>
                  </a:cubicBezTo>
                  <a:cubicBezTo>
                    <a:pt x="1463" y="512"/>
                    <a:pt x="1469" y="497"/>
                    <a:pt x="1467" y="478"/>
                  </a:cubicBezTo>
                  <a:cubicBezTo>
                    <a:pt x="1465" y="461"/>
                    <a:pt x="1466" y="445"/>
                    <a:pt x="1466" y="427"/>
                  </a:cubicBezTo>
                  <a:cubicBezTo>
                    <a:pt x="1469" y="428"/>
                    <a:pt x="1473" y="429"/>
                    <a:pt x="1476" y="430"/>
                  </a:cubicBezTo>
                  <a:cubicBezTo>
                    <a:pt x="1476" y="452"/>
                    <a:pt x="1476" y="473"/>
                    <a:pt x="1476" y="498"/>
                  </a:cubicBezTo>
                  <a:cubicBezTo>
                    <a:pt x="1489" y="488"/>
                    <a:pt x="1500" y="479"/>
                    <a:pt x="1511" y="470"/>
                  </a:cubicBezTo>
                  <a:cubicBezTo>
                    <a:pt x="1511" y="471"/>
                    <a:pt x="1512" y="471"/>
                    <a:pt x="1512" y="471"/>
                  </a:cubicBezTo>
                  <a:cubicBezTo>
                    <a:pt x="1494" y="494"/>
                    <a:pt x="1476" y="517"/>
                    <a:pt x="1457" y="541"/>
                  </a:cubicBezTo>
                  <a:cubicBezTo>
                    <a:pt x="1478" y="543"/>
                    <a:pt x="1498" y="545"/>
                    <a:pt x="1517" y="546"/>
                  </a:cubicBezTo>
                  <a:cubicBezTo>
                    <a:pt x="1526" y="547"/>
                    <a:pt x="1532" y="550"/>
                    <a:pt x="1537" y="556"/>
                  </a:cubicBezTo>
                  <a:cubicBezTo>
                    <a:pt x="1544" y="565"/>
                    <a:pt x="1551" y="574"/>
                    <a:pt x="1560" y="581"/>
                  </a:cubicBezTo>
                  <a:cubicBezTo>
                    <a:pt x="1551" y="533"/>
                    <a:pt x="1542" y="484"/>
                    <a:pt x="1532" y="434"/>
                  </a:cubicBezTo>
                  <a:cubicBezTo>
                    <a:pt x="1538" y="442"/>
                    <a:pt x="1543" y="448"/>
                    <a:pt x="1547" y="453"/>
                  </a:cubicBezTo>
                  <a:cubicBezTo>
                    <a:pt x="1554" y="442"/>
                    <a:pt x="1559" y="429"/>
                    <a:pt x="1569" y="423"/>
                  </a:cubicBezTo>
                  <a:cubicBezTo>
                    <a:pt x="1579" y="416"/>
                    <a:pt x="1593" y="415"/>
                    <a:pt x="1605" y="414"/>
                  </a:cubicBezTo>
                  <a:cubicBezTo>
                    <a:pt x="1647" y="414"/>
                    <a:pt x="1689" y="414"/>
                    <a:pt x="1733" y="414"/>
                  </a:cubicBezTo>
                  <a:cubicBezTo>
                    <a:pt x="1729" y="415"/>
                    <a:pt x="1727" y="416"/>
                    <a:pt x="1725" y="416"/>
                  </a:cubicBezTo>
                  <a:cubicBezTo>
                    <a:pt x="1687" y="419"/>
                    <a:pt x="1649" y="422"/>
                    <a:pt x="1611" y="426"/>
                  </a:cubicBezTo>
                  <a:cubicBezTo>
                    <a:pt x="1604" y="426"/>
                    <a:pt x="1597" y="429"/>
                    <a:pt x="1590" y="431"/>
                  </a:cubicBezTo>
                  <a:cubicBezTo>
                    <a:pt x="1573" y="438"/>
                    <a:pt x="1566" y="447"/>
                    <a:pt x="1568" y="465"/>
                  </a:cubicBezTo>
                  <a:cubicBezTo>
                    <a:pt x="1571" y="500"/>
                    <a:pt x="1576" y="534"/>
                    <a:pt x="1581" y="568"/>
                  </a:cubicBezTo>
                  <a:cubicBezTo>
                    <a:pt x="1582" y="576"/>
                    <a:pt x="1583" y="584"/>
                    <a:pt x="1586" y="592"/>
                  </a:cubicBezTo>
                  <a:cubicBezTo>
                    <a:pt x="1586" y="583"/>
                    <a:pt x="1585" y="574"/>
                    <a:pt x="1585" y="565"/>
                  </a:cubicBezTo>
                  <a:cubicBezTo>
                    <a:pt x="1584" y="531"/>
                    <a:pt x="1584" y="497"/>
                    <a:pt x="1585" y="463"/>
                  </a:cubicBezTo>
                  <a:cubicBezTo>
                    <a:pt x="1585" y="451"/>
                    <a:pt x="1592" y="442"/>
                    <a:pt x="1607" y="441"/>
                  </a:cubicBezTo>
                  <a:cubicBezTo>
                    <a:pt x="1642" y="437"/>
                    <a:pt x="1677" y="436"/>
                    <a:pt x="1712" y="434"/>
                  </a:cubicBezTo>
                  <a:cubicBezTo>
                    <a:pt x="1712" y="435"/>
                    <a:pt x="1712" y="436"/>
                    <a:pt x="1712" y="437"/>
                  </a:cubicBezTo>
                  <a:cubicBezTo>
                    <a:pt x="1702" y="438"/>
                    <a:pt x="1692" y="439"/>
                    <a:pt x="1681" y="440"/>
                  </a:cubicBezTo>
                  <a:cubicBezTo>
                    <a:pt x="1660" y="443"/>
                    <a:pt x="1639" y="445"/>
                    <a:pt x="1618" y="448"/>
                  </a:cubicBezTo>
                  <a:cubicBezTo>
                    <a:pt x="1606" y="449"/>
                    <a:pt x="1600" y="456"/>
                    <a:pt x="1601" y="469"/>
                  </a:cubicBezTo>
                  <a:cubicBezTo>
                    <a:pt x="1603" y="502"/>
                    <a:pt x="1606" y="535"/>
                    <a:pt x="1610" y="568"/>
                  </a:cubicBezTo>
                  <a:cubicBezTo>
                    <a:pt x="1611" y="588"/>
                    <a:pt x="1613" y="608"/>
                    <a:pt x="1617" y="628"/>
                  </a:cubicBezTo>
                  <a:cubicBezTo>
                    <a:pt x="1623" y="588"/>
                    <a:pt x="1628" y="549"/>
                    <a:pt x="1634" y="509"/>
                  </a:cubicBezTo>
                  <a:cubicBezTo>
                    <a:pt x="1635" y="509"/>
                    <a:pt x="1635" y="509"/>
                    <a:pt x="1636" y="509"/>
                  </a:cubicBezTo>
                  <a:cubicBezTo>
                    <a:pt x="1640" y="547"/>
                    <a:pt x="1644" y="586"/>
                    <a:pt x="1648" y="624"/>
                  </a:cubicBezTo>
                  <a:cubicBezTo>
                    <a:pt x="1648" y="624"/>
                    <a:pt x="1649" y="624"/>
                    <a:pt x="1649" y="624"/>
                  </a:cubicBezTo>
                  <a:cubicBezTo>
                    <a:pt x="1654" y="581"/>
                    <a:pt x="1658" y="538"/>
                    <a:pt x="1663" y="494"/>
                  </a:cubicBezTo>
                  <a:cubicBezTo>
                    <a:pt x="1664" y="494"/>
                    <a:pt x="1664" y="494"/>
                    <a:pt x="1665" y="494"/>
                  </a:cubicBezTo>
                  <a:cubicBezTo>
                    <a:pt x="1669" y="537"/>
                    <a:pt x="1674" y="580"/>
                    <a:pt x="1679" y="623"/>
                  </a:cubicBezTo>
                  <a:cubicBezTo>
                    <a:pt x="1679" y="623"/>
                    <a:pt x="1680" y="623"/>
                    <a:pt x="1680" y="623"/>
                  </a:cubicBezTo>
                  <a:cubicBezTo>
                    <a:pt x="1684" y="576"/>
                    <a:pt x="1688" y="530"/>
                    <a:pt x="1692" y="483"/>
                  </a:cubicBezTo>
                  <a:cubicBezTo>
                    <a:pt x="1693" y="483"/>
                    <a:pt x="1694" y="483"/>
                    <a:pt x="1694" y="483"/>
                  </a:cubicBezTo>
                  <a:cubicBezTo>
                    <a:pt x="1700" y="528"/>
                    <a:pt x="1705" y="573"/>
                    <a:pt x="1710" y="618"/>
                  </a:cubicBezTo>
                  <a:cubicBezTo>
                    <a:pt x="1711" y="618"/>
                    <a:pt x="1712" y="618"/>
                    <a:pt x="1712" y="618"/>
                  </a:cubicBezTo>
                  <a:cubicBezTo>
                    <a:pt x="1715" y="571"/>
                    <a:pt x="1719" y="524"/>
                    <a:pt x="1722" y="476"/>
                  </a:cubicBezTo>
                  <a:cubicBezTo>
                    <a:pt x="1722" y="476"/>
                    <a:pt x="1723" y="476"/>
                    <a:pt x="1723" y="476"/>
                  </a:cubicBezTo>
                  <a:cubicBezTo>
                    <a:pt x="1728" y="524"/>
                    <a:pt x="1734" y="571"/>
                    <a:pt x="1739" y="619"/>
                  </a:cubicBezTo>
                  <a:cubicBezTo>
                    <a:pt x="1740" y="619"/>
                    <a:pt x="1740" y="619"/>
                    <a:pt x="1740" y="619"/>
                  </a:cubicBezTo>
                  <a:cubicBezTo>
                    <a:pt x="1744" y="567"/>
                    <a:pt x="1748" y="515"/>
                    <a:pt x="1752" y="463"/>
                  </a:cubicBezTo>
                  <a:cubicBezTo>
                    <a:pt x="1752" y="463"/>
                    <a:pt x="1753" y="463"/>
                    <a:pt x="1753" y="463"/>
                  </a:cubicBezTo>
                  <a:cubicBezTo>
                    <a:pt x="1759" y="514"/>
                    <a:pt x="1765" y="566"/>
                    <a:pt x="1770" y="617"/>
                  </a:cubicBezTo>
                  <a:cubicBezTo>
                    <a:pt x="1771" y="617"/>
                    <a:pt x="1771" y="617"/>
                    <a:pt x="1771" y="617"/>
                  </a:cubicBezTo>
                  <a:cubicBezTo>
                    <a:pt x="1772" y="595"/>
                    <a:pt x="1773" y="573"/>
                    <a:pt x="1774" y="551"/>
                  </a:cubicBezTo>
                  <a:cubicBezTo>
                    <a:pt x="1775" y="524"/>
                    <a:pt x="1776" y="497"/>
                    <a:pt x="1777" y="469"/>
                  </a:cubicBezTo>
                  <a:cubicBezTo>
                    <a:pt x="1777" y="466"/>
                    <a:pt x="1775" y="460"/>
                    <a:pt x="1773" y="458"/>
                  </a:cubicBezTo>
                  <a:cubicBezTo>
                    <a:pt x="1759" y="448"/>
                    <a:pt x="1755" y="435"/>
                    <a:pt x="1758" y="419"/>
                  </a:cubicBezTo>
                  <a:cubicBezTo>
                    <a:pt x="1761" y="403"/>
                    <a:pt x="1774" y="398"/>
                    <a:pt x="1788" y="393"/>
                  </a:cubicBezTo>
                  <a:cubicBezTo>
                    <a:pt x="1790" y="392"/>
                    <a:pt x="1793" y="392"/>
                    <a:pt x="1796" y="390"/>
                  </a:cubicBezTo>
                  <a:cubicBezTo>
                    <a:pt x="1773" y="386"/>
                    <a:pt x="1751" y="382"/>
                    <a:pt x="1728" y="379"/>
                  </a:cubicBezTo>
                  <a:cubicBezTo>
                    <a:pt x="1684" y="375"/>
                    <a:pt x="1640" y="371"/>
                    <a:pt x="1596" y="369"/>
                  </a:cubicBezTo>
                  <a:cubicBezTo>
                    <a:pt x="1583" y="368"/>
                    <a:pt x="1569" y="374"/>
                    <a:pt x="1557" y="379"/>
                  </a:cubicBezTo>
                  <a:cubicBezTo>
                    <a:pt x="1542" y="386"/>
                    <a:pt x="1534" y="399"/>
                    <a:pt x="1532" y="417"/>
                  </a:cubicBezTo>
                  <a:cubicBezTo>
                    <a:pt x="1525" y="395"/>
                    <a:pt x="1534" y="373"/>
                    <a:pt x="1553" y="362"/>
                  </a:cubicBezTo>
                  <a:cubicBezTo>
                    <a:pt x="1574" y="349"/>
                    <a:pt x="1599" y="347"/>
                    <a:pt x="1622" y="345"/>
                  </a:cubicBezTo>
                  <a:cubicBezTo>
                    <a:pt x="1714" y="335"/>
                    <a:pt x="1806" y="336"/>
                    <a:pt x="1899" y="341"/>
                  </a:cubicBezTo>
                  <a:cubicBezTo>
                    <a:pt x="1930" y="343"/>
                    <a:pt x="1961" y="344"/>
                    <a:pt x="1992" y="347"/>
                  </a:cubicBezTo>
                  <a:cubicBezTo>
                    <a:pt x="2032" y="351"/>
                    <a:pt x="2048" y="369"/>
                    <a:pt x="2049" y="409"/>
                  </a:cubicBezTo>
                  <a:cubicBezTo>
                    <a:pt x="2049" y="414"/>
                    <a:pt x="2049" y="419"/>
                    <a:pt x="2049" y="426"/>
                  </a:cubicBezTo>
                  <a:cubicBezTo>
                    <a:pt x="2058" y="399"/>
                    <a:pt x="2055" y="360"/>
                    <a:pt x="2037" y="348"/>
                  </a:cubicBezTo>
                  <a:cubicBezTo>
                    <a:pt x="2031" y="344"/>
                    <a:pt x="2031" y="340"/>
                    <a:pt x="2033" y="334"/>
                  </a:cubicBezTo>
                  <a:cubicBezTo>
                    <a:pt x="2038" y="315"/>
                    <a:pt x="2042" y="296"/>
                    <a:pt x="2046" y="274"/>
                  </a:cubicBezTo>
                  <a:cubicBezTo>
                    <a:pt x="2064" y="273"/>
                    <a:pt x="2083" y="272"/>
                    <a:pt x="2102" y="271"/>
                  </a:cubicBezTo>
                  <a:cubicBezTo>
                    <a:pt x="2102" y="271"/>
                    <a:pt x="2102" y="270"/>
                    <a:pt x="2103" y="270"/>
                  </a:cubicBezTo>
                  <a:cubicBezTo>
                    <a:pt x="2085" y="266"/>
                    <a:pt x="2067" y="262"/>
                    <a:pt x="2048" y="257"/>
                  </a:cubicBezTo>
                  <a:cubicBezTo>
                    <a:pt x="2050" y="241"/>
                    <a:pt x="2050" y="225"/>
                    <a:pt x="2053" y="208"/>
                  </a:cubicBezTo>
                  <a:cubicBezTo>
                    <a:pt x="2055" y="190"/>
                    <a:pt x="2053" y="175"/>
                    <a:pt x="2039" y="162"/>
                  </a:cubicBezTo>
                  <a:cubicBezTo>
                    <a:pt x="2037" y="160"/>
                    <a:pt x="2035" y="155"/>
                    <a:pt x="2035" y="152"/>
                  </a:cubicBezTo>
                  <a:cubicBezTo>
                    <a:pt x="2034" y="137"/>
                    <a:pt x="2035" y="122"/>
                    <a:pt x="2035" y="107"/>
                  </a:cubicBezTo>
                  <a:cubicBezTo>
                    <a:pt x="2059" y="107"/>
                    <a:pt x="2081" y="107"/>
                    <a:pt x="2104" y="107"/>
                  </a:cubicBezTo>
                  <a:cubicBezTo>
                    <a:pt x="2104" y="112"/>
                    <a:pt x="2104" y="116"/>
                    <a:pt x="2104" y="120"/>
                  </a:cubicBezTo>
                  <a:cubicBezTo>
                    <a:pt x="2104" y="161"/>
                    <a:pt x="2105" y="203"/>
                    <a:pt x="2105" y="244"/>
                  </a:cubicBezTo>
                  <a:cubicBezTo>
                    <a:pt x="2104" y="251"/>
                    <a:pt x="2106" y="256"/>
                    <a:pt x="2113" y="259"/>
                  </a:cubicBezTo>
                  <a:cubicBezTo>
                    <a:pt x="2135" y="266"/>
                    <a:pt x="2143" y="281"/>
                    <a:pt x="2141" y="304"/>
                  </a:cubicBezTo>
                  <a:cubicBezTo>
                    <a:pt x="2138" y="334"/>
                    <a:pt x="2140" y="364"/>
                    <a:pt x="2140" y="394"/>
                  </a:cubicBezTo>
                  <a:cubicBezTo>
                    <a:pt x="2140" y="412"/>
                    <a:pt x="2131" y="421"/>
                    <a:pt x="2113" y="421"/>
                  </a:cubicBezTo>
                  <a:cubicBezTo>
                    <a:pt x="2111" y="421"/>
                    <a:pt x="2108" y="422"/>
                    <a:pt x="2105" y="422"/>
                  </a:cubicBezTo>
                  <a:cubicBezTo>
                    <a:pt x="2105" y="444"/>
                    <a:pt x="2105" y="465"/>
                    <a:pt x="2105" y="489"/>
                  </a:cubicBezTo>
                  <a:cubicBezTo>
                    <a:pt x="2093" y="481"/>
                    <a:pt x="2083" y="474"/>
                    <a:pt x="2072" y="467"/>
                  </a:cubicBezTo>
                  <a:cubicBezTo>
                    <a:pt x="2072" y="467"/>
                    <a:pt x="2071" y="468"/>
                    <a:pt x="2071" y="469"/>
                  </a:cubicBezTo>
                  <a:cubicBezTo>
                    <a:pt x="2083" y="479"/>
                    <a:pt x="2095" y="489"/>
                    <a:pt x="2107" y="500"/>
                  </a:cubicBezTo>
                  <a:cubicBezTo>
                    <a:pt x="2138" y="467"/>
                    <a:pt x="2168" y="435"/>
                    <a:pt x="2198" y="402"/>
                  </a:cubicBezTo>
                  <a:cubicBezTo>
                    <a:pt x="2210" y="390"/>
                    <a:pt x="2222" y="378"/>
                    <a:pt x="2232" y="365"/>
                  </a:cubicBezTo>
                  <a:cubicBezTo>
                    <a:pt x="2244" y="350"/>
                    <a:pt x="2258" y="341"/>
                    <a:pt x="2277" y="343"/>
                  </a:cubicBezTo>
                  <a:cubicBezTo>
                    <a:pt x="2289" y="344"/>
                    <a:pt x="2297" y="337"/>
                    <a:pt x="2305" y="330"/>
                  </a:cubicBezTo>
                  <a:cubicBezTo>
                    <a:pt x="2336" y="304"/>
                    <a:pt x="2369" y="279"/>
                    <a:pt x="2400" y="253"/>
                  </a:cubicBezTo>
                  <a:cubicBezTo>
                    <a:pt x="2430" y="227"/>
                    <a:pt x="2464" y="225"/>
                    <a:pt x="2500" y="232"/>
                  </a:cubicBezTo>
                  <a:cubicBezTo>
                    <a:pt x="2588" y="250"/>
                    <a:pt x="2677" y="267"/>
                    <a:pt x="2765" y="284"/>
                  </a:cubicBezTo>
                  <a:cubicBezTo>
                    <a:pt x="2778" y="287"/>
                    <a:pt x="2787" y="293"/>
                    <a:pt x="2790" y="306"/>
                  </a:cubicBezTo>
                  <a:cubicBezTo>
                    <a:pt x="2793" y="317"/>
                    <a:pt x="2797" y="327"/>
                    <a:pt x="2799" y="337"/>
                  </a:cubicBezTo>
                  <a:cubicBezTo>
                    <a:pt x="2801" y="345"/>
                    <a:pt x="2803" y="351"/>
                    <a:pt x="2813" y="352"/>
                  </a:cubicBezTo>
                  <a:cubicBezTo>
                    <a:pt x="2816" y="352"/>
                    <a:pt x="2820" y="359"/>
                    <a:pt x="2821" y="364"/>
                  </a:cubicBezTo>
                  <a:cubicBezTo>
                    <a:pt x="2823" y="377"/>
                    <a:pt x="2825" y="390"/>
                    <a:pt x="2827" y="403"/>
                  </a:cubicBezTo>
                  <a:cubicBezTo>
                    <a:pt x="2828" y="414"/>
                    <a:pt x="2832" y="421"/>
                    <a:pt x="2844" y="422"/>
                  </a:cubicBezTo>
                  <a:cubicBezTo>
                    <a:pt x="2851" y="422"/>
                    <a:pt x="2859" y="424"/>
                    <a:pt x="2866" y="427"/>
                  </a:cubicBezTo>
                  <a:cubicBezTo>
                    <a:pt x="2870" y="430"/>
                    <a:pt x="2873" y="435"/>
                    <a:pt x="2877" y="439"/>
                  </a:cubicBezTo>
                  <a:cubicBezTo>
                    <a:pt x="2878" y="439"/>
                    <a:pt x="2879" y="438"/>
                    <a:pt x="2881" y="437"/>
                  </a:cubicBezTo>
                  <a:cubicBezTo>
                    <a:pt x="2881" y="456"/>
                    <a:pt x="2881" y="475"/>
                    <a:pt x="2880" y="493"/>
                  </a:cubicBezTo>
                  <a:cubicBezTo>
                    <a:pt x="2880" y="497"/>
                    <a:pt x="2874" y="501"/>
                    <a:pt x="2869" y="506"/>
                  </a:cubicBezTo>
                  <a:cubicBezTo>
                    <a:pt x="2860" y="489"/>
                    <a:pt x="2852" y="475"/>
                    <a:pt x="2844" y="461"/>
                  </a:cubicBezTo>
                  <a:cubicBezTo>
                    <a:pt x="2849" y="480"/>
                    <a:pt x="2846" y="502"/>
                    <a:pt x="2865" y="517"/>
                  </a:cubicBezTo>
                  <a:cubicBezTo>
                    <a:pt x="2902" y="491"/>
                    <a:pt x="2940" y="465"/>
                    <a:pt x="2977" y="437"/>
                  </a:cubicBezTo>
                  <a:cubicBezTo>
                    <a:pt x="2988" y="429"/>
                    <a:pt x="2999" y="427"/>
                    <a:pt x="3012" y="429"/>
                  </a:cubicBezTo>
                  <a:cubicBezTo>
                    <a:pt x="3063" y="437"/>
                    <a:pt x="3115" y="445"/>
                    <a:pt x="3167" y="453"/>
                  </a:cubicBezTo>
                  <a:cubicBezTo>
                    <a:pt x="3201" y="458"/>
                    <a:pt x="3235" y="463"/>
                    <a:pt x="3269" y="467"/>
                  </a:cubicBezTo>
                  <a:cubicBezTo>
                    <a:pt x="3275" y="468"/>
                    <a:pt x="3279" y="471"/>
                    <a:pt x="3279" y="478"/>
                  </a:cubicBezTo>
                  <a:cubicBezTo>
                    <a:pt x="3279" y="486"/>
                    <a:pt x="3280" y="493"/>
                    <a:pt x="3281" y="501"/>
                  </a:cubicBezTo>
                  <a:cubicBezTo>
                    <a:pt x="3307" y="506"/>
                    <a:pt x="3332" y="512"/>
                    <a:pt x="3357" y="517"/>
                  </a:cubicBezTo>
                  <a:cubicBezTo>
                    <a:pt x="3374" y="520"/>
                    <a:pt x="3388" y="528"/>
                    <a:pt x="3399" y="542"/>
                  </a:cubicBezTo>
                  <a:cubicBezTo>
                    <a:pt x="3405" y="550"/>
                    <a:pt x="3412" y="557"/>
                    <a:pt x="3417" y="564"/>
                  </a:cubicBezTo>
                  <a:cubicBezTo>
                    <a:pt x="3419" y="567"/>
                    <a:pt x="3419" y="572"/>
                    <a:pt x="3418" y="576"/>
                  </a:cubicBezTo>
                  <a:cubicBezTo>
                    <a:pt x="3416" y="583"/>
                    <a:pt x="3420" y="590"/>
                    <a:pt x="3428" y="591"/>
                  </a:cubicBezTo>
                  <a:cubicBezTo>
                    <a:pt x="3429" y="591"/>
                    <a:pt x="3430" y="591"/>
                    <a:pt x="3431" y="591"/>
                  </a:cubicBezTo>
                  <a:cubicBezTo>
                    <a:pt x="3438" y="601"/>
                    <a:pt x="3453" y="602"/>
                    <a:pt x="3458" y="615"/>
                  </a:cubicBezTo>
                  <a:cubicBezTo>
                    <a:pt x="3463" y="630"/>
                    <a:pt x="3469" y="644"/>
                    <a:pt x="3473" y="655"/>
                  </a:cubicBezTo>
                  <a:cubicBezTo>
                    <a:pt x="3469" y="661"/>
                    <a:pt x="3466" y="665"/>
                    <a:pt x="3462" y="672"/>
                  </a:cubicBezTo>
                  <a:cubicBezTo>
                    <a:pt x="3459" y="671"/>
                    <a:pt x="3453" y="671"/>
                    <a:pt x="3447" y="671"/>
                  </a:cubicBezTo>
                  <a:cubicBezTo>
                    <a:pt x="3447" y="670"/>
                    <a:pt x="3447" y="669"/>
                    <a:pt x="3447" y="668"/>
                  </a:cubicBezTo>
                  <a:cubicBezTo>
                    <a:pt x="3450" y="667"/>
                    <a:pt x="3454" y="666"/>
                    <a:pt x="3457" y="666"/>
                  </a:cubicBezTo>
                  <a:cubicBezTo>
                    <a:pt x="3457" y="664"/>
                    <a:pt x="3457" y="663"/>
                    <a:pt x="3456" y="663"/>
                  </a:cubicBezTo>
                  <a:cubicBezTo>
                    <a:pt x="3443" y="663"/>
                    <a:pt x="3441" y="653"/>
                    <a:pt x="3437" y="644"/>
                  </a:cubicBezTo>
                  <a:cubicBezTo>
                    <a:pt x="3431" y="627"/>
                    <a:pt x="3424" y="610"/>
                    <a:pt x="3419" y="593"/>
                  </a:cubicBezTo>
                  <a:cubicBezTo>
                    <a:pt x="3416" y="586"/>
                    <a:pt x="3418" y="578"/>
                    <a:pt x="3415" y="572"/>
                  </a:cubicBezTo>
                  <a:cubicBezTo>
                    <a:pt x="3411" y="565"/>
                    <a:pt x="3405" y="558"/>
                    <a:pt x="3398" y="555"/>
                  </a:cubicBezTo>
                  <a:cubicBezTo>
                    <a:pt x="3382" y="550"/>
                    <a:pt x="3365" y="546"/>
                    <a:pt x="3349" y="543"/>
                  </a:cubicBezTo>
                  <a:cubicBezTo>
                    <a:pt x="3312" y="536"/>
                    <a:pt x="3275" y="530"/>
                    <a:pt x="3238" y="524"/>
                  </a:cubicBezTo>
                  <a:cubicBezTo>
                    <a:pt x="3218" y="521"/>
                    <a:pt x="3199" y="526"/>
                    <a:pt x="3180" y="532"/>
                  </a:cubicBezTo>
                  <a:close/>
                  <a:moveTo>
                    <a:pt x="2394" y="686"/>
                  </a:moveTo>
                  <a:cubicBezTo>
                    <a:pt x="2423" y="670"/>
                    <a:pt x="2453" y="662"/>
                    <a:pt x="2486" y="663"/>
                  </a:cubicBezTo>
                  <a:cubicBezTo>
                    <a:pt x="2609" y="665"/>
                    <a:pt x="2732" y="667"/>
                    <a:pt x="2855" y="669"/>
                  </a:cubicBezTo>
                  <a:cubicBezTo>
                    <a:pt x="2870" y="669"/>
                    <a:pt x="2873" y="666"/>
                    <a:pt x="2871" y="651"/>
                  </a:cubicBezTo>
                  <a:cubicBezTo>
                    <a:pt x="2866" y="653"/>
                    <a:pt x="2861" y="655"/>
                    <a:pt x="2857" y="657"/>
                  </a:cubicBezTo>
                  <a:cubicBezTo>
                    <a:pt x="2869" y="643"/>
                    <a:pt x="2865" y="627"/>
                    <a:pt x="2865" y="613"/>
                  </a:cubicBezTo>
                  <a:cubicBezTo>
                    <a:pt x="2865" y="598"/>
                    <a:pt x="2863" y="583"/>
                    <a:pt x="2862" y="569"/>
                  </a:cubicBezTo>
                  <a:cubicBezTo>
                    <a:pt x="2865" y="570"/>
                    <a:pt x="2868" y="572"/>
                    <a:pt x="2872" y="575"/>
                  </a:cubicBezTo>
                  <a:cubicBezTo>
                    <a:pt x="2865" y="560"/>
                    <a:pt x="2858" y="545"/>
                    <a:pt x="2852" y="529"/>
                  </a:cubicBezTo>
                  <a:cubicBezTo>
                    <a:pt x="2814" y="528"/>
                    <a:pt x="2776" y="527"/>
                    <a:pt x="2737" y="525"/>
                  </a:cubicBezTo>
                  <a:cubicBezTo>
                    <a:pt x="2654" y="523"/>
                    <a:pt x="2570" y="520"/>
                    <a:pt x="2486" y="517"/>
                  </a:cubicBezTo>
                  <a:cubicBezTo>
                    <a:pt x="2456" y="516"/>
                    <a:pt x="2449" y="504"/>
                    <a:pt x="2448" y="482"/>
                  </a:cubicBezTo>
                  <a:cubicBezTo>
                    <a:pt x="2447" y="458"/>
                    <a:pt x="2443" y="434"/>
                    <a:pt x="2441" y="410"/>
                  </a:cubicBezTo>
                  <a:cubicBezTo>
                    <a:pt x="2439" y="395"/>
                    <a:pt x="2438" y="380"/>
                    <a:pt x="2436" y="363"/>
                  </a:cubicBezTo>
                  <a:cubicBezTo>
                    <a:pt x="2425" y="371"/>
                    <a:pt x="2416" y="377"/>
                    <a:pt x="2406" y="384"/>
                  </a:cubicBezTo>
                  <a:cubicBezTo>
                    <a:pt x="2407" y="384"/>
                    <a:pt x="2407" y="384"/>
                    <a:pt x="2407" y="385"/>
                  </a:cubicBezTo>
                  <a:cubicBezTo>
                    <a:pt x="2413" y="384"/>
                    <a:pt x="2419" y="382"/>
                    <a:pt x="2425" y="381"/>
                  </a:cubicBezTo>
                  <a:cubicBezTo>
                    <a:pt x="2425" y="383"/>
                    <a:pt x="2426" y="384"/>
                    <a:pt x="2426" y="386"/>
                  </a:cubicBezTo>
                  <a:cubicBezTo>
                    <a:pt x="2427" y="421"/>
                    <a:pt x="2429" y="457"/>
                    <a:pt x="2431" y="492"/>
                  </a:cubicBezTo>
                  <a:cubicBezTo>
                    <a:pt x="2431" y="495"/>
                    <a:pt x="2427" y="500"/>
                    <a:pt x="2424" y="501"/>
                  </a:cubicBezTo>
                  <a:cubicBezTo>
                    <a:pt x="2416" y="506"/>
                    <a:pt x="2407" y="509"/>
                    <a:pt x="2396" y="515"/>
                  </a:cubicBezTo>
                  <a:cubicBezTo>
                    <a:pt x="2402" y="518"/>
                    <a:pt x="2406" y="520"/>
                    <a:pt x="2409" y="522"/>
                  </a:cubicBezTo>
                  <a:cubicBezTo>
                    <a:pt x="2411" y="518"/>
                    <a:pt x="2412" y="513"/>
                    <a:pt x="2415" y="513"/>
                  </a:cubicBezTo>
                  <a:cubicBezTo>
                    <a:pt x="2418" y="512"/>
                    <a:pt x="2425" y="513"/>
                    <a:pt x="2425" y="514"/>
                  </a:cubicBezTo>
                  <a:cubicBezTo>
                    <a:pt x="2426" y="521"/>
                    <a:pt x="2427" y="529"/>
                    <a:pt x="2424" y="533"/>
                  </a:cubicBezTo>
                  <a:cubicBezTo>
                    <a:pt x="2421" y="537"/>
                    <a:pt x="2411" y="538"/>
                    <a:pt x="2406" y="536"/>
                  </a:cubicBezTo>
                  <a:cubicBezTo>
                    <a:pt x="2399" y="533"/>
                    <a:pt x="2393" y="526"/>
                    <a:pt x="2386" y="520"/>
                  </a:cubicBezTo>
                  <a:cubicBezTo>
                    <a:pt x="2361" y="532"/>
                    <a:pt x="2335" y="543"/>
                    <a:pt x="2309" y="555"/>
                  </a:cubicBezTo>
                  <a:cubicBezTo>
                    <a:pt x="2302" y="558"/>
                    <a:pt x="2298" y="562"/>
                    <a:pt x="2298" y="571"/>
                  </a:cubicBezTo>
                  <a:cubicBezTo>
                    <a:pt x="2299" y="582"/>
                    <a:pt x="2297" y="594"/>
                    <a:pt x="2296" y="605"/>
                  </a:cubicBezTo>
                  <a:cubicBezTo>
                    <a:pt x="2295" y="605"/>
                    <a:pt x="2294" y="606"/>
                    <a:pt x="2294" y="606"/>
                  </a:cubicBezTo>
                  <a:cubicBezTo>
                    <a:pt x="2291" y="564"/>
                    <a:pt x="2288" y="522"/>
                    <a:pt x="2286" y="480"/>
                  </a:cubicBezTo>
                  <a:cubicBezTo>
                    <a:pt x="2281" y="482"/>
                    <a:pt x="2277" y="483"/>
                    <a:pt x="2273" y="484"/>
                  </a:cubicBezTo>
                  <a:cubicBezTo>
                    <a:pt x="2273" y="483"/>
                    <a:pt x="2273" y="483"/>
                    <a:pt x="2273" y="482"/>
                  </a:cubicBezTo>
                  <a:cubicBezTo>
                    <a:pt x="2296" y="463"/>
                    <a:pt x="2319" y="444"/>
                    <a:pt x="2343" y="424"/>
                  </a:cubicBezTo>
                  <a:cubicBezTo>
                    <a:pt x="2343" y="428"/>
                    <a:pt x="2344" y="430"/>
                    <a:pt x="2344" y="432"/>
                  </a:cubicBezTo>
                  <a:cubicBezTo>
                    <a:pt x="2344" y="451"/>
                    <a:pt x="2345" y="471"/>
                    <a:pt x="2345" y="490"/>
                  </a:cubicBezTo>
                  <a:cubicBezTo>
                    <a:pt x="2346" y="499"/>
                    <a:pt x="2349" y="507"/>
                    <a:pt x="2360" y="506"/>
                  </a:cubicBezTo>
                  <a:cubicBezTo>
                    <a:pt x="2368" y="505"/>
                    <a:pt x="2376" y="503"/>
                    <a:pt x="2383" y="502"/>
                  </a:cubicBezTo>
                  <a:cubicBezTo>
                    <a:pt x="2383" y="500"/>
                    <a:pt x="2383" y="499"/>
                    <a:pt x="2383" y="497"/>
                  </a:cubicBezTo>
                  <a:cubicBezTo>
                    <a:pt x="2380" y="497"/>
                    <a:pt x="2377" y="497"/>
                    <a:pt x="2374" y="498"/>
                  </a:cubicBezTo>
                  <a:cubicBezTo>
                    <a:pt x="2359" y="500"/>
                    <a:pt x="2355" y="499"/>
                    <a:pt x="2354" y="487"/>
                  </a:cubicBezTo>
                  <a:cubicBezTo>
                    <a:pt x="2352" y="452"/>
                    <a:pt x="2351" y="416"/>
                    <a:pt x="2349" y="381"/>
                  </a:cubicBezTo>
                  <a:cubicBezTo>
                    <a:pt x="2333" y="392"/>
                    <a:pt x="2317" y="403"/>
                    <a:pt x="2301" y="415"/>
                  </a:cubicBezTo>
                  <a:cubicBezTo>
                    <a:pt x="2300" y="413"/>
                    <a:pt x="2299" y="412"/>
                    <a:pt x="2298" y="411"/>
                  </a:cubicBezTo>
                  <a:cubicBezTo>
                    <a:pt x="2333" y="385"/>
                    <a:pt x="2368" y="358"/>
                    <a:pt x="2403" y="331"/>
                  </a:cubicBezTo>
                  <a:cubicBezTo>
                    <a:pt x="2423" y="316"/>
                    <a:pt x="2446" y="309"/>
                    <a:pt x="2471" y="311"/>
                  </a:cubicBezTo>
                  <a:cubicBezTo>
                    <a:pt x="2495" y="312"/>
                    <a:pt x="2519" y="315"/>
                    <a:pt x="2543" y="318"/>
                  </a:cubicBezTo>
                  <a:cubicBezTo>
                    <a:pt x="2606" y="325"/>
                    <a:pt x="2668" y="333"/>
                    <a:pt x="2730" y="341"/>
                  </a:cubicBezTo>
                  <a:cubicBezTo>
                    <a:pt x="2751" y="344"/>
                    <a:pt x="2773" y="346"/>
                    <a:pt x="2796" y="349"/>
                  </a:cubicBezTo>
                  <a:cubicBezTo>
                    <a:pt x="2791" y="335"/>
                    <a:pt x="2787" y="323"/>
                    <a:pt x="2784" y="310"/>
                  </a:cubicBezTo>
                  <a:cubicBezTo>
                    <a:pt x="2780" y="298"/>
                    <a:pt x="2773" y="293"/>
                    <a:pt x="2761" y="291"/>
                  </a:cubicBezTo>
                  <a:cubicBezTo>
                    <a:pt x="2675" y="277"/>
                    <a:pt x="2590" y="262"/>
                    <a:pt x="2504" y="247"/>
                  </a:cubicBezTo>
                  <a:cubicBezTo>
                    <a:pt x="2464" y="239"/>
                    <a:pt x="2427" y="242"/>
                    <a:pt x="2394" y="271"/>
                  </a:cubicBezTo>
                  <a:cubicBezTo>
                    <a:pt x="2352" y="310"/>
                    <a:pt x="2308" y="346"/>
                    <a:pt x="2264" y="383"/>
                  </a:cubicBezTo>
                  <a:cubicBezTo>
                    <a:pt x="2257" y="388"/>
                    <a:pt x="2255" y="394"/>
                    <a:pt x="2255" y="403"/>
                  </a:cubicBezTo>
                  <a:cubicBezTo>
                    <a:pt x="2256" y="438"/>
                    <a:pt x="2258" y="473"/>
                    <a:pt x="2261" y="508"/>
                  </a:cubicBezTo>
                  <a:cubicBezTo>
                    <a:pt x="2266" y="565"/>
                    <a:pt x="2263" y="622"/>
                    <a:pt x="2263" y="679"/>
                  </a:cubicBezTo>
                  <a:cubicBezTo>
                    <a:pt x="2263" y="703"/>
                    <a:pt x="2263" y="727"/>
                    <a:pt x="2263" y="752"/>
                  </a:cubicBezTo>
                  <a:cubicBezTo>
                    <a:pt x="2275" y="750"/>
                    <a:pt x="2285" y="748"/>
                    <a:pt x="2296" y="746"/>
                  </a:cubicBezTo>
                  <a:cubicBezTo>
                    <a:pt x="2292" y="763"/>
                    <a:pt x="2289" y="778"/>
                    <a:pt x="2285" y="796"/>
                  </a:cubicBezTo>
                  <a:cubicBezTo>
                    <a:pt x="2284" y="788"/>
                    <a:pt x="2284" y="782"/>
                    <a:pt x="2284" y="776"/>
                  </a:cubicBezTo>
                  <a:cubicBezTo>
                    <a:pt x="2269" y="779"/>
                    <a:pt x="2256" y="783"/>
                    <a:pt x="2242" y="786"/>
                  </a:cubicBezTo>
                  <a:cubicBezTo>
                    <a:pt x="2242" y="799"/>
                    <a:pt x="2242" y="811"/>
                    <a:pt x="2242" y="824"/>
                  </a:cubicBezTo>
                  <a:cubicBezTo>
                    <a:pt x="2253" y="822"/>
                    <a:pt x="2264" y="819"/>
                    <a:pt x="2275" y="819"/>
                  </a:cubicBezTo>
                  <a:cubicBezTo>
                    <a:pt x="2289" y="820"/>
                    <a:pt x="2290" y="812"/>
                    <a:pt x="2292" y="801"/>
                  </a:cubicBezTo>
                  <a:cubicBezTo>
                    <a:pt x="2297" y="780"/>
                    <a:pt x="2304" y="758"/>
                    <a:pt x="2312" y="738"/>
                  </a:cubicBezTo>
                  <a:cubicBezTo>
                    <a:pt x="2319" y="722"/>
                    <a:pt x="2332" y="709"/>
                    <a:pt x="2351" y="709"/>
                  </a:cubicBezTo>
                  <a:cubicBezTo>
                    <a:pt x="2370" y="710"/>
                    <a:pt x="2379" y="725"/>
                    <a:pt x="2385" y="740"/>
                  </a:cubicBezTo>
                  <a:cubicBezTo>
                    <a:pt x="2391" y="755"/>
                    <a:pt x="2394" y="770"/>
                    <a:pt x="2400" y="787"/>
                  </a:cubicBezTo>
                  <a:cubicBezTo>
                    <a:pt x="2456" y="773"/>
                    <a:pt x="2514" y="771"/>
                    <a:pt x="2569" y="779"/>
                  </a:cubicBezTo>
                  <a:cubicBezTo>
                    <a:pt x="2531" y="781"/>
                    <a:pt x="2491" y="784"/>
                    <a:pt x="2450" y="786"/>
                  </a:cubicBezTo>
                  <a:cubicBezTo>
                    <a:pt x="2451" y="808"/>
                    <a:pt x="2452" y="825"/>
                    <a:pt x="2453" y="844"/>
                  </a:cubicBezTo>
                  <a:cubicBezTo>
                    <a:pt x="2458" y="844"/>
                    <a:pt x="2461" y="844"/>
                    <a:pt x="2464" y="844"/>
                  </a:cubicBezTo>
                  <a:cubicBezTo>
                    <a:pt x="2559" y="844"/>
                    <a:pt x="2654" y="844"/>
                    <a:pt x="2749" y="844"/>
                  </a:cubicBezTo>
                  <a:cubicBezTo>
                    <a:pt x="2776" y="844"/>
                    <a:pt x="2804" y="844"/>
                    <a:pt x="2831" y="842"/>
                  </a:cubicBezTo>
                  <a:cubicBezTo>
                    <a:pt x="2837" y="842"/>
                    <a:pt x="2846" y="836"/>
                    <a:pt x="2847" y="831"/>
                  </a:cubicBezTo>
                  <a:cubicBezTo>
                    <a:pt x="2851" y="818"/>
                    <a:pt x="2851" y="804"/>
                    <a:pt x="2853" y="789"/>
                  </a:cubicBezTo>
                  <a:cubicBezTo>
                    <a:pt x="2831" y="787"/>
                    <a:pt x="2810" y="786"/>
                    <a:pt x="2789" y="784"/>
                  </a:cubicBezTo>
                  <a:cubicBezTo>
                    <a:pt x="2789" y="784"/>
                    <a:pt x="2789" y="783"/>
                    <a:pt x="2789" y="783"/>
                  </a:cubicBezTo>
                  <a:cubicBezTo>
                    <a:pt x="2810" y="782"/>
                    <a:pt x="2831" y="780"/>
                    <a:pt x="2853" y="778"/>
                  </a:cubicBezTo>
                  <a:cubicBezTo>
                    <a:pt x="2853" y="757"/>
                    <a:pt x="2853" y="738"/>
                    <a:pt x="2853" y="718"/>
                  </a:cubicBezTo>
                  <a:cubicBezTo>
                    <a:pt x="2841" y="717"/>
                    <a:pt x="2830" y="716"/>
                    <a:pt x="2818" y="715"/>
                  </a:cubicBezTo>
                  <a:cubicBezTo>
                    <a:pt x="2821" y="713"/>
                    <a:pt x="2824" y="713"/>
                    <a:pt x="2827" y="712"/>
                  </a:cubicBezTo>
                  <a:cubicBezTo>
                    <a:pt x="2830" y="712"/>
                    <a:pt x="2833" y="709"/>
                    <a:pt x="2835" y="708"/>
                  </a:cubicBezTo>
                  <a:cubicBezTo>
                    <a:pt x="2833" y="706"/>
                    <a:pt x="2831" y="703"/>
                    <a:pt x="2828" y="702"/>
                  </a:cubicBezTo>
                  <a:cubicBezTo>
                    <a:pt x="2824" y="700"/>
                    <a:pt x="2819" y="700"/>
                    <a:pt x="2815" y="700"/>
                  </a:cubicBezTo>
                  <a:cubicBezTo>
                    <a:pt x="2815" y="699"/>
                    <a:pt x="2815" y="699"/>
                    <a:pt x="2815" y="698"/>
                  </a:cubicBezTo>
                  <a:cubicBezTo>
                    <a:pt x="2828" y="697"/>
                    <a:pt x="2842" y="697"/>
                    <a:pt x="2856" y="696"/>
                  </a:cubicBezTo>
                  <a:cubicBezTo>
                    <a:pt x="2856" y="691"/>
                    <a:pt x="2855" y="687"/>
                    <a:pt x="2855" y="683"/>
                  </a:cubicBezTo>
                  <a:cubicBezTo>
                    <a:pt x="2846" y="683"/>
                    <a:pt x="2838" y="682"/>
                    <a:pt x="2830" y="682"/>
                  </a:cubicBezTo>
                  <a:cubicBezTo>
                    <a:pt x="2808" y="682"/>
                    <a:pt x="2813" y="678"/>
                    <a:pt x="2804" y="699"/>
                  </a:cubicBezTo>
                  <a:cubicBezTo>
                    <a:pt x="2793" y="726"/>
                    <a:pt x="2782" y="753"/>
                    <a:pt x="2770" y="780"/>
                  </a:cubicBezTo>
                  <a:cubicBezTo>
                    <a:pt x="2763" y="793"/>
                    <a:pt x="2753" y="800"/>
                    <a:pt x="2737" y="800"/>
                  </a:cubicBezTo>
                  <a:cubicBezTo>
                    <a:pt x="2706" y="799"/>
                    <a:pt x="2676" y="799"/>
                    <a:pt x="2645" y="800"/>
                  </a:cubicBezTo>
                  <a:cubicBezTo>
                    <a:pt x="2632" y="800"/>
                    <a:pt x="2623" y="794"/>
                    <a:pt x="2617" y="783"/>
                  </a:cubicBezTo>
                  <a:cubicBezTo>
                    <a:pt x="2615" y="778"/>
                    <a:pt x="2612" y="773"/>
                    <a:pt x="2610" y="767"/>
                  </a:cubicBezTo>
                  <a:cubicBezTo>
                    <a:pt x="2597" y="739"/>
                    <a:pt x="2586" y="710"/>
                    <a:pt x="2573" y="682"/>
                  </a:cubicBezTo>
                  <a:cubicBezTo>
                    <a:pt x="2571" y="679"/>
                    <a:pt x="2566" y="674"/>
                    <a:pt x="2562" y="674"/>
                  </a:cubicBezTo>
                  <a:cubicBezTo>
                    <a:pt x="2529" y="673"/>
                    <a:pt x="2495" y="672"/>
                    <a:pt x="2461" y="672"/>
                  </a:cubicBezTo>
                  <a:cubicBezTo>
                    <a:pt x="2455" y="672"/>
                    <a:pt x="2448" y="673"/>
                    <a:pt x="2441" y="674"/>
                  </a:cubicBezTo>
                  <a:cubicBezTo>
                    <a:pt x="2441" y="701"/>
                    <a:pt x="2441" y="727"/>
                    <a:pt x="2441" y="753"/>
                  </a:cubicBezTo>
                  <a:cubicBezTo>
                    <a:pt x="2440" y="753"/>
                    <a:pt x="2440" y="753"/>
                    <a:pt x="2439" y="753"/>
                  </a:cubicBezTo>
                  <a:cubicBezTo>
                    <a:pt x="2437" y="727"/>
                    <a:pt x="2435" y="702"/>
                    <a:pt x="2433" y="676"/>
                  </a:cubicBezTo>
                  <a:cubicBezTo>
                    <a:pt x="2418" y="680"/>
                    <a:pt x="2406" y="683"/>
                    <a:pt x="2394" y="686"/>
                  </a:cubicBezTo>
                  <a:close/>
                  <a:moveTo>
                    <a:pt x="1256" y="632"/>
                  </a:moveTo>
                  <a:cubicBezTo>
                    <a:pt x="1253" y="583"/>
                    <a:pt x="1250" y="534"/>
                    <a:pt x="1247" y="486"/>
                  </a:cubicBezTo>
                  <a:cubicBezTo>
                    <a:pt x="1246" y="474"/>
                    <a:pt x="1238" y="468"/>
                    <a:pt x="1225" y="467"/>
                  </a:cubicBezTo>
                  <a:cubicBezTo>
                    <a:pt x="1154" y="465"/>
                    <a:pt x="1083" y="458"/>
                    <a:pt x="1011" y="465"/>
                  </a:cubicBezTo>
                  <a:cubicBezTo>
                    <a:pt x="995" y="466"/>
                    <a:pt x="979" y="469"/>
                    <a:pt x="960" y="471"/>
                  </a:cubicBezTo>
                  <a:cubicBezTo>
                    <a:pt x="1006" y="471"/>
                    <a:pt x="1050" y="470"/>
                    <a:pt x="1093" y="470"/>
                  </a:cubicBezTo>
                  <a:cubicBezTo>
                    <a:pt x="1110" y="470"/>
                    <a:pt x="1128" y="471"/>
                    <a:pt x="1145" y="473"/>
                  </a:cubicBezTo>
                  <a:cubicBezTo>
                    <a:pt x="1160" y="475"/>
                    <a:pt x="1161" y="478"/>
                    <a:pt x="1153" y="489"/>
                  </a:cubicBezTo>
                  <a:cubicBezTo>
                    <a:pt x="1134" y="515"/>
                    <a:pt x="1115" y="539"/>
                    <a:pt x="1097" y="565"/>
                  </a:cubicBezTo>
                  <a:cubicBezTo>
                    <a:pt x="1089" y="576"/>
                    <a:pt x="1080" y="581"/>
                    <a:pt x="1066" y="581"/>
                  </a:cubicBezTo>
                  <a:cubicBezTo>
                    <a:pt x="999" y="580"/>
                    <a:pt x="931" y="580"/>
                    <a:pt x="864" y="580"/>
                  </a:cubicBezTo>
                  <a:cubicBezTo>
                    <a:pt x="858" y="580"/>
                    <a:pt x="851" y="582"/>
                    <a:pt x="846" y="585"/>
                  </a:cubicBezTo>
                  <a:cubicBezTo>
                    <a:pt x="831" y="593"/>
                    <a:pt x="817" y="602"/>
                    <a:pt x="803" y="612"/>
                  </a:cubicBezTo>
                  <a:cubicBezTo>
                    <a:pt x="781" y="628"/>
                    <a:pt x="758" y="644"/>
                    <a:pt x="751" y="673"/>
                  </a:cubicBezTo>
                  <a:cubicBezTo>
                    <a:pt x="746" y="690"/>
                    <a:pt x="754" y="702"/>
                    <a:pt x="771" y="702"/>
                  </a:cubicBezTo>
                  <a:cubicBezTo>
                    <a:pt x="807" y="703"/>
                    <a:pt x="843" y="703"/>
                    <a:pt x="879" y="703"/>
                  </a:cubicBezTo>
                  <a:cubicBezTo>
                    <a:pt x="894" y="703"/>
                    <a:pt x="906" y="698"/>
                    <a:pt x="916" y="687"/>
                  </a:cubicBezTo>
                  <a:cubicBezTo>
                    <a:pt x="924" y="679"/>
                    <a:pt x="932" y="671"/>
                    <a:pt x="940" y="663"/>
                  </a:cubicBezTo>
                  <a:cubicBezTo>
                    <a:pt x="965" y="640"/>
                    <a:pt x="996" y="642"/>
                    <a:pt x="1029" y="640"/>
                  </a:cubicBezTo>
                  <a:cubicBezTo>
                    <a:pt x="1020" y="654"/>
                    <a:pt x="1013" y="665"/>
                    <a:pt x="1006" y="676"/>
                  </a:cubicBezTo>
                  <a:cubicBezTo>
                    <a:pt x="990" y="699"/>
                    <a:pt x="967" y="712"/>
                    <a:pt x="939" y="713"/>
                  </a:cubicBezTo>
                  <a:cubicBezTo>
                    <a:pt x="923" y="714"/>
                    <a:pt x="908" y="714"/>
                    <a:pt x="892" y="713"/>
                  </a:cubicBezTo>
                  <a:cubicBezTo>
                    <a:pt x="839" y="712"/>
                    <a:pt x="785" y="711"/>
                    <a:pt x="731" y="710"/>
                  </a:cubicBezTo>
                  <a:cubicBezTo>
                    <a:pt x="721" y="710"/>
                    <a:pt x="709" y="718"/>
                    <a:pt x="708" y="725"/>
                  </a:cubicBezTo>
                  <a:cubicBezTo>
                    <a:pt x="706" y="754"/>
                    <a:pt x="711" y="782"/>
                    <a:pt x="722" y="809"/>
                  </a:cubicBezTo>
                  <a:cubicBezTo>
                    <a:pt x="722" y="811"/>
                    <a:pt x="724" y="814"/>
                    <a:pt x="726" y="815"/>
                  </a:cubicBezTo>
                  <a:cubicBezTo>
                    <a:pt x="740" y="828"/>
                    <a:pt x="759" y="832"/>
                    <a:pt x="777" y="835"/>
                  </a:cubicBezTo>
                  <a:cubicBezTo>
                    <a:pt x="798" y="838"/>
                    <a:pt x="820" y="834"/>
                    <a:pt x="842" y="834"/>
                  </a:cubicBezTo>
                  <a:cubicBezTo>
                    <a:pt x="877" y="834"/>
                    <a:pt x="912" y="835"/>
                    <a:pt x="948" y="835"/>
                  </a:cubicBezTo>
                  <a:cubicBezTo>
                    <a:pt x="955" y="835"/>
                    <a:pt x="963" y="835"/>
                    <a:pt x="971" y="835"/>
                  </a:cubicBezTo>
                  <a:cubicBezTo>
                    <a:pt x="971" y="835"/>
                    <a:pt x="971" y="834"/>
                    <a:pt x="971" y="833"/>
                  </a:cubicBezTo>
                  <a:cubicBezTo>
                    <a:pt x="927" y="830"/>
                    <a:pt x="882" y="826"/>
                    <a:pt x="837" y="822"/>
                  </a:cubicBezTo>
                  <a:cubicBezTo>
                    <a:pt x="837" y="816"/>
                    <a:pt x="837" y="810"/>
                    <a:pt x="837" y="803"/>
                  </a:cubicBezTo>
                  <a:cubicBezTo>
                    <a:pt x="813" y="803"/>
                    <a:pt x="790" y="803"/>
                    <a:pt x="767" y="803"/>
                  </a:cubicBezTo>
                  <a:cubicBezTo>
                    <a:pt x="767" y="808"/>
                    <a:pt x="766" y="813"/>
                    <a:pt x="766" y="818"/>
                  </a:cubicBezTo>
                  <a:cubicBezTo>
                    <a:pt x="750" y="819"/>
                    <a:pt x="736" y="809"/>
                    <a:pt x="732" y="794"/>
                  </a:cubicBezTo>
                  <a:cubicBezTo>
                    <a:pt x="728" y="775"/>
                    <a:pt x="720" y="757"/>
                    <a:pt x="724" y="737"/>
                  </a:cubicBezTo>
                  <a:cubicBezTo>
                    <a:pt x="731" y="736"/>
                    <a:pt x="737" y="736"/>
                    <a:pt x="743" y="736"/>
                  </a:cubicBezTo>
                  <a:cubicBezTo>
                    <a:pt x="744" y="731"/>
                    <a:pt x="745" y="728"/>
                    <a:pt x="746" y="724"/>
                  </a:cubicBezTo>
                  <a:cubicBezTo>
                    <a:pt x="748" y="728"/>
                    <a:pt x="749" y="731"/>
                    <a:pt x="749" y="735"/>
                  </a:cubicBezTo>
                  <a:cubicBezTo>
                    <a:pt x="752" y="757"/>
                    <a:pt x="759" y="776"/>
                    <a:pt x="782" y="783"/>
                  </a:cubicBezTo>
                  <a:cubicBezTo>
                    <a:pt x="810" y="791"/>
                    <a:pt x="837" y="788"/>
                    <a:pt x="859" y="767"/>
                  </a:cubicBezTo>
                  <a:cubicBezTo>
                    <a:pt x="871" y="756"/>
                    <a:pt x="882" y="742"/>
                    <a:pt x="894" y="729"/>
                  </a:cubicBezTo>
                  <a:cubicBezTo>
                    <a:pt x="893" y="734"/>
                    <a:pt x="892" y="737"/>
                    <a:pt x="891" y="742"/>
                  </a:cubicBezTo>
                  <a:cubicBezTo>
                    <a:pt x="929" y="742"/>
                    <a:pt x="966" y="742"/>
                    <a:pt x="1003" y="741"/>
                  </a:cubicBezTo>
                  <a:cubicBezTo>
                    <a:pt x="1014" y="741"/>
                    <a:pt x="1024" y="737"/>
                    <a:pt x="1035" y="735"/>
                  </a:cubicBezTo>
                  <a:cubicBezTo>
                    <a:pt x="1032" y="745"/>
                    <a:pt x="1029" y="758"/>
                    <a:pt x="1025" y="771"/>
                  </a:cubicBezTo>
                  <a:cubicBezTo>
                    <a:pt x="1040" y="750"/>
                    <a:pt x="1052" y="730"/>
                    <a:pt x="1066" y="709"/>
                  </a:cubicBezTo>
                  <a:cubicBezTo>
                    <a:pt x="1076" y="693"/>
                    <a:pt x="1093" y="685"/>
                    <a:pt x="1113" y="685"/>
                  </a:cubicBezTo>
                  <a:cubicBezTo>
                    <a:pt x="1139" y="686"/>
                    <a:pt x="1159" y="697"/>
                    <a:pt x="1175" y="718"/>
                  </a:cubicBezTo>
                  <a:cubicBezTo>
                    <a:pt x="1179" y="722"/>
                    <a:pt x="1183" y="728"/>
                    <a:pt x="1187" y="728"/>
                  </a:cubicBezTo>
                  <a:cubicBezTo>
                    <a:pt x="1209" y="730"/>
                    <a:pt x="1231" y="729"/>
                    <a:pt x="1254" y="729"/>
                  </a:cubicBezTo>
                  <a:cubicBezTo>
                    <a:pt x="1254" y="707"/>
                    <a:pt x="1254" y="687"/>
                    <a:pt x="1254" y="667"/>
                  </a:cubicBezTo>
                  <a:cubicBezTo>
                    <a:pt x="1233" y="663"/>
                    <a:pt x="1233" y="663"/>
                    <a:pt x="1229" y="640"/>
                  </a:cubicBezTo>
                  <a:cubicBezTo>
                    <a:pt x="1168" y="640"/>
                    <a:pt x="1107" y="640"/>
                    <a:pt x="1046" y="640"/>
                  </a:cubicBezTo>
                  <a:cubicBezTo>
                    <a:pt x="1046" y="639"/>
                    <a:pt x="1046" y="638"/>
                    <a:pt x="1046" y="637"/>
                  </a:cubicBezTo>
                  <a:cubicBezTo>
                    <a:pt x="1115" y="635"/>
                    <a:pt x="1184" y="634"/>
                    <a:pt x="1256" y="632"/>
                  </a:cubicBezTo>
                  <a:close/>
                  <a:moveTo>
                    <a:pt x="1064" y="410"/>
                  </a:moveTo>
                  <a:cubicBezTo>
                    <a:pt x="1064" y="408"/>
                    <a:pt x="1064" y="407"/>
                    <a:pt x="1064" y="405"/>
                  </a:cubicBezTo>
                  <a:cubicBezTo>
                    <a:pt x="1082" y="405"/>
                    <a:pt x="1100" y="405"/>
                    <a:pt x="1118" y="405"/>
                  </a:cubicBezTo>
                  <a:cubicBezTo>
                    <a:pt x="1164" y="405"/>
                    <a:pt x="1209" y="405"/>
                    <a:pt x="1254" y="404"/>
                  </a:cubicBezTo>
                  <a:cubicBezTo>
                    <a:pt x="1269" y="404"/>
                    <a:pt x="1272" y="401"/>
                    <a:pt x="1271" y="387"/>
                  </a:cubicBezTo>
                  <a:cubicBezTo>
                    <a:pt x="1270" y="372"/>
                    <a:pt x="1268" y="357"/>
                    <a:pt x="1266" y="342"/>
                  </a:cubicBezTo>
                  <a:cubicBezTo>
                    <a:pt x="1262" y="320"/>
                    <a:pt x="1260" y="318"/>
                    <a:pt x="1238" y="314"/>
                  </a:cubicBezTo>
                  <a:cubicBezTo>
                    <a:pt x="1235" y="313"/>
                    <a:pt x="1232" y="313"/>
                    <a:pt x="1229" y="313"/>
                  </a:cubicBezTo>
                  <a:cubicBezTo>
                    <a:pt x="1196" y="314"/>
                    <a:pt x="1163" y="314"/>
                    <a:pt x="1130" y="316"/>
                  </a:cubicBezTo>
                  <a:cubicBezTo>
                    <a:pt x="1100" y="318"/>
                    <a:pt x="1070" y="321"/>
                    <a:pt x="1041" y="325"/>
                  </a:cubicBezTo>
                  <a:cubicBezTo>
                    <a:pt x="990" y="332"/>
                    <a:pt x="958" y="363"/>
                    <a:pt x="936" y="408"/>
                  </a:cubicBezTo>
                  <a:cubicBezTo>
                    <a:pt x="953" y="409"/>
                    <a:pt x="970" y="411"/>
                    <a:pt x="986" y="412"/>
                  </a:cubicBezTo>
                  <a:cubicBezTo>
                    <a:pt x="986" y="413"/>
                    <a:pt x="986" y="413"/>
                    <a:pt x="986" y="413"/>
                  </a:cubicBezTo>
                  <a:cubicBezTo>
                    <a:pt x="967" y="415"/>
                    <a:pt x="949" y="416"/>
                    <a:pt x="930" y="417"/>
                  </a:cubicBezTo>
                  <a:cubicBezTo>
                    <a:pt x="928" y="443"/>
                    <a:pt x="929" y="445"/>
                    <a:pt x="953" y="443"/>
                  </a:cubicBezTo>
                  <a:cubicBezTo>
                    <a:pt x="988" y="441"/>
                    <a:pt x="1024" y="437"/>
                    <a:pt x="1059" y="437"/>
                  </a:cubicBezTo>
                  <a:cubicBezTo>
                    <a:pt x="1112" y="437"/>
                    <a:pt x="1166" y="440"/>
                    <a:pt x="1219" y="442"/>
                  </a:cubicBezTo>
                  <a:cubicBezTo>
                    <a:pt x="1236" y="443"/>
                    <a:pt x="1253" y="444"/>
                    <a:pt x="1271" y="446"/>
                  </a:cubicBezTo>
                  <a:cubicBezTo>
                    <a:pt x="1271" y="435"/>
                    <a:pt x="1271" y="426"/>
                    <a:pt x="1271" y="416"/>
                  </a:cubicBezTo>
                  <a:cubicBezTo>
                    <a:pt x="1201" y="414"/>
                    <a:pt x="1133" y="412"/>
                    <a:pt x="1064" y="410"/>
                  </a:cubicBezTo>
                  <a:close/>
                  <a:moveTo>
                    <a:pt x="2883" y="569"/>
                  </a:moveTo>
                  <a:cubicBezTo>
                    <a:pt x="2883" y="597"/>
                    <a:pt x="2884" y="624"/>
                    <a:pt x="2883" y="651"/>
                  </a:cubicBezTo>
                  <a:cubicBezTo>
                    <a:pt x="2882" y="662"/>
                    <a:pt x="2881" y="675"/>
                    <a:pt x="2868" y="682"/>
                  </a:cubicBezTo>
                  <a:cubicBezTo>
                    <a:pt x="2867" y="683"/>
                    <a:pt x="2867" y="685"/>
                    <a:pt x="2867" y="687"/>
                  </a:cubicBezTo>
                  <a:cubicBezTo>
                    <a:pt x="2867" y="716"/>
                    <a:pt x="2867" y="745"/>
                    <a:pt x="2867" y="775"/>
                  </a:cubicBezTo>
                  <a:cubicBezTo>
                    <a:pt x="2905" y="766"/>
                    <a:pt x="2944" y="757"/>
                    <a:pt x="2984" y="748"/>
                  </a:cubicBezTo>
                  <a:cubicBezTo>
                    <a:pt x="2985" y="749"/>
                    <a:pt x="2985" y="750"/>
                    <a:pt x="2986" y="751"/>
                  </a:cubicBezTo>
                  <a:cubicBezTo>
                    <a:pt x="2983" y="754"/>
                    <a:pt x="2981" y="758"/>
                    <a:pt x="2978" y="760"/>
                  </a:cubicBezTo>
                  <a:cubicBezTo>
                    <a:pt x="2972" y="762"/>
                    <a:pt x="2965" y="762"/>
                    <a:pt x="2959" y="763"/>
                  </a:cubicBezTo>
                  <a:cubicBezTo>
                    <a:pt x="2928" y="769"/>
                    <a:pt x="2896" y="775"/>
                    <a:pt x="2865" y="781"/>
                  </a:cubicBezTo>
                  <a:cubicBezTo>
                    <a:pt x="2865" y="787"/>
                    <a:pt x="2865" y="792"/>
                    <a:pt x="2865" y="797"/>
                  </a:cubicBezTo>
                  <a:cubicBezTo>
                    <a:pt x="2910" y="789"/>
                    <a:pt x="2954" y="781"/>
                    <a:pt x="2999" y="773"/>
                  </a:cubicBezTo>
                  <a:cubicBezTo>
                    <a:pt x="2997" y="663"/>
                    <a:pt x="2994" y="554"/>
                    <a:pt x="2992" y="444"/>
                  </a:cubicBezTo>
                  <a:cubicBezTo>
                    <a:pt x="2949" y="473"/>
                    <a:pt x="2909" y="501"/>
                    <a:pt x="2869" y="529"/>
                  </a:cubicBezTo>
                  <a:cubicBezTo>
                    <a:pt x="2867" y="530"/>
                    <a:pt x="2866" y="535"/>
                    <a:pt x="2865" y="538"/>
                  </a:cubicBezTo>
                  <a:cubicBezTo>
                    <a:pt x="2866" y="538"/>
                    <a:pt x="2867" y="539"/>
                    <a:pt x="2868" y="539"/>
                  </a:cubicBezTo>
                  <a:cubicBezTo>
                    <a:pt x="2904" y="515"/>
                    <a:pt x="2940" y="492"/>
                    <a:pt x="2976" y="468"/>
                  </a:cubicBezTo>
                  <a:cubicBezTo>
                    <a:pt x="2977" y="469"/>
                    <a:pt x="2978" y="470"/>
                    <a:pt x="2979" y="471"/>
                  </a:cubicBezTo>
                  <a:cubicBezTo>
                    <a:pt x="2976" y="475"/>
                    <a:pt x="2973" y="479"/>
                    <a:pt x="2969" y="482"/>
                  </a:cubicBezTo>
                  <a:cubicBezTo>
                    <a:pt x="2936" y="504"/>
                    <a:pt x="2903" y="526"/>
                    <a:pt x="2870" y="548"/>
                  </a:cubicBezTo>
                  <a:cubicBezTo>
                    <a:pt x="2872" y="552"/>
                    <a:pt x="2874" y="555"/>
                    <a:pt x="2877" y="560"/>
                  </a:cubicBezTo>
                  <a:cubicBezTo>
                    <a:pt x="2911" y="538"/>
                    <a:pt x="2945" y="517"/>
                    <a:pt x="2978" y="495"/>
                  </a:cubicBezTo>
                  <a:cubicBezTo>
                    <a:pt x="2983" y="510"/>
                    <a:pt x="2978" y="517"/>
                    <a:pt x="2966" y="524"/>
                  </a:cubicBezTo>
                  <a:cubicBezTo>
                    <a:pt x="2937" y="538"/>
                    <a:pt x="2910" y="554"/>
                    <a:pt x="2883" y="569"/>
                  </a:cubicBezTo>
                  <a:close/>
                  <a:moveTo>
                    <a:pt x="1452" y="716"/>
                  </a:moveTo>
                  <a:cubicBezTo>
                    <a:pt x="1452" y="714"/>
                    <a:pt x="1452" y="712"/>
                    <a:pt x="1453" y="710"/>
                  </a:cubicBezTo>
                  <a:cubicBezTo>
                    <a:pt x="1680" y="701"/>
                    <a:pt x="1907" y="692"/>
                    <a:pt x="2134" y="682"/>
                  </a:cubicBezTo>
                  <a:cubicBezTo>
                    <a:pt x="2105" y="680"/>
                    <a:pt x="2075" y="680"/>
                    <a:pt x="2046" y="680"/>
                  </a:cubicBezTo>
                  <a:cubicBezTo>
                    <a:pt x="1938" y="679"/>
                    <a:pt x="1831" y="678"/>
                    <a:pt x="1724" y="677"/>
                  </a:cubicBezTo>
                  <a:cubicBezTo>
                    <a:pt x="1653" y="677"/>
                    <a:pt x="1582" y="676"/>
                    <a:pt x="1510" y="676"/>
                  </a:cubicBezTo>
                  <a:cubicBezTo>
                    <a:pt x="1483" y="676"/>
                    <a:pt x="1455" y="675"/>
                    <a:pt x="1428" y="677"/>
                  </a:cubicBezTo>
                  <a:cubicBezTo>
                    <a:pt x="1412" y="678"/>
                    <a:pt x="1403" y="687"/>
                    <a:pt x="1403" y="701"/>
                  </a:cubicBezTo>
                  <a:cubicBezTo>
                    <a:pt x="1403" y="737"/>
                    <a:pt x="1403" y="773"/>
                    <a:pt x="1403" y="809"/>
                  </a:cubicBezTo>
                  <a:cubicBezTo>
                    <a:pt x="1403" y="822"/>
                    <a:pt x="1411" y="831"/>
                    <a:pt x="1423" y="833"/>
                  </a:cubicBezTo>
                  <a:cubicBezTo>
                    <a:pt x="1430" y="835"/>
                    <a:pt x="1437" y="835"/>
                    <a:pt x="1444" y="835"/>
                  </a:cubicBezTo>
                  <a:cubicBezTo>
                    <a:pt x="1503" y="836"/>
                    <a:pt x="1561" y="837"/>
                    <a:pt x="1620" y="837"/>
                  </a:cubicBezTo>
                  <a:cubicBezTo>
                    <a:pt x="1643" y="837"/>
                    <a:pt x="1667" y="837"/>
                    <a:pt x="1690" y="837"/>
                  </a:cubicBezTo>
                  <a:cubicBezTo>
                    <a:pt x="1673" y="835"/>
                    <a:pt x="1655" y="834"/>
                    <a:pt x="1637" y="833"/>
                  </a:cubicBezTo>
                  <a:cubicBezTo>
                    <a:pt x="1585" y="830"/>
                    <a:pt x="1532" y="827"/>
                    <a:pt x="1479" y="824"/>
                  </a:cubicBezTo>
                  <a:cubicBezTo>
                    <a:pt x="1464" y="823"/>
                    <a:pt x="1456" y="817"/>
                    <a:pt x="1454" y="802"/>
                  </a:cubicBezTo>
                  <a:cubicBezTo>
                    <a:pt x="1452" y="783"/>
                    <a:pt x="1452" y="762"/>
                    <a:pt x="1451" y="742"/>
                  </a:cubicBezTo>
                  <a:cubicBezTo>
                    <a:pt x="1662" y="736"/>
                    <a:pt x="1871" y="731"/>
                    <a:pt x="2079" y="726"/>
                  </a:cubicBezTo>
                  <a:cubicBezTo>
                    <a:pt x="2049" y="724"/>
                    <a:pt x="2019" y="725"/>
                    <a:pt x="1989" y="724"/>
                  </a:cubicBezTo>
                  <a:cubicBezTo>
                    <a:pt x="1959" y="724"/>
                    <a:pt x="1929" y="723"/>
                    <a:pt x="1899" y="723"/>
                  </a:cubicBezTo>
                  <a:cubicBezTo>
                    <a:pt x="1869" y="722"/>
                    <a:pt x="1839" y="722"/>
                    <a:pt x="1809" y="722"/>
                  </a:cubicBezTo>
                  <a:cubicBezTo>
                    <a:pt x="1779" y="722"/>
                    <a:pt x="1749" y="721"/>
                    <a:pt x="1720" y="721"/>
                  </a:cubicBezTo>
                  <a:cubicBezTo>
                    <a:pt x="1690" y="720"/>
                    <a:pt x="1660" y="720"/>
                    <a:pt x="1630" y="720"/>
                  </a:cubicBezTo>
                  <a:cubicBezTo>
                    <a:pt x="1599" y="720"/>
                    <a:pt x="1569" y="720"/>
                    <a:pt x="1539" y="719"/>
                  </a:cubicBezTo>
                  <a:cubicBezTo>
                    <a:pt x="1510" y="718"/>
                    <a:pt x="1481" y="719"/>
                    <a:pt x="1452" y="716"/>
                  </a:cubicBezTo>
                  <a:close/>
                  <a:moveTo>
                    <a:pt x="395" y="778"/>
                  </a:moveTo>
                  <a:cubicBezTo>
                    <a:pt x="409" y="778"/>
                    <a:pt x="422" y="778"/>
                    <a:pt x="435" y="778"/>
                  </a:cubicBezTo>
                  <a:cubicBezTo>
                    <a:pt x="439" y="778"/>
                    <a:pt x="443" y="774"/>
                    <a:pt x="445" y="771"/>
                  </a:cubicBezTo>
                  <a:cubicBezTo>
                    <a:pt x="452" y="763"/>
                    <a:pt x="458" y="754"/>
                    <a:pt x="466" y="747"/>
                  </a:cubicBezTo>
                  <a:cubicBezTo>
                    <a:pt x="482" y="733"/>
                    <a:pt x="504" y="734"/>
                    <a:pt x="517" y="752"/>
                  </a:cubicBezTo>
                  <a:cubicBezTo>
                    <a:pt x="525" y="764"/>
                    <a:pt x="530" y="780"/>
                    <a:pt x="534" y="795"/>
                  </a:cubicBezTo>
                  <a:cubicBezTo>
                    <a:pt x="538" y="809"/>
                    <a:pt x="538" y="823"/>
                    <a:pt x="540" y="837"/>
                  </a:cubicBezTo>
                  <a:cubicBezTo>
                    <a:pt x="554" y="837"/>
                    <a:pt x="567" y="837"/>
                    <a:pt x="577" y="837"/>
                  </a:cubicBezTo>
                  <a:cubicBezTo>
                    <a:pt x="570" y="824"/>
                    <a:pt x="562" y="811"/>
                    <a:pt x="556" y="798"/>
                  </a:cubicBezTo>
                  <a:cubicBezTo>
                    <a:pt x="550" y="783"/>
                    <a:pt x="545" y="768"/>
                    <a:pt x="540" y="753"/>
                  </a:cubicBezTo>
                  <a:cubicBezTo>
                    <a:pt x="535" y="737"/>
                    <a:pt x="527" y="722"/>
                    <a:pt x="513" y="711"/>
                  </a:cubicBezTo>
                  <a:cubicBezTo>
                    <a:pt x="511" y="709"/>
                    <a:pt x="509" y="705"/>
                    <a:pt x="510" y="702"/>
                  </a:cubicBezTo>
                  <a:cubicBezTo>
                    <a:pt x="510" y="687"/>
                    <a:pt x="512" y="671"/>
                    <a:pt x="513" y="655"/>
                  </a:cubicBezTo>
                  <a:cubicBezTo>
                    <a:pt x="513" y="650"/>
                    <a:pt x="513" y="645"/>
                    <a:pt x="513" y="639"/>
                  </a:cubicBezTo>
                  <a:cubicBezTo>
                    <a:pt x="442" y="643"/>
                    <a:pt x="372" y="647"/>
                    <a:pt x="303" y="651"/>
                  </a:cubicBezTo>
                  <a:cubicBezTo>
                    <a:pt x="311" y="652"/>
                    <a:pt x="318" y="653"/>
                    <a:pt x="326" y="652"/>
                  </a:cubicBezTo>
                  <a:cubicBezTo>
                    <a:pt x="336" y="652"/>
                    <a:pt x="341" y="657"/>
                    <a:pt x="340" y="667"/>
                  </a:cubicBezTo>
                  <a:cubicBezTo>
                    <a:pt x="340" y="675"/>
                    <a:pt x="340" y="682"/>
                    <a:pt x="338" y="690"/>
                  </a:cubicBezTo>
                  <a:cubicBezTo>
                    <a:pt x="336" y="708"/>
                    <a:pt x="333" y="726"/>
                    <a:pt x="330" y="748"/>
                  </a:cubicBezTo>
                  <a:cubicBezTo>
                    <a:pt x="349" y="726"/>
                    <a:pt x="369" y="711"/>
                    <a:pt x="396" y="707"/>
                  </a:cubicBezTo>
                  <a:cubicBezTo>
                    <a:pt x="421" y="704"/>
                    <a:pt x="445" y="702"/>
                    <a:pt x="470" y="700"/>
                  </a:cubicBezTo>
                  <a:cubicBezTo>
                    <a:pt x="470" y="701"/>
                    <a:pt x="470" y="702"/>
                    <a:pt x="471" y="703"/>
                  </a:cubicBezTo>
                  <a:cubicBezTo>
                    <a:pt x="429" y="721"/>
                    <a:pt x="403" y="746"/>
                    <a:pt x="395" y="778"/>
                  </a:cubicBezTo>
                  <a:close/>
                  <a:moveTo>
                    <a:pt x="1999" y="893"/>
                  </a:moveTo>
                  <a:cubicBezTo>
                    <a:pt x="1993" y="881"/>
                    <a:pt x="1988" y="870"/>
                    <a:pt x="1982" y="860"/>
                  </a:cubicBezTo>
                  <a:cubicBezTo>
                    <a:pt x="1980" y="857"/>
                    <a:pt x="1975" y="853"/>
                    <a:pt x="1972" y="853"/>
                  </a:cubicBezTo>
                  <a:cubicBezTo>
                    <a:pt x="1949" y="853"/>
                    <a:pt x="1927" y="853"/>
                    <a:pt x="1904" y="853"/>
                  </a:cubicBezTo>
                  <a:cubicBezTo>
                    <a:pt x="1808" y="853"/>
                    <a:pt x="1711" y="853"/>
                    <a:pt x="1615" y="853"/>
                  </a:cubicBezTo>
                  <a:cubicBezTo>
                    <a:pt x="1611" y="853"/>
                    <a:pt x="1605" y="854"/>
                    <a:pt x="1603" y="857"/>
                  </a:cubicBezTo>
                  <a:cubicBezTo>
                    <a:pt x="1596" y="868"/>
                    <a:pt x="1590" y="880"/>
                    <a:pt x="1583" y="893"/>
                  </a:cubicBezTo>
                  <a:cubicBezTo>
                    <a:pt x="1722" y="893"/>
                    <a:pt x="1860" y="893"/>
                    <a:pt x="1999" y="893"/>
                  </a:cubicBezTo>
                  <a:close/>
                  <a:moveTo>
                    <a:pt x="2161" y="541"/>
                  </a:moveTo>
                  <a:cubicBezTo>
                    <a:pt x="2163" y="553"/>
                    <a:pt x="2166" y="563"/>
                    <a:pt x="2167" y="572"/>
                  </a:cubicBezTo>
                  <a:cubicBezTo>
                    <a:pt x="2167" y="596"/>
                    <a:pt x="2167" y="620"/>
                    <a:pt x="2167" y="644"/>
                  </a:cubicBezTo>
                  <a:cubicBezTo>
                    <a:pt x="2166" y="655"/>
                    <a:pt x="2168" y="661"/>
                    <a:pt x="2179" y="664"/>
                  </a:cubicBezTo>
                  <a:cubicBezTo>
                    <a:pt x="2195" y="668"/>
                    <a:pt x="2201" y="679"/>
                    <a:pt x="2202" y="695"/>
                  </a:cubicBezTo>
                  <a:cubicBezTo>
                    <a:pt x="2202" y="702"/>
                    <a:pt x="2202" y="710"/>
                    <a:pt x="2202" y="717"/>
                  </a:cubicBezTo>
                  <a:cubicBezTo>
                    <a:pt x="2202" y="730"/>
                    <a:pt x="2202" y="742"/>
                    <a:pt x="2202" y="755"/>
                  </a:cubicBezTo>
                  <a:cubicBezTo>
                    <a:pt x="2211" y="752"/>
                    <a:pt x="2221" y="748"/>
                    <a:pt x="2230" y="746"/>
                  </a:cubicBezTo>
                  <a:cubicBezTo>
                    <a:pt x="2239" y="743"/>
                    <a:pt x="2242" y="739"/>
                    <a:pt x="2242" y="730"/>
                  </a:cubicBezTo>
                  <a:cubicBezTo>
                    <a:pt x="2240" y="647"/>
                    <a:pt x="2240" y="565"/>
                    <a:pt x="2239" y="482"/>
                  </a:cubicBezTo>
                  <a:cubicBezTo>
                    <a:pt x="2239" y="480"/>
                    <a:pt x="2238" y="479"/>
                    <a:pt x="2238" y="475"/>
                  </a:cubicBezTo>
                  <a:cubicBezTo>
                    <a:pt x="2211" y="498"/>
                    <a:pt x="2185" y="520"/>
                    <a:pt x="2161" y="541"/>
                  </a:cubicBezTo>
                  <a:close/>
                  <a:moveTo>
                    <a:pt x="1555" y="245"/>
                  </a:moveTo>
                  <a:cubicBezTo>
                    <a:pt x="1568" y="238"/>
                    <a:pt x="1580" y="228"/>
                    <a:pt x="1594" y="224"/>
                  </a:cubicBezTo>
                  <a:cubicBezTo>
                    <a:pt x="1621" y="217"/>
                    <a:pt x="1649" y="210"/>
                    <a:pt x="1677" y="208"/>
                  </a:cubicBezTo>
                  <a:cubicBezTo>
                    <a:pt x="1766" y="200"/>
                    <a:pt x="1855" y="196"/>
                    <a:pt x="1944" y="207"/>
                  </a:cubicBezTo>
                  <a:cubicBezTo>
                    <a:pt x="1973" y="211"/>
                    <a:pt x="2003" y="215"/>
                    <a:pt x="2026" y="239"/>
                  </a:cubicBezTo>
                  <a:cubicBezTo>
                    <a:pt x="2024" y="204"/>
                    <a:pt x="2018" y="194"/>
                    <a:pt x="1986" y="186"/>
                  </a:cubicBezTo>
                  <a:cubicBezTo>
                    <a:pt x="1956" y="179"/>
                    <a:pt x="1925" y="175"/>
                    <a:pt x="1895" y="174"/>
                  </a:cubicBezTo>
                  <a:cubicBezTo>
                    <a:pt x="1831" y="173"/>
                    <a:pt x="1767" y="173"/>
                    <a:pt x="1704" y="177"/>
                  </a:cubicBezTo>
                  <a:cubicBezTo>
                    <a:pt x="1668" y="179"/>
                    <a:pt x="1632" y="187"/>
                    <a:pt x="1597" y="196"/>
                  </a:cubicBezTo>
                  <a:cubicBezTo>
                    <a:pt x="1564" y="204"/>
                    <a:pt x="1554" y="220"/>
                    <a:pt x="1555" y="245"/>
                  </a:cubicBezTo>
                  <a:close/>
                  <a:moveTo>
                    <a:pt x="1282" y="890"/>
                  </a:moveTo>
                  <a:cubicBezTo>
                    <a:pt x="1275" y="875"/>
                    <a:pt x="1269" y="861"/>
                    <a:pt x="1261" y="847"/>
                  </a:cubicBezTo>
                  <a:cubicBezTo>
                    <a:pt x="1260" y="844"/>
                    <a:pt x="1255" y="840"/>
                    <a:pt x="1251" y="840"/>
                  </a:cubicBezTo>
                  <a:cubicBezTo>
                    <a:pt x="1226" y="839"/>
                    <a:pt x="1200" y="839"/>
                    <a:pt x="1173" y="839"/>
                  </a:cubicBezTo>
                  <a:cubicBezTo>
                    <a:pt x="1173" y="832"/>
                    <a:pt x="1173" y="827"/>
                    <a:pt x="1173" y="821"/>
                  </a:cubicBezTo>
                  <a:cubicBezTo>
                    <a:pt x="1195" y="820"/>
                    <a:pt x="1217" y="819"/>
                    <a:pt x="1238" y="818"/>
                  </a:cubicBezTo>
                  <a:cubicBezTo>
                    <a:pt x="1238" y="817"/>
                    <a:pt x="1238" y="817"/>
                    <a:pt x="1238" y="816"/>
                  </a:cubicBezTo>
                  <a:cubicBezTo>
                    <a:pt x="1216" y="815"/>
                    <a:pt x="1194" y="814"/>
                    <a:pt x="1172" y="813"/>
                  </a:cubicBezTo>
                  <a:cubicBezTo>
                    <a:pt x="1172" y="805"/>
                    <a:pt x="1172" y="799"/>
                    <a:pt x="1172" y="791"/>
                  </a:cubicBezTo>
                  <a:cubicBezTo>
                    <a:pt x="1199" y="791"/>
                    <a:pt x="1225" y="791"/>
                    <a:pt x="1252" y="791"/>
                  </a:cubicBezTo>
                  <a:cubicBezTo>
                    <a:pt x="1253" y="783"/>
                    <a:pt x="1254" y="775"/>
                    <a:pt x="1255" y="764"/>
                  </a:cubicBezTo>
                  <a:cubicBezTo>
                    <a:pt x="1227" y="764"/>
                    <a:pt x="1200" y="764"/>
                    <a:pt x="1174" y="764"/>
                  </a:cubicBezTo>
                  <a:cubicBezTo>
                    <a:pt x="1163" y="723"/>
                    <a:pt x="1150" y="705"/>
                    <a:pt x="1132" y="704"/>
                  </a:cubicBezTo>
                  <a:cubicBezTo>
                    <a:pt x="1162" y="729"/>
                    <a:pt x="1159" y="764"/>
                    <a:pt x="1159" y="797"/>
                  </a:cubicBezTo>
                  <a:cubicBezTo>
                    <a:pt x="1160" y="832"/>
                    <a:pt x="1152" y="864"/>
                    <a:pt x="1125" y="890"/>
                  </a:cubicBezTo>
                  <a:cubicBezTo>
                    <a:pt x="1180" y="890"/>
                    <a:pt x="1232" y="890"/>
                    <a:pt x="1282" y="890"/>
                  </a:cubicBezTo>
                  <a:close/>
                  <a:moveTo>
                    <a:pt x="2450" y="351"/>
                  </a:moveTo>
                  <a:cubicBezTo>
                    <a:pt x="2572" y="354"/>
                    <a:pt x="2692" y="373"/>
                    <a:pt x="2813" y="382"/>
                  </a:cubicBezTo>
                  <a:cubicBezTo>
                    <a:pt x="2814" y="366"/>
                    <a:pt x="2813" y="364"/>
                    <a:pt x="2797" y="362"/>
                  </a:cubicBezTo>
                  <a:cubicBezTo>
                    <a:pt x="2772" y="358"/>
                    <a:pt x="2747" y="355"/>
                    <a:pt x="2721" y="352"/>
                  </a:cubicBezTo>
                  <a:cubicBezTo>
                    <a:pt x="2647" y="342"/>
                    <a:pt x="2572" y="332"/>
                    <a:pt x="2498" y="324"/>
                  </a:cubicBezTo>
                  <a:cubicBezTo>
                    <a:pt x="2479" y="322"/>
                    <a:pt x="2461" y="323"/>
                    <a:pt x="2443" y="323"/>
                  </a:cubicBezTo>
                  <a:cubicBezTo>
                    <a:pt x="2445" y="335"/>
                    <a:pt x="2448" y="344"/>
                    <a:pt x="2450" y="351"/>
                  </a:cubicBezTo>
                  <a:close/>
                  <a:moveTo>
                    <a:pt x="1795" y="813"/>
                  </a:moveTo>
                  <a:cubicBezTo>
                    <a:pt x="1815" y="813"/>
                    <a:pt x="1834" y="813"/>
                    <a:pt x="1854" y="813"/>
                  </a:cubicBezTo>
                  <a:cubicBezTo>
                    <a:pt x="1894" y="813"/>
                    <a:pt x="1887" y="819"/>
                    <a:pt x="1888" y="778"/>
                  </a:cubicBezTo>
                  <a:cubicBezTo>
                    <a:pt x="1888" y="770"/>
                    <a:pt x="1884" y="767"/>
                    <a:pt x="1877" y="767"/>
                  </a:cubicBezTo>
                  <a:cubicBezTo>
                    <a:pt x="1823" y="767"/>
                    <a:pt x="1769" y="767"/>
                    <a:pt x="1716" y="767"/>
                  </a:cubicBezTo>
                  <a:cubicBezTo>
                    <a:pt x="1707" y="766"/>
                    <a:pt x="1704" y="770"/>
                    <a:pt x="1704" y="779"/>
                  </a:cubicBezTo>
                  <a:cubicBezTo>
                    <a:pt x="1705" y="786"/>
                    <a:pt x="1705" y="793"/>
                    <a:pt x="1704" y="801"/>
                  </a:cubicBezTo>
                  <a:cubicBezTo>
                    <a:pt x="1704" y="810"/>
                    <a:pt x="1708" y="813"/>
                    <a:pt x="1717" y="813"/>
                  </a:cubicBezTo>
                  <a:cubicBezTo>
                    <a:pt x="1743" y="813"/>
                    <a:pt x="1769" y="813"/>
                    <a:pt x="1795" y="813"/>
                  </a:cubicBezTo>
                  <a:close/>
                  <a:moveTo>
                    <a:pt x="3460" y="729"/>
                  </a:moveTo>
                  <a:cubicBezTo>
                    <a:pt x="3458" y="720"/>
                    <a:pt x="3456" y="711"/>
                    <a:pt x="3455" y="703"/>
                  </a:cubicBezTo>
                  <a:cubicBezTo>
                    <a:pt x="3454" y="692"/>
                    <a:pt x="3448" y="686"/>
                    <a:pt x="3437" y="685"/>
                  </a:cubicBezTo>
                  <a:cubicBezTo>
                    <a:pt x="3428" y="684"/>
                    <a:pt x="3418" y="684"/>
                    <a:pt x="3408" y="683"/>
                  </a:cubicBezTo>
                  <a:cubicBezTo>
                    <a:pt x="3357" y="679"/>
                    <a:pt x="3305" y="676"/>
                    <a:pt x="3251" y="672"/>
                  </a:cubicBezTo>
                  <a:cubicBezTo>
                    <a:pt x="3253" y="686"/>
                    <a:pt x="3256" y="698"/>
                    <a:pt x="3257" y="710"/>
                  </a:cubicBezTo>
                  <a:cubicBezTo>
                    <a:pt x="3257" y="719"/>
                    <a:pt x="3261" y="722"/>
                    <a:pt x="3269" y="722"/>
                  </a:cubicBezTo>
                  <a:cubicBezTo>
                    <a:pt x="3303" y="722"/>
                    <a:pt x="3336" y="724"/>
                    <a:pt x="3369" y="725"/>
                  </a:cubicBezTo>
                  <a:cubicBezTo>
                    <a:pt x="3399" y="726"/>
                    <a:pt x="3428" y="728"/>
                    <a:pt x="3460" y="729"/>
                  </a:cubicBezTo>
                  <a:close/>
                  <a:moveTo>
                    <a:pt x="2473" y="484"/>
                  </a:moveTo>
                  <a:cubicBezTo>
                    <a:pt x="2479" y="486"/>
                    <a:pt x="2483" y="488"/>
                    <a:pt x="2487" y="489"/>
                  </a:cubicBezTo>
                  <a:cubicBezTo>
                    <a:pt x="2500" y="490"/>
                    <a:pt x="2513" y="491"/>
                    <a:pt x="2526" y="491"/>
                  </a:cubicBezTo>
                  <a:cubicBezTo>
                    <a:pt x="2531" y="491"/>
                    <a:pt x="2537" y="487"/>
                    <a:pt x="2540" y="483"/>
                  </a:cubicBezTo>
                  <a:cubicBezTo>
                    <a:pt x="2564" y="449"/>
                    <a:pt x="2588" y="414"/>
                    <a:pt x="2612" y="379"/>
                  </a:cubicBezTo>
                  <a:cubicBezTo>
                    <a:pt x="2613" y="377"/>
                    <a:pt x="2614" y="374"/>
                    <a:pt x="2615" y="372"/>
                  </a:cubicBezTo>
                  <a:cubicBezTo>
                    <a:pt x="2596" y="370"/>
                    <a:pt x="2578" y="368"/>
                    <a:pt x="2559" y="367"/>
                  </a:cubicBezTo>
                  <a:cubicBezTo>
                    <a:pt x="2555" y="366"/>
                    <a:pt x="2548" y="368"/>
                    <a:pt x="2546" y="371"/>
                  </a:cubicBezTo>
                  <a:cubicBezTo>
                    <a:pt x="2522" y="408"/>
                    <a:pt x="2499" y="445"/>
                    <a:pt x="2473" y="484"/>
                  </a:cubicBezTo>
                  <a:close/>
                  <a:moveTo>
                    <a:pt x="2436" y="890"/>
                  </a:moveTo>
                  <a:cubicBezTo>
                    <a:pt x="2514" y="890"/>
                    <a:pt x="2592" y="890"/>
                    <a:pt x="2669" y="890"/>
                  </a:cubicBezTo>
                  <a:cubicBezTo>
                    <a:pt x="2662" y="881"/>
                    <a:pt x="2654" y="873"/>
                    <a:pt x="2649" y="863"/>
                  </a:cubicBezTo>
                  <a:cubicBezTo>
                    <a:pt x="2645" y="856"/>
                    <a:pt x="2641" y="854"/>
                    <a:pt x="2634" y="854"/>
                  </a:cubicBezTo>
                  <a:cubicBezTo>
                    <a:pt x="2580" y="855"/>
                    <a:pt x="2525" y="855"/>
                    <a:pt x="2471" y="855"/>
                  </a:cubicBezTo>
                  <a:cubicBezTo>
                    <a:pt x="2464" y="855"/>
                    <a:pt x="2456" y="855"/>
                    <a:pt x="2451" y="855"/>
                  </a:cubicBezTo>
                  <a:cubicBezTo>
                    <a:pt x="2446" y="867"/>
                    <a:pt x="2441" y="878"/>
                    <a:pt x="2436" y="890"/>
                  </a:cubicBezTo>
                  <a:close/>
                  <a:moveTo>
                    <a:pt x="730" y="840"/>
                  </a:moveTo>
                  <a:cubicBezTo>
                    <a:pt x="711" y="828"/>
                    <a:pt x="710" y="807"/>
                    <a:pt x="705" y="788"/>
                  </a:cubicBezTo>
                  <a:cubicBezTo>
                    <a:pt x="705" y="787"/>
                    <a:pt x="704" y="786"/>
                    <a:pt x="704" y="786"/>
                  </a:cubicBezTo>
                  <a:cubicBezTo>
                    <a:pt x="704" y="777"/>
                    <a:pt x="699" y="776"/>
                    <a:pt x="692" y="775"/>
                  </a:cubicBezTo>
                  <a:cubicBezTo>
                    <a:pt x="663" y="772"/>
                    <a:pt x="635" y="768"/>
                    <a:pt x="606" y="764"/>
                  </a:cubicBezTo>
                  <a:cubicBezTo>
                    <a:pt x="589" y="762"/>
                    <a:pt x="572" y="760"/>
                    <a:pt x="555" y="758"/>
                  </a:cubicBezTo>
                  <a:cubicBezTo>
                    <a:pt x="556" y="769"/>
                    <a:pt x="563" y="771"/>
                    <a:pt x="571" y="773"/>
                  </a:cubicBezTo>
                  <a:cubicBezTo>
                    <a:pt x="596" y="777"/>
                    <a:pt x="621" y="781"/>
                    <a:pt x="645" y="785"/>
                  </a:cubicBezTo>
                  <a:cubicBezTo>
                    <a:pt x="618" y="785"/>
                    <a:pt x="591" y="785"/>
                    <a:pt x="558" y="785"/>
                  </a:cubicBezTo>
                  <a:cubicBezTo>
                    <a:pt x="565" y="790"/>
                    <a:pt x="568" y="794"/>
                    <a:pt x="573" y="795"/>
                  </a:cubicBezTo>
                  <a:cubicBezTo>
                    <a:pt x="579" y="796"/>
                    <a:pt x="586" y="796"/>
                    <a:pt x="593" y="797"/>
                  </a:cubicBezTo>
                  <a:cubicBezTo>
                    <a:pt x="611" y="799"/>
                    <a:pt x="630" y="802"/>
                    <a:pt x="648" y="804"/>
                  </a:cubicBezTo>
                  <a:cubicBezTo>
                    <a:pt x="648" y="805"/>
                    <a:pt x="648" y="806"/>
                    <a:pt x="648" y="807"/>
                  </a:cubicBezTo>
                  <a:cubicBezTo>
                    <a:pt x="622" y="807"/>
                    <a:pt x="597" y="807"/>
                    <a:pt x="571" y="807"/>
                  </a:cubicBezTo>
                  <a:cubicBezTo>
                    <a:pt x="571" y="808"/>
                    <a:pt x="570" y="810"/>
                    <a:pt x="570" y="811"/>
                  </a:cubicBezTo>
                  <a:cubicBezTo>
                    <a:pt x="597" y="818"/>
                    <a:pt x="625" y="818"/>
                    <a:pt x="652" y="826"/>
                  </a:cubicBezTo>
                  <a:cubicBezTo>
                    <a:pt x="630" y="826"/>
                    <a:pt x="608" y="826"/>
                    <a:pt x="587" y="826"/>
                  </a:cubicBezTo>
                  <a:cubicBezTo>
                    <a:pt x="591" y="832"/>
                    <a:pt x="597" y="836"/>
                    <a:pt x="602" y="837"/>
                  </a:cubicBezTo>
                  <a:cubicBezTo>
                    <a:pt x="627" y="838"/>
                    <a:pt x="652" y="837"/>
                    <a:pt x="679" y="837"/>
                  </a:cubicBezTo>
                  <a:cubicBezTo>
                    <a:pt x="679" y="819"/>
                    <a:pt x="679" y="800"/>
                    <a:pt x="679" y="781"/>
                  </a:cubicBezTo>
                  <a:cubicBezTo>
                    <a:pt x="684" y="781"/>
                    <a:pt x="687" y="781"/>
                    <a:pt x="692" y="781"/>
                  </a:cubicBezTo>
                  <a:cubicBezTo>
                    <a:pt x="692" y="801"/>
                    <a:pt x="692" y="820"/>
                    <a:pt x="692" y="840"/>
                  </a:cubicBezTo>
                  <a:cubicBezTo>
                    <a:pt x="706" y="840"/>
                    <a:pt x="718" y="840"/>
                    <a:pt x="730" y="840"/>
                  </a:cubicBezTo>
                  <a:close/>
                  <a:moveTo>
                    <a:pt x="1023" y="835"/>
                  </a:moveTo>
                  <a:cubicBezTo>
                    <a:pt x="1015" y="847"/>
                    <a:pt x="1000" y="847"/>
                    <a:pt x="985" y="847"/>
                  </a:cubicBezTo>
                  <a:cubicBezTo>
                    <a:pt x="954" y="847"/>
                    <a:pt x="923" y="847"/>
                    <a:pt x="891" y="847"/>
                  </a:cubicBezTo>
                  <a:cubicBezTo>
                    <a:pt x="888" y="847"/>
                    <a:pt x="883" y="850"/>
                    <a:pt x="882" y="853"/>
                  </a:cubicBezTo>
                  <a:cubicBezTo>
                    <a:pt x="877" y="864"/>
                    <a:pt x="873" y="876"/>
                    <a:pt x="868" y="888"/>
                  </a:cubicBezTo>
                  <a:cubicBezTo>
                    <a:pt x="928" y="888"/>
                    <a:pt x="989" y="888"/>
                    <a:pt x="1045" y="888"/>
                  </a:cubicBezTo>
                  <a:cubicBezTo>
                    <a:pt x="1038" y="871"/>
                    <a:pt x="1031" y="853"/>
                    <a:pt x="1023" y="835"/>
                  </a:cubicBezTo>
                  <a:close/>
                  <a:moveTo>
                    <a:pt x="3209" y="518"/>
                  </a:moveTo>
                  <a:cubicBezTo>
                    <a:pt x="3202" y="486"/>
                    <a:pt x="3200" y="484"/>
                    <a:pt x="3169" y="487"/>
                  </a:cubicBezTo>
                  <a:cubicBezTo>
                    <a:pt x="3164" y="488"/>
                    <a:pt x="3159" y="490"/>
                    <a:pt x="3155" y="491"/>
                  </a:cubicBezTo>
                  <a:cubicBezTo>
                    <a:pt x="3123" y="500"/>
                    <a:pt x="3092" y="511"/>
                    <a:pt x="3060" y="519"/>
                  </a:cubicBezTo>
                  <a:cubicBezTo>
                    <a:pt x="3036" y="526"/>
                    <a:pt x="3024" y="542"/>
                    <a:pt x="3027" y="568"/>
                  </a:cubicBezTo>
                  <a:cubicBezTo>
                    <a:pt x="3088" y="551"/>
                    <a:pt x="3148" y="535"/>
                    <a:pt x="3209" y="518"/>
                  </a:cubicBezTo>
                  <a:close/>
                  <a:moveTo>
                    <a:pt x="3020" y="805"/>
                  </a:moveTo>
                  <a:cubicBezTo>
                    <a:pt x="3019" y="804"/>
                    <a:pt x="3019" y="803"/>
                    <a:pt x="3018" y="802"/>
                  </a:cubicBezTo>
                  <a:cubicBezTo>
                    <a:pt x="3016" y="802"/>
                    <a:pt x="3015" y="801"/>
                    <a:pt x="3013" y="802"/>
                  </a:cubicBezTo>
                  <a:cubicBezTo>
                    <a:pt x="2965" y="808"/>
                    <a:pt x="2917" y="815"/>
                    <a:pt x="2868" y="822"/>
                  </a:cubicBezTo>
                  <a:cubicBezTo>
                    <a:pt x="2866" y="822"/>
                    <a:pt x="2862" y="826"/>
                    <a:pt x="2861" y="829"/>
                  </a:cubicBezTo>
                  <a:cubicBezTo>
                    <a:pt x="2856" y="843"/>
                    <a:pt x="2847" y="851"/>
                    <a:pt x="2832" y="852"/>
                  </a:cubicBezTo>
                  <a:cubicBezTo>
                    <a:pt x="2828" y="853"/>
                    <a:pt x="2823" y="852"/>
                    <a:pt x="2818" y="852"/>
                  </a:cubicBezTo>
                  <a:cubicBezTo>
                    <a:pt x="2818" y="858"/>
                    <a:pt x="2818" y="862"/>
                    <a:pt x="2818" y="867"/>
                  </a:cubicBezTo>
                  <a:cubicBezTo>
                    <a:pt x="2822" y="867"/>
                    <a:pt x="2825" y="867"/>
                    <a:pt x="2828" y="867"/>
                  </a:cubicBezTo>
                  <a:cubicBezTo>
                    <a:pt x="2870" y="865"/>
                    <a:pt x="2912" y="863"/>
                    <a:pt x="2954" y="861"/>
                  </a:cubicBezTo>
                  <a:cubicBezTo>
                    <a:pt x="2973" y="860"/>
                    <a:pt x="2992" y="859"/>
                    <a:pt x="3012" y="857"/>
                  </a:cubicBezTo>
                  <a:cubicBezTo>
                    <a:pt x="3014" y="857"/>
                    <a:pt x="3017" y="855"/>
                    <a:pt x="3019" y="854"/>
                  </a:cubicBezTo>
                  <a:cubicBezTo>
                    <a:pt x="3019" y="853"/>
                    <a:pt x="3018" y="851"/>
                    <a:pt x="3018" y="850"/>
                  </a:cubicBezTo>
                  <a:cubicBezTo>
                    <a:pt x="2965" y="852"/>
                    <a:pt x="2912" y="853"/>
                    <a:pt x="2859" y="855"/>
                  </a:cubicBezTo>
                  <a:cubicBezTo>
                    <a:pt x="2860" y="853"/>
                    <a:pt x="2861" y="853"/>
                    <a:pt x="2862" y="853"/>
                  </a:cubicBezTo>
                  <a:cubicBezTo>
                    <a:pt x="2910" y="849"/>
                    <a:pt x="2959" y="846"/>
                    <a:pt x="3008" y="842"/>
                  </a:cubicBezTo>
                  <a:cubicBezTo>
                    <a:pt x="3012" y="842"/>
                    <a:pt x="3015" y="840"/>
                    <a:pt x="3019" y="839"/>
                  </a:cubicBezTo>
                  <a:cubicBezTo>
                    <a:pt x="3019" y="838"/>
                    <a:pt x="3018" y="836"/>
                    <a:pt x="3018" y="835"/>
                  </a:cubicBezTo>
                  <a:cubicBezTo>
                    <a:pt x="2965" y="838"/>
                    <a:pt x="2911" y="841"/>
                    <a:pt x="2858" y="845"/>
                  </a:cubicBezTo>
                  <a:cubicBezTo>
                    <a:pt x="2874" y="841"/>
                    <a:pt x="2891" y="840"/>
                    <a:pt x="2907" y="838"/>
                  </a:cubicBezTo>
                  <a:cubicBezTo>
                    <a:pt x="2942" y="834"/>
                    <a:pt x="2977" y="830"/>
                    <a:pt x="3012" y="826"/>
                  </a:cubicBezTo>
                  <a:cubicBezTo>
                    <a:pt x="3015" y="825"/>
                    <a:pt x="3017" y="823"/>
                    <a:pt x="3020" y="822"/>
                  </a:cubicBezTo>
                  <a:cubicBezTo>
                    <a:pt x="3019" y="820"/>
                    <a:pt x="3019" y="819"/>
                    <a:pt x="3018" y="818"/>
                  </a:cubicBezTo>
                  <a:cubicBezTo>
                    <a:pt x="2967" y="823"/>
                    <a:pt x="2916" y="828"/>
                    <a:pt x="2865" y="833"/>
                  </a:cubicBezTo>
                  <a:cubicBezTo>
                    <a:pt x="2878" y="829"/>
                    <a:pt x="2892" y="828"/>
                    <a:pt x="2905" y="826"/>
                  </a:cubicBezTo>
                  <a:cubicBezTo>
                    <a:pt x="2941" y="821"/>
                    <a:pt x="2976" y="816"/>
                    <a:pt x="3012" y="811"/>
                  </a:cubicBezTo>
                  <a:cubicBezTo>
                    <a:pt x="3015" y="810"/>
                    <a:pt x="3017" y="807"/>
                    <a:pt x="3020" y="805"/>
                  </a:cubicBezTo>
                  <a:close/>
                  <a:moveTo>
                    <a:pt x="2813" y="418"/>
                  </a:moveTo>
                  <a:cubicBezTo>
                    <a:pt x="2792" y="431"/>
                    <a:pt x="2772" y="442"/>
                    <a:pt x="2752" y="454"/>
                  </a:cubicBezTo>
                  <a:cubicBezTo>
                    <a:pt x="2749" y="456"/>
                    <a:pt x="2746" y="461"/>
                    <a:pt x="2747" y="464"/>
                  </a:cubicBezTo>
                  <a:cubicBezTo>
                    <a:pt x="2749" y="477"/>
                    <a:pt x="2753" y="489"/>
                    <a:pt x="2756" y="501"/>
                  </a:cubicBezTo>
                  <a:cubicBezTo>
                    <a:pt x="2757" y="504"/>
                    <a:pt x="2760" y="507"/>
                    <a:pt x="2763" y="507"/>
                  </a:cubicBezTo>
                  <a:cubicBezTo>
                    <a:pt x="2787" y="508"/>
                    <a:pt x="2811" y="508"/>
                    <a:pt x="2837" y="508"/>
                  </a:cubicBezTo>
                  <a:cubicBezTo>
                    <a:pt x="2829" y="478"/>
                    <a:pt x="2821" y="449"/>
                    <a:pt x="2813" y="418"/>
                  </a:cubicBezTo>
                  <a:close/>
                  <a:moveTo>
                    <a:pt x="1278" y="809"/>
                  </a:moveTo>
                  <a:cubicBezTo>
                    <a:pt x="1314" y="809"/>
                    <a:pt x="1349" y="809"/>
                    <a:pt x="1384" y="809"/>
                  </a:cubicBezTo>
                  <a:cubicBezTo>
                    <a:pt x="1384" y="777"/>
                    <a:pt x="1384" y="748"/>
                    <a:pt x="1384" y="718"/>
                  </a:cubicBezTo>
                  <a:cubicBezTo>
                    <a:pt x="1355" y="716"/>
                    <a:pt x="1328" y="714"/>
                    <a:pt x="1300" y="712"/>
                  </a:cubicBezTo>
                  <a:cubicBezTo>
                    <a:pt x="1300" y="699"/>
                    <a:pt x="1300" y="687"/>
                    <a:pt x="1300" y="675"/>
                  </a:cubicBezTo>
                  <a:cubicBezTo>
                    <a:pt x="1300" y="672"/>
                    <a:pt x="1297" y="669"/>
                    <a:pt x="1295" y="667"/>
                  </a:cubicBezTo>
                  <a:cubicBezTo>
                    <a:pt x="1294" y="667"/>
                    <a:pt x="1293" y="668"/>
                    <a:pt x="1292" y="669"/>
                  </a:cubicBezTo>
                  <a:cubicBezTo>
                    <a:pt x="1292" y="687"/>
                    <a:pt x="1292" y="706"/>
                    <a:pt x="1292" y="727"/>
                  </a:cubicBezTo>
                  <a:cubicBezTo>
                    <a:pt x="1322" y="727"/>
                    <a:pt x="1352" y="727"/>
                    <a:pt x="1381" y="727"/>
                  </a:cubicBezTo>
                  <a:cubicBezTo>
                    <a:pt x="1381" y="750"/>
                    <a:pt x="1381" y="770"/>
                    <a:pt x="1381" y="790"/>
                  </a:cubicBezTo>
                  <a:cubicBezTo>
                    <a:pt x="1366" y="790"/>
                    <a:pt x="1350" y="790"/>
                    <a:pt x="1334" y="790"/>
                  </a:cubicBezTo>
                  <a:cubicBezTo>
                    <a:pt x="1333" y="774"/>
                    <a:pt x="1332" y="759"/>
                    <a:pt x="1330" y="744"/>
                  </a:cubicBezTo>
                  <a:cubicBezTo>
                    <a:pt x="1330" y="744"/>
                    <a:pt x="1329" y="744"/>
                    <a:pt x="1328" y="744"/>
                  </a:cubicBezTo>
                  <a:cubicBezTo>
                    <a:pt x="1327" y="759"/>
                    <a:pt x="1325" y="775"/>
                    <a:pt x="1323" y="791"/>
                  </a:cubicBezTo>
                  <a:cubicBezTo>
                    <a:pt x="1308" y="791"/>
                    <a:pt x="1293" y="791"/>
                    <a:pt x="1278" y="791"/>
                  </a:cubicBezTo>
                  <a:cubicBezTo>
                    <a:pt x="1278" y="798"/>
                    <a:pt x="1278" y="804"/>
                    <a:pt x="1278" y="809"/>
                  </a:cubicBezTo>
                  <a:close/>
                  <a:moveTo>
                    <a:pt x="930" y="554"/>
                  </a:moveTo>
                  <a:cubicBezTo>
                    <a:pt x="949" y="554"/>
                    <a:pt x="966" y="555"/>
                    <a:pt x="984" y="554"/>
                  </a:cubicBezTo>
                  <a:cubicBezTo>
                    <a:pt x="986" y="554"/>
                    <a:pt x="991" y="550"/>
                    <a:pt x="991" y="548"/>
                  </a:cubicBezTo>
                  <a:cubicBezTo>
                    <a:pt x="995" y="531"/>
                    <a:pt x="998" y="513"/>
                    <a:pt x="1001" y="496"/>
                  </a:cubicBezTo>
                  <a:cubicBezTo>
                    <a:pt x="1003" y="490"/>
                    <a:pt x="1000" y="486"/>
                    <a:pt x="993" y="486"/>
                  </a:cubicBezTo>
                  <a:cubicBezTo>
                    <a:pt x="982" y="486"/>
                    <a:pt x="970" y="487"/>
                    <a:pt x="959" y="486"/>
                  </a:cubicBezTo>
                  <a:cubicBezTo>
                    <a:pt x="948" y="485"/>
                    <a:pt x="943" y="490"/>
                    <a:pt x="941" y="499"/>
                  </a:cubicBezTo>
                  <a:cubicBezTo>
                    <a:pt x="937" y="517"/>
                    <a:pt x="934" y="534"/>
                    <a:pt x="930" y="554"/>
                  </a:cubicBezTo>
                  <a:close/>
                  <a:moveTo>
                    <a:pt x="2550" y="491"/>
                  </a:moveTo>
                  <a:cubicBezTo>
                    <a:pt x="2559" y="492"/>
                    <a:pt x="2567" y="494"/>
                    <a:pt x="2574" y="493"/>
                  </a:cubicBezTo>
                  <a:cubicBezTo>
                    <a:pt x="2579" y="493"/>
                    <a:pt x="2586" y="490"/>
                    <a:pt x="2588" y="486"/>
                  </a:cubicBezTo>
                  <a:cubicBezTo>
                    <a:pt x="2610" y="453"/>
                    <a:pt x="2631" y="421"/>
                    <a:pt x="2652" y="388"/>
                  </a:cubicBezTo>
                  <a:cubicBezTo>
                    <a:pt x="2654" y="385"/>
                    <a:pt x="2656" y="381"/>
                    <a:pt x="2659" y="376"/>
                  </a:cubicBezTo>
                  <a:cubicBezTo>
                    <a:pt x="2653" y="376"/>
                    <a:pt x="2649" y="376"/>
                    <a:pt x="2646" y="375"/>
                  </a:cubicBezTo>
                  <a:cubicBezTo>
                    <a:pt x="2635" y="371"/>
                    <a:pt x="2629" y="376"/>
                    <a:pt x="2623" y="385"/>
                  </a:cubicBezTo>
                  <a:cubicBezTo>
                    <a:pt x="2607" y="410"/>
                    <a:pt x="2589" y="435"/>
                    <a:pt x="2572" y="460"/>
                  </a:cubicBezTo>
                  <a:cubicBezTo>
                    <a:pt x="2565" y="470"/>
                    <a:pt x="2558" y="480"/>
                    <a:pt x="2550" y="491"/>
                  </a:cubicBezTo>
                  <a:close/>
                  <a:moveTo>
                    <a:pt x="1991" y="241"/>
                  </a:moveTo>
                  <a:cubicBezTo>
                    <a:pt x="1939" y="207"/>
                    <a:pt x="1666" y="207"/>
                    <a:pt x="1598" y="241"/>
                  </a:cubicBezTo>
                  <a:cubicBezTo>
                    <a:pt x="1730" y="223"/>
                    <a:pt x="1859" y="219"/>
                    <a:pt x="1991" y="241"/>
                  </a:cubicBezTo>
                  <a:close/>
                  <a:moveTo>
                    <a:pt x="281" y="671"/>
                  </a:moveTo>
                  <a:cubicBezTo>
                    <a:pt x="281" y="671"/>
                    <a:pt x="282" y="671"/>
                    <a:pt x="283" y="671"/>
                  </a:cubicBezTo>
                  <a:cubicBezTo>
                    <a:pt x="278" y="699"/>
                    <a:pt x="273" y="727"/>
                    <a:pt x="268" y="754"/>
                  </a:cubicBezTo>
                  <a:cubicBezTo>
                    <a:pt x="269" y="754"/>
                    <a:pt x="269" y="754"/>
                    <a:pt x="270" y="755"/>
                  </a:cubicBezTo>
                  <a:cubicBezTo>
                    <a:pt x="280" y="726"/>
                    <a:pt x="290" y="698"/>
                    <a:pt x="300" y="669"/>
                  </a:cubicBezTo>
                  <a:cubicBezTo>
                    <a:pt x="300" y="670"/>
                    <a:pt x="301" y="670"/>
                    <a:pt x="302" y="670"/>
                  </a:cubicBezTo>
                  <a:cubicBezTo>
                    <a:pt x="297" y="698"/>
                    <a:pt x="292" y="727"/>
                    <a:pt x="288" y="755"/>
                  </a:cubicBezTo>
                  <a:cubicBezTo>
                    <a:pt x="288" y="756"/>
                    <a:pt x="289" y="756"/>
                    <a:pt x="289" y="756"/>
                  </a:cubicBezTo>
                  <a:cubicBezTo>
                    <a:pt x="299" y="727"/>
                    <a:pt x="309" y="698"/>
                    <a:pt x="318" y="669"/>
                  </a:cubicBezTo>
                  <a:cubicBezTo>
                    <a:pt x="319" y="669"/>
                    <a:pt x="319" y="669"/>
                    <a:pt x="320" y="669"/>
                  </a:cubicBezTo>
                  <a:cubicBezTo>
                    <a:pt x="317" y="698"/>
                    <a:pt x="314" y="726"/>
                    <a:pt x="311" y="755"/>
                  </a:cubicBezTo>
                  <a:cubicBezTo>
                    <a:pt x="314" y="749"/>
                    <a:pt x="316" y="744"/>
                    <a:pt x="317" y="738"/>
                  </a:cubicBezTo>
                  <a:cubicBezTo>
                    <a:pt x="322" y="717"/>
                    <a:pt x="328" y="695"/>
                    <a:pt x="332" y="674"/>
                  </a:cubicBezTo>
                  <a:cubicBezTo>
                    <a:pt x="336" y="659"/>
                    <a:pt x="333" y="657"/>
                    <a:pt x="319" y="657"/>
                  </a:cubicBezTo>
                  <a:cubicBezTo>
                    <a:pt x="307" y="657"/>
                    <a:pt x="295" y="657"/>
                    <a:pt x="283" y="658"/>
                  </a:cubicBezTo>
                  <a:cubicBezTo>
                    <a:pt x="278" y="658"/>
                    <a:pt x="272" y="661"/>
                    <a:pt x="271" y="665"/>
                  </a:cubicBezTo>
                  <a:cubicBezTo>
                    <a:pt x="263" y="693"/>
                    <a:pt x="256" y="722"/>
                    <a:pt x="249" y="751"/>
                  </a:cubicBezTo>
                  <a:cubicBezTo>
                    <a:pt x="255" y="739"/>
                    <a:pt x="260" y="725"/>
                    <a:pt x="265" y="712"/>
                  </a:cubicBezTo>
                  <a:cubicBezTo>
                    <a:pt x="270" y="698"/>
                    <a:pt x="276" y="685"/>
                    <a:pt x="281" y="671"/>
                  </a:cubicBezTo>
                  <a:close/>
                  <a:moveTo>
                    <a:pt x="3056" y="843"/>
                  </a:moveTo>
                  <a:cubicBezTo>
                    <a:pt x="3056" y="860"/>
                    <a:pt x="3061" y="874"/>
                    <a:pt x="3069" y="884"/>
                  </a:cubicBezTo>
                  <a:cubicBezTo>
                    <a:pt x="3080" y="897"/>
                    <a:pt x="3097" y="897"/>
                    <a:pt x="3108" y="886"/>
                  </a:cubicBezTo>
                  <a:cubicBezTo>
                    <a:pt x="3128" y="866"/>
                    <a:pt x="3128" y="821"/>
                    <a:pt x="3109" y="801"/>
                  </a:cubicBezTo>
                  <a:cubicBezTo>
                    <a:pt x="3096" y="789"/>
                    <a:pt x="3082" y="789"/>
                    <a:pt x="3070" y="802"/>
                  </a:cubicBezTo>
                  <a:cubicBezTo>
                    <a:pt x="3060" y="814"/>
                    <a:pt x="3056" y="828"/>
                    <a:pt x="3056" y="843"/>
                  </a:cubicBezTo>
                  <a:close/>
                  <a:moveTo>
                    <a:pt x="2066" y="585"/>
                  </a:moveTo>
                  <a:cubicBezTo>
                    <a:pt x="2077" y="599"/>
                    <a:pt x="2087" y="603"/>
                    <a:pt x="2095" y="597"/>
                  </a:cubicBezTo>
                  <a:cubicBezTo>
                    <a:pt x="2098" y="595"/>
                    <a:pt x="2102" y="590"/>
                    <a:pt x="2102" y="588"/>
                  </a:cubicBezTo>
                  <a:cubicBezTo>
                    <a:pt x="2099" y="581"/>
                    <a:pt x="2095" y="575"/>
                    <a:pt x="2092" y="569"/>
                  </a:cubicBezTo>
                  <a:cubicBezTo>
                    <a:pt x="2092" y="568"/>
                    <a:pt x="2092" y="567"/>
                    <a:pt x="2093" y="566"/>
                  </a:cubicBezTo>
                  <a:cubicBezTo>
                    <a:pt x="2099" y="569"/>
                    <a:pt x="2107" y="571"/>
                    <a:pt x="2112" y="576"/>
                  </a:cubicBezTo>
                  <a:cubicBezTo>
                    <a:pt x="2121" y="587"/>
                    <a:pt x="2115" y="598"/>
                    <a:pt x="2107" y="609"/>
                  </a:cubicBezTo>
                  <a:cubicBezTo>
                    <a:pt x="2121" y="609"/>
                    <a:pt x="2134" y="609"/>
                    <a:pt x="2148" y="609"/>
                  </a:cubicBezTo>
                  <a:cubicBezTo>
                    <a:pt x="2148" y="596"/>
                    <a:pt x="2148" y="584"/>
                    <a:pt x="2148" y="572"/>
                  </a:cubicBezTo>
                  <a:cubicBezTo>
                    <a:pt x="2148" y="565"/>
                    <a:pt x="2144" y="564"/>
                    <a:pt x="2138" y="563"/>
                  </a:cubicBezTo>
                  <a:cubicBezTo>
                    <a:pt x="2117" y="563"/>
                    <a:pt x="2096" y="562"/>
                    <a:pt x="2076" y="562"/>
                  </a:cubicBezTo>
                  <a:cubicBezTo>
                    <a:pt x="2073" y="562"/>
                    <a:pt x="2068" y="562"/>
                    <a:pt x="2067" y="564"/>
                  </a:cubicBezTo>
                  <a:cubicBezTo>
                    <a:pt x="2057" y="579"/>
                    <a:pt x="2048" y="593"/>
                    <a:pt x="2038" y="609"/>
                  </a:cubicBezTo>
                  <a:cubicBezTo>
                    <a:pt x="2051" y="609"/>
                    <a:pt x="2061" y="609"/>
                    <a:pt x="2073" y="609"/>
                  </a:cubicBezTo>
                  <a:cubicBezTo>
                    <a:pt x="2070" y="600"/>
                    <a:pt x="2068" y="593"/>
                    <a:pt x="2066" y="585"/>
                  </a:cubicBezTo>
                  <a:close/>
                  <a:moveTo>
                    <a:pt x="1632" y="360"/>
                  </a:moveTo>
                  <a:cubicBezTo>
                    <a:pt x="1632" y="360"/>
                    <a:pt x="1632" y="361"/>
                    <a:pt x="1632" y="361"/>
                  </a:cubicBezTo>
                  <a:cubicBezTo>
                    <a:pt x="1635" y="361"/>
                    <a:pt x="1639" y="362"/>
                    <a:pt x="1642" y="362"/>
                  </a:cubicBezTo>
                  <a:cubicBezTo>
                    <a:pt x="1703" y="363"/>
                    <a:pt x="1764" y="364"/>
                    <a:pt x="1825" y="366"/>
                  </a:cubicBezTo>
                  <a:cubicBezTo>
                    <a:pt x="1874" y="367"/>
                    <a:pt x="1923" y="368"/>
                    <a:pt x="1973" y="371"/>
                  </a:cubicBezTo>
                  <a:cubicBezTo>
                    <a:pt x="1992" y="373"/>
                    <a:pt x="2015" y="370"/>
                    <a:pt x="2025" y="395"/>
                  </a:cubicBezTo>
                  <a:cubicBezTo>
                    <a:pt x="2023" y="375"/>
                    <a:pt x="2014" y="366"/>
                    <a:pt x="1995" y="364"/>
                  </a:cubicBezTo>
                  <a:cubicBezTo>
                    <a:pt x="1979" y="362"/>
                    <a:pt x="1963" y="359"/>
                    <a:pt x="1947" y="359"/>
                  </a:cubicBezTo>
                  <a:cubicBezTo>
                    <a:pt x="1865" y="358"/>
                    <a:pt x="1782" y="357"/>
                    <a:pt x="1700" y="357"/>
                  </a:cubicBezTo>
                  <a:cubicBezTo>
                    <a:pt x="1677" y="357"/>
                    <a:pt x="1654" y="359"/>
                    <a:pt x="1632" y="360"/>
                  </a:cubicBezTo>
                  <a:close/>
                  <a:moveTo>
                    <a:pt x="3151" y="896"/>
                  </a:moveTo>
                  <a:cubicBezTo>
                    <a:pt x="3199" y="896"/>
                    <a:pt x="3245" y="896"/>
                    <a:pt x="3288" y="896"/>
                  </a:cubicBezTo>
                  <a:cubicBezTo>
                    <a:pt x="3282" y="889"/>
                    <a:pt x="3275" y="881"/>
                    <a:pt x="3267" y="873"/>
                  </a:cubicBezTo>
                  <a:cubicBezTo>
                    <a:pt x="3264" y="870"/>
                    <a:pt x="3260" y="867"/>
                    <a:pt x="3256" y="866"/>
                  </a:cubicBezTo>
                  <a:cubicBezTo>
                    <a:pt x="3235" y="866"/>
                    <a:pt x="3214" y="867"/>
                    <a:pt x="3193" y="866"/>
                  </a:cubicBezTo>
                  <a:cubicBezTo>
                    <a:pt x="3178" y="865"/>
                    <a:pt x="3165" y="866"/>
                    <a:pt x="3160" y="883"/>
                  </a:cubicBezTo>
                  <a:cubicBezTo>
                    <a:pt x="3158" y="887"/>
                    <a:pt x="3155" y="890"/>
                    <a:pt x="3151" y="896"/>
                  </a:cubicBezTo>
                  <a:close/>
                  <a:moveTo>
                    <a:pt x="2001" y="620"/>
                  </a:moveTo>
                  <a:cubicBezTo>
                    <a:pt x="2002" y="621"/>
                    <a:pt x="2003" y="621"/>
                    <a:pt x="2004" y="621"/>
                  </a:cubicBezTo>
                  <a:cubicBezTo>
                    <a:pt x="2025" y="580"/>
                    <a:pt x="2042" y="536"/>
                    <a:pt x="2088" y="513"/>
                  </a:cubicBezTo>
                  <a:cubicBezTo>
                    <a:pt x="2074" y="500"/>
                    <a:pt x="2061" y="488"/>
                    <a:pt x="2045" y="473"/>
                  </a:cubicBezTo>
                  <a:cubicBezTo>
                    <a:pt x="2030" y="524"/>
                    <a:pt x="2015" y="572"/>
                    <a:pt x="2001" y="620"/>
                  </a:cubicBezTo>
                  <a:close/>
                  <a:moveTo>
                    <a:pt x="3026" y="767"/>
                  </a:moveTo>
                  <a:cubicBezTo>
                    <a:pt x="3039" y="765"/>
                    <a:pt x="3051" y="763"/>
                    <a:pt x="3062" y="762"/>
                  </a:cubicBezTo>
                  <a:cubicBezTo>
                    <a:pt x="3103" y="757"/>
                    <a:pt x="3129" y="762"/>
                    <a:pt x="3139" y="813"/>
                  </a:cubicBezTo>
                  <a:cubicBezTo>
                    <a:pt x="3141" y="825"/>
                    <a:pt x="3145" y="836"/>
                    <a:pt x="3147" y="847"/>
                  </a:cubicBezTo>
                  <a:cubicBezTo>
                    <a:pt x="3152" y="847"/>
                    <a:pt x="3157" y="847"/>
                    <a:pt x="3163" y="847"/>
                  </a:cubicBezTo>
                  <a:cubicBezTo>
                    <a:pt x="3159" y="829"/>
                    <a:pt x="3156" y="811"/>
                    <a:pt x="3150" y="794"/>
                  </a:cubicBezTo>
                  <a:cubicBezTo>
                    <a:pt x="3142" y="769"/>
                    <a:pt x="3127" y="747"/>
                    <a:pt x="3099" y="745"/>
                  </a:cubicBezTo>
                  <a:cubicBezTo>
                    <a:pt x="3075" y="743"/>
                    <a:pt x="3050" y="747"/>
                    <a:pt x="3026" y="749"/>
                  </a:cubicBezTo>
                  <a:cubicBezTo>
                    <a:pt x="3026" y="756"/>
                    <a:pt x="3026" y="760"/>
                    <a:pt x="3026" y="767"/>
                  </a:cubicBezTo>
                  <a:close/>
                  <a:moveTo>
                    <a:pt x="2128" y="519"/>
                  </a:moveTo>
                  <a:cubicBezTo>
                    <a:pt x="2162" y="484"/>
                    <a:pt x="2194" y="450"/>
                    <a:pt x="2227" y="417"/>
                  </a:cubicBezTo>
                  <a:cubicBezTo>
                    <a:pt x="2239" y="406"/>
                    <a:pt x="2240" y="394"/>
                    <a:pt x="2238" y="378"/>
                  </a:cubicBezTo>
                  <a:cubicBezTo>
                    <a:pt x="2197" y="422"/>
                    <a:pt x="2157" y="465"/>
                    <a:pt x="2116" y="507"/>
                  </a:cubicBezTo>
                  <a:cubicBezTo>
                    <a:pt x="2120" y="511"/>
                    <a:pt x="2124" y="514"/>
                    <a:pt x="2128" y="519"/>
                  </a:cubicBezTo>
                  <a:close/>
                  <a:moveTo>
                    <a:pt x="1385" y="677"/>
                  </a:moveTo>
                  <a:cubicBezTo>
                    <a:pt x="1360" y="674"/>
                    <a:pt x="1334" y="671"/>
                    <a:pt x="1306" y="669"/>
                  </a:cubicBezTo>
                  <a:cubicBezTo>
                    <a:pt x="1306" y="683"/>
                    <a:pt x="1306" y="695"/>
                    <a:pt x="1306" y="708"/>
                  </a:cubicBezTo>
                  <a:cubicBezTo>
                    <a:pt x="1332" y="710"/>
                    <a:pt x="1358" y="711"/>
                    <a:pt x="1385" y="713"/>
                  </a:cubicBezTo>
                  <a:cubicBezTo>
                    <a:pt x="1385" y="700"/>
                    <a:pt x="1385" y="689"/>
                    <a:pt x="1385" y="677"/>
                  </a:cubicBezTo>
                  <a:close/>
                  <a:moveTo>
                    <a:pt x="3394" y="599"/>
                  </a:moveTo>
                  <a:cubicBezTo>
                    <a:pt x="3376" y="599"/>
                    <a:pt x="3360" y="599"/>
                    <a:pt x="3343" y="599"/>
                  </a:cubicBezTo>
                  <a:cubicBezTo>
                    <a:pt x="3346" y="615"/>
                    <a:pt x="3348" y="629"/>
                    <a:pt x="3351" y="643"/>
                  </a:cubicBezTo>
                  <a:cubicBezTo>
                    <a:pt x="3352" y="645"/>
                    <a:pt x="3356" y="647"/>
                    <a:pt x="3359" y="648"/>
                  </a:cubicBezTo>
                  <a:cubicBezTo>
                    <a:pt x="3377" y="652"/>
                    <a:pt x="3395" y="655"/>
                    <a:pt x="3415" y="659"/>
                  </a:cubicBezTo>
                  <a:cubicBezTo>
                    <a:pt x="3407" y="638"/>
                    <a:pt x="3400" y="618"/>
                    <a:pt x="3394" y="599"/>
                  </a:cubicBezTo>
                  <a:close/>
                  <a:moveTo>
                    <a:pt x="1368" y="890"/>
                  </a:moveTo>
                  <a:cubicBezTo>
                    <a:pt x="1398" y="890"/>
                    <a:pt x="1429" y="890"/>
                    <a:pt x="1461" y="890"/>
                  </a:cubicBezTo>
                  <a:cubicBezTo>
                    <a:pt x="1456" y="880"/>
                    <a:pt x="1450" y="869"/>
                    <a:pt x="1445" y="859"/>
                  </a:cubicBezTo>
                  <a:cubicBezTo>
                    <a:pt x="1434" y="861"/>
                    <a:pt x="1425" y="859"/>
                    <a:pt x="1416" y="851"/>
                  </a:cubicBezTo>
                  <a:cubicBezTo>
                    <a:pt x="1411" y="846"/>
                    <a:pt x="1404" y="843"/>
                    <a:pt x="1397" y="841"/>
                  </a:cubicBezTo>
                  <a:cubicBezTo>
                    <a:pt x="1395" y="840"/>
                    <a:pt x="1391" y="843"/>
                    <a:pt x="1390" y="845"/>
                  </a:cubicBezTo>
                  <a:cubicBezTo>
                    <a:pt x="1382" y="860"/>
                    <a:pt x="1375" y="875"/>
                    <a:pt x="1368" y="890"/>
                  </a:cubicBezTo>
                  <a:close/>
                  <a:moveTo>
                    <a:pt x="1486" y="580"/>
                  </a:moveTo>
                  <a:cubicBezTo>
                    <a:pt x="1511" y="578"/>
                    <a:pt x="1520" y="587"/>
                    <a:pt x="1522" y="616"/>
                  </a:cubicBezTo>
                  <a:cubicBezTo>
                    <a:pt x="1529" y="617"/>
                    <a:pt x="1536" y="618"/>
                    <a:pt x="1544" y="619"/>
                  </a:cubicBezTo>
                  <a:cubicBezTo>
                    <a:pt x="1536" y="602"/>
                    <a:pt x="1529" y="588"/>
                    <a:pt x="1522" y="573"/>
                  </a:cubicBezTo>
                  <a:cubicBezTo>
                    <a:pt x="1521" y="571"/>
                    <a:pt x="1518" y="568"/>
                    <a:pt x="1516" y="568"/>
                  </a:cubicBezTo>
                  <a:cubicBezTo>
                    <a:pt x="1494" y="568"/>
                    <a:pt x="1472" y="568"/>
                    <a:pt x="1450" y="568"/>
                  </a:cubicBezTo>
                  <a:cubicBezTo>
                    <a:pt x="1450" y="586"/>
                    <a:pt x="1450" y="602"/>
                    <a:pt x="1450" y="618"/>
                  </a:cubicBezTo>
                  <a:cubicBezTo>
                    <a:pt x="1456" y="618"/>
                    <a:pt x="1461" y="618"/>
                    <a:pt x="1467" y="618"/>
                  </a:cubicBezTo>
                  <a:cubicBezTo>
                    <a:pt x="1456" y="598"/>
                    <a:pt x="1456" y="596"/>
                    <a:pt x="1471" y="587"/>
                  </a:cubicBezTo>
                  <a:cubicBezTo>
                    <a:pt x="1467" y="598"/>
                    <a:pt x="1470" y="609"/>
                    <a:pt x="1479" y="613"/>
                  </a:cubicBezTo>
                  <a:cubicBezTo>
                    <a:pt x="1487" y="616"/>
                    <a:pt x="1493" y="613"/>
                    <a:pt x="1498" y="607"/>
                  </a:cubicBezTo>
                  <a:cubicBezTo>
                    <a:pt x="1510" y="591"/>
                    <a:pt x="1490" y="589"/>
                    <a:pt x="1486" y="580"/>
                  </a:cubicBezTo>
                  <a:close/>
                  <a:moveTo>
                    <a:pt x="1831" y="423"/>
                  </a:moveTo>
                  <a:cubicBezTo>
                    <a:pt x="1830" y="424"/>
                    <a:pt x="1829" y="425"/>
                    <a:pt x="1828" y="426"/>
                  </a:cubicBezTo>
                  <a:cubicBezTo>
                    <a:pt x="1831" y="427"/>
                    <a:pt x="1834" y="431"/>
                    <a:pt x="1837" y="431"/>
                  </a:cubicBezTo>
                  <a:cubicBezTo>
                    <a:pt x="1879" y="433"/>
                    <a:pt x="1922" y="434"/>
                    <a:pt x="1964" y="436"/>
                  </a:cubicBezTo>
                  <a:cubicBezTo>
                    <a:pt x="1985" y="436"/>
                    <a:pt x="1990" y="441"/>
                    <a:pt x="1991" y="462"/>
                  </a:cubicBezTo>
                  <a:cubicBezTo>
                    <a:pt x="1991" y="482"/>
                    <a:pt x="1991" y="501"/>
                    <a:pt x="1991" y="520"/>
                  </a:cubicBezTo>
                  <a:cubicBezTo>
                    <a:pt x="1991" y="535"/>
                    <a:pt x="1991" y="549"/>
                    <a:pt x="1991" y="564"/>
                  </a:cubicBezTo>
                  <a:cubicBezTo>
                    <a:pt x="1992" y="564"/>
                    <a:pt x="1993" y="564"/>
                    <a:pt x="1994" y="564"/>
                  </a:cubicBezTo>
                  <a:cubicBezTo>
                    <a:pt x="1995" y="560"/>
                    <a:pt x="1995" y="555"/>
                    <a:pt x="1996" y="550"/>
                  </a:cubicBezTo>
                  <a:cubicBezTo>
                    <a:pt x="1998" y="520"/>
                    <a:pt x="1999" y="489"/>
                    <a:pt x="2002" y="458"/>
                  </a:cubicBezTo>
                  <a:cubicBezTo>
                    <a:pt x="2003" y="434"/>
                    <a:pt x="1995" y="424"/>
                    <a:pt x="1971" y="424"/>
                  </a:cubicBezTo>
                  <a:cubicBezTo>
                    <a:pt x="1951" y="423"/>
                    <a:pt x="1930" y="423"/>
                    <a:pt x="1910" y="423"/>
                  </a:cubicBezTo>
                  <a:cubicBezTo>
                    <a:pt x="1884" y="423"/>
                    <a:pt x="1857" y="423"/>
                    <a:pt x="1831" y="423"/>
                  </a:cubicBezTo>
                  <a:close/>
                  <a:moveTo>
                    <a:pt x="2596" y="700"/>
                  </a:moveTo>
                  <a:cubicBezTo>
                    <a:pt x="2597" y="710"/>
                    <a:pt x="2601" y="713"/>
                    <a:pt x="2610" y="713"/>
                  </a:cubicBezTo>
                  <a:cubicBezTo>
                    <a:pt x="2664" y="712"/>
                    <a:pt x="2718" y="712"/>
                    <a:pt x="2772" y="713"/>
                  </a:cubicBezTo>
                  <a:cubicBezTo>
                    <a:pt x="2782" y="713"/>
                    <a:pt x="2787" y="709"/>
                    <a:pt x="2787" y="700"/>
                  </a:cubicBezTo>
                  <a:cubicBezTo>
                    <a:pt x="2723" y="700"/>
                    <a:pt x="2660" y="700"/>
                    <a:pt x="2596" y="700"/>
                  </a:cubicBezTo>
                  <a:close/>
                  <a:moveTo>
                    <a:pt x="3462" y="737"/>
                  </a:moveTo>
                  <a:cubicBezTo>
                    <a:pt x="3443" y="732"/>
                    <a:pt x="3443" y="732"/>
                    <a:pt x="3429" y="741"/>
                  </a:cubicBezTo>
                  <a:cubicBezTo>
                    <a:pt x="3426" y="743"/>
                    <a:pt x="3422" y="743"/>
                    <a:pt x="3419" y="743"/>
                  </a:cubicBezTo>
                  <a:cubicBezTo>
                    <a:pt x="3388" y="743"/>
                    <a:pt x="3358" y="742"/>
                    <a:pt x="3328" y="741"/>
                  </a:cubicBezTo>
                  <a:cubicBezTo>
                    <a:pt x="3324" y="741"/>
                    <a:pt x="3320" y="740"/>
                    <a:pt x="3318" y="738"/>
                  </a:cubicBezTo>
                  <a:cubicBezTo>
                    <a:pt x="3301" y="721"/>
                    <a:pt x="3281" y="732"/>
                    <a:pt x="3260" y="726"/>
                  </a:cubicBezTo>
                  <a:cubicBezTo>
                    <a:pt x="3274" y="736"/>
                    <a:pt x="3284" y="743"/>
                    <a:pt x="3295" y="750"/>
                  </a:cubicBezTo>
                  <a:cubicBezTo>
                    <a:pt x="3297" y="751"/>
                    <a:pt x="3300" y="751"/>
                    <a:pt x="3302" y="751"/>
                  </a:cubicBezTo>
                  <a:cubicBezTo>
                    <a:pt x="3348" y="752"/>
                    <a:pt x="3394" y="753"/>
                    <a:pt x="3440" y="754"/>
                  </a:cubicBezTo>
                  <a:cubicBezTo>
                    <a:pt x="3453" y="754"/>
                    <a:pt x="3455" y="743"/>
                    <a:pt x="3462" y="737"/>
                  </a:cubicBezTo>
                  <a:close/>
                  <a:moveTo>
                    <a:pt x="2589" y="679"/>
                  </a:moveTo>
                  <a:cubicBezTo>
                    <a:pt x="2588" y="680"/>
                    <a:pt x="2587" y="681"/>
                    <a:pt x="2586" y="682"/>
                  </a:cubicBezTo>
                  <a:cubicBezTo>
                    <a:pt x="2590" y="685"/>
                    <a:pt x="2595" y="691"/>
                    <a:pt x="2599" y="691"/>
                  </a:cubicBezTo>
                  <a:cubicBezTo>
                    <a:pt x="2661" y="691"/>
                    <a:pt x="2724" y="691"/>
                    <a:pt x="2786" y="691"/>
                  </a:cubicBezTo>
                  <a:cubicBezTo>
                    <a:pt x="2790" y="691"/>
                    <a:pt x="2793" y="687"/>
                    <a:pt x="2797" y="684"/>
                  </a:cubicBezTo>
                  <a:cubicBezTo>
                    <a:pt x="2796" y="683"/>
                    <a:pt x="2796" y="681"/>
                    <a:pt x="2795" y="679"/>
                  </a:cubicBezTo>
                  <a:cubicBezTo>
                    <a:pt x="2726" y="679"/>
                    <a:pt x="2658" y="679"/>
                    <a:pt x="2589" y="679"/>
                  </a:cubicBezTo>
                  <a:close/>
                  <a:moveTo>
                    <a:pt x="1295" y="305"/>
                  </a:moveTo>
                  <a:cubicBezTo>
                    <a:pt x="1340" y="319"/>
                    <a:pt x="1385" y="333"/>
                    <a:pt x="1429" y="348"/>
                  </a:cubicBezTo>
                  <a:cubicBezTo>
                    <a:pt x="1430" y="347"/>
                    <a:pt x="1431" y="346"/>
                    <a:pt x="1432" y="345"/>
                  </a:cubicBezTo>
                  <a:cubicBezTo>
                    <a:pt x="1430" y="339"/>
                    <a:pt x="1428" y="331"/>
                    <a:pt x="1424" y="330"/>
                  </a:cubicBezTo>
                  <a:cubicBezTo>
                    <a:pt x="1382" y="315"/>
                    <a:pt x="1339" y="301"/>
                    <a:pt x="1295" y="286"/>
                  </a:cubicBezTo>
                  <a:cubicBezTo>
                    <a:pt x="1295" y="293"/>
                    <a:pt x="1295" y="298"/>
                    <a:pt x="1295" y="305"/>
                  </a:cubicBezTo>
                  <a:close/>
                  <a:moveTo>
                    <a:pt x="542" y="864"/>
                  </a:moveTo>
                  <a:cubicBezTo>
                    <a:pt x="608" y="864"/>
                    <a:pt x="672" y="864"/>
                    <a:pt x="736" y="864"/>
                  </a:cubicBezTo>
                  <a:cubicBezTo>
                    <a:pt x="736" y="860"/>
                    <a:pt x="736" y="857"/>
                    <a:pt x="736" y="852"/>
                  </a:cubicBezTo>
                  <a:cubicBezTo>
                    <a:pt x="671" y="852"/>
                    <a:pt x="607" y="852"/>
                    <a:pt x="542" y="852"/>
                  </a:cubicBezTo>
                  <a:cubicBezTo>
                    <a:pt x="542" y="856"/>
                    <a:pt x="542" y="860"/>
                    <a:pt x="542" y="864"/>
                  </a:cubicBezTo>
                  <a:close/>
                  <a:moveTo>
                    <a:pt x="423" y="835"/>
                  </a:moveTo>
                  <a:cubicBezTo>
                    <a:pt x="427" y="820"/>
                    <a:pt x="431" y="805"/>
                    <a:pt x="436" y="789"/>
                  </a:cubicBezTo>
                  <a:cubicBezTo>
                    <a:pt x="395" y="789"/>
                    <a:pt x="356" y="789"/>
                    <a:pt x="315" y="789"/>
                  </a:cubicBezTo>
                  <a:cubicBezTo>
                    <a:pt x="319" y="789"/>
                    <a:pt x="320" y="790"/>
                    <a:pt x="322" y="790"/>
                  </a:cubicBezTo>
                  <a:cubicBezTo>
                    <a:pt x="341" y="792"/>
                    <a:pt x="361" y="794"/>
                    <a:pt x="381" y="796"/>
                  </a:cubicBezTo>
                  <a:cubicBezTo>
                    <a:pt x="389" y="797"/>
                    <a:pt x="391" y="800"/>
                    <a:pt x="389" y="807"/>
                  </a:cubicBezTo>
                  <a:cubicBezTo>
                    <a:pt x="386" y="816"/>
                    <a:pt x="385" y="825"/>
                    <a:pt x="383" y="835"/>
                  </a:cubicBezTo>
                  <a:cubicBezTo>
                    <a:pt x="396" y="835"/>
                    <a:pt x="409" y="835"/>
                    <a:pt x="423" y="835"/>
                  </a:cubicBezTo>
                  <a:close/>
                  <a:moveTo>
                    <a:pt x="1010" y="574"/>
                  </a:moveTo>
                  <a:cubicBezTo>
                    <a:pt x="1026" y="576"/>
                    <a:pt x="1037" y="573"/>
                    <a:pt x="1048" y="562"/>
                  </a:cubicBezTo>
                  <a:cubicBezTo>
                    <a:pt x="1068" y="540"/>
                    <a:pt x="1090" y="520"/>
                    <a:pt x="1111" y="499"/>
                  </a:cubicBezTo>
                  <a:cubicBezTo>
                    <a:pt x="1117" y="493"/>
                    <a:pt x="1124" y="488"/>
                    <a:pt x="1131" y="482"/>
                  </a:cubicBezTo>
                  <a:cubicBezTo>
                    <a:pt x="1130" y="480"/>
                    <a:pt x="1129" y="479"/>
                    <a:pt x="1128" y="477"/>
                  </a:cubicBezTo>
                  <a:cubicBezTo>
                    <a:pt x="1121" y="479"/>
                    <a:pt x="1112" y="477"/>
                    <a:pt x="1108" y="481"/>
                  </a:cubicBezTo>
                  <a:cubicBezTo>
                    <a:pt x="1075" y="511"/>
                    <a:pt x="1043" y="542"/>
                    <a:pt x="1010" y="574"/>
                  </a:cubicBezTo>
                  <a:close/>
                  <a:moveTo>
                    <a:pt x="3068" y="893"/>
                  </a:moveTo>
                  <a:cubicBezTo>
                    <a:pt x="3064" y="889"/>
                    <a:pt x="3061" y="886"/>
                    <a:pt x="3059" y="883"/>
                  </a:cubicBezTo>
                  <a:cubicBezTo>
                    <a:pt x="3054" y="873"/>
                    <a:pt x="3047" y="871"/>
                    <a:pt x="3037" y="872"/>
                  </a:cubicBezTo>
                  <a:cubicBezTo>
                    <a:pt x="3017" y="872"/>
                    <a:pt x="2998" y="872"/>
                    <a:pt x="2979" y="872"/>
                  </a:cubicBezTo>
                  <a:cubicBezTo>
                    <a:pt x="2959" y="872"/>
                    <a:pt x="2959" y="872"/>
                    <a:pt x="2954" y="893"/>
                  </a:cubicBezTo>
                  <a:cubicBezTo>
                    <a:pt x="2992" y="893"/>
                    <a:pt x="3029" y="893"/>
                    <a:pt x="3068" y="893"/>
                  </a:cubicBezTo>
                  <a:close/>
                  <a:moveTo>
                    <a:pt x="1944" y="659"/>
                  </a:moveTo>
                  <a:cubicBezTo>
                    <a:pt x="1944" y="658"/>
                    <a:pt x="1944" y="656"/>
                    <a:pt x="1944" y="655"/>
                  </a:cubicBezTo>
                  <a:cubicBezTo>
                    <a:pt x="1912" y="655"/>
                    <a:pt x="1881" y="655"/>
                    <a:pt x="1849" y="654"/>
                  </a:cubicBezTo>
                  <a:cubicBezTo>
                    <a:pt x="1783" y="653"/>
                    <a:pt x="1718" y="650"/>
                    <a:pt x="1652" y="648"/>
                  </a:cubicBezTo>
                  <a:cubicBezTo>
                    <a:pt x="1641" y="647"/>
                    <a:pt x="1641" y="648"/>
                    <a:pt x="1643" y="659"/>
                  </a:cubicBezTo>
                  <a:cubicBezTo>
                    <a:pt x="1743" y="659"/>
                    <a:pt x="1844" y="659"/>
                    <a:pt x="1944" y="659"/>
                  </a:cubicBezTo>
                  <a:close/>
                  <a:moveTo>
                    <a:pt x="2780" y="722"/>
                  </a:moveTo>
                  <a:cubicBezTo>
                    <a:pt x="2721" y="722"/>
                    <a:pt x="2663" y="722"/>
                    <a:pt x="2605" y="722"/>
                  </a:cubicBezTo>
                  <a:cubicBezTo>
                    <a:pt x="2605" y="732"/>
                    <a:pt x="2610" y="735"/>
                    <a:pt x="2620" y="735"/>
                  </a:cubicBezTo>
                  <a:cubicBezTo>
                    <a:pt x="2668" y="735"/>
                    <a:pt x="2717" y="735"/>
                    <a:pt x="2765" y="735"/>
                  </a:cubicBezTo>
                  <a:cubicBezTo>
                    <a:pt x="2773" y="735"/>
                    <a:pt x="2778" y="733"/>
                    <a:pt x="2780" y="722"/>
                  </a:cubicBezTo>
                  <a:close/>
                  <a:moveTo>
                    <a:pt x="977" y="670"/>
                  </a:moveTo>
                  <a:cubicBezTo>
                    <a:pt x="978" y="670"/>
                    <a:pt x="979" y="671"/>
                    <a:pt x="979" y="671"/>
                  </a:cubicBezTo>
                  <a:cubicBezTo>
                    <a:pt x="984" y="667"/>
                    <a:pt x="989" y="662"/>
                    <a:pt x="993" y="658"/>
                  </a:cubicBezTo>
                  <a:cubicBezTo>
                    <a:pt x="996" y="660"/>
                    <a:pt x="998" y="662"/>
                    <a:pt x="1002" y="665"/>
                  </a:cubicBezTo>
                  <a:cubicBezTo>
                    <a:pt x="992" y="672"/>
                    <a:pt x="982" y="679"/>
                    <a:pt x="970" y="686"/>
                  </a:cubicBezTo>
                  <a:cubicBezTo>
                    <a:pt x="972" y="675"/>
                    <a:pt x="974" y="665"/>
                    <a:pt x="975" y="655"/>
                  </a:cubicBezTo>
                  <a:cubicBezTo>
                    <a:pt x="950" y="661"/>
                    <a:pt x="950" y="688"/>
                    <a:pt x="932" y="702"/>
                  </a:cubicBezTo>
                  <a:cubicBezTo>
                    <a:pt x="934" y="692"/>
                    <a:pt x="936" y="685"/>
                    <a:pt x="937" y="679"/>
                  </a:cubicBezTo>
                  <a:cubicBezTo>
                    <a:pt x="927" y="688"/>
                    <a:pt x="918" y="699"/>
                    <a:pt x="909" y="707"/>
                  </a:cubicBezTo>
                  <a:cubicBezTo>
                    <a:pt x="958" y="709"/>
                    <a:pt x="1000" y="687"/>
                    <a:pt x="1010" y="653"/>
                  </a:cubicBezTo>
                  <a:cubicBezTo>
                    <a:pt x="1001" y="653"/>
                    <a:pt x="991" y="653"/>
                    <a:pt x="981" y="653"/>
                  </a:cubicBezTo>
                  <a:cubicBezTo>
                    <a:pt x="980" y="659"/>
                    <a:pt x="978" y="665"/>
                    <a:pt x="977" y="670"/>
                  </a:cubicBezTo>
                  <a:close/>
                  <a:moveTo>
                    <a:pt x="437" y="888"/>
                  </a:moveTo>
                  <a:cubicBezTo>
                    <a:pt x="432" y="881"/>
                    <a:pt x="428" y="874"/>
                    <a:pt x="423" y="869"/>
                  </a:cubicBezTo>
                  <a:cubicBezTo>
                    <a:pt x="421" y="866"/>
                    <a:pt x="417" y="864"/>
                    <a:pt x="415" y="864"/>
                  </a:cubicBezTo>
                  <a:cubicBezTo>
                    <a:pt x="399" y="863"/>
                    <a:pt x="383" y="863"/>
                    <a:pt x="368" y="863"/>
                  </a:cubicBezTo>
                  <a:cubicBezTo>
                    <a:pt x="365" y="863"/>
                    <a:pt x="361" y="864"/>
                    <a:pt x="359" y="865"/>
                  </a:cubicBezTo>
                  <a:cubicBezTo>
                    <a:pt x="353" y="873"/>
                    <a:pt x="347" y="881"/>
                    <a:pt x="340" y="888"/>
                  </a:cubicBezTo>
                  <a:cubicBezTo>
                    <a:pt x="372" y="888"/>
                    <a:pt x="404" y="888"/>
                    <a:pt x="437" y="888"/>
                  </a:cubicBezTo>
                  <a:close/>
                  <a:moveTo>
                    <a:pt x="3300" y="758"/>
                  </a:moveTo>
                  <a:cubicBezTo>
                    <a:pt x="3308" y="778"/>
                    <a:pt x="3310" y="780"/>
                    <a:pt x="3329" y="780"/>
                  </a:cubicBezTo>
                  <a:cubicBezTo>
                    <a:pt x="3361" y="780"/>
                    <a:pt x="3392" y="780"/>
                    <a:pt x="3424" y="780"/>
                  </a:cubicBezTo>
                  <a:cubicBezTo>
                    <a:pt x="3440" y="780"/>
                    <a:pt x="3443" y="777"/>
                    <a:pt x="3446" y="760"/>
                  </a:cubicBezTo>
                  <a:cubicBezTo>
                    <a:pt x="3440" y="761"/>
                    <a:pt x="3432" y="759"/>
                    <a:pt x="3429" y="763"/>
                  </a:cubicBezTo>
                  <a:cubicBezTo>
                    <a:pt x="3421" y="771"/>
                    <a:pt x="3411" y="770"/>
                    <a:pt x="3401" y="770"/>
                  </a:cubicBezTo>
                  <a:cubicBezTo>
                    <a:pt x="3381" y="770"/>
                    <a:pt x="3361" y="769"/>
                    <a:pt x="3341" y="768"/>
                  </a:cubicBezTo>
                  <a:cubicBezTo>
                    <a:pt x="3338" y="768"/>
                    <a:pt x="3333" y="768"/>
                    <a:pt x="3331" y="766"/>
                  </a:cubicBezTo>
                  <a:cubicBezTo>
                    <a:pt x="3323" y="756"/>
                    <a:pt x="3312" y="758"/>
                    <a:pt x="3300" y="758"/>
                  </a:cubicBezTo>
                  <a:close/>
                  <a:moveTo>
                    <a:pt x="2770" y="745"/>
                  </a:moveTo>
                  <a:cubicBezTo>
                    <a:pt x="2718" y="745"/>
                    <a:pt x="2666" y="745"/>
                    <a:pt x="2615" y="745"/>
                  </a:cubicBezTo>
                  <a:cubicBezTo>
                    <a:pt x="2616" y="752"/>
                    <a:pt x="2618" y="756"/>
                    <a:pt x="2627" y="756"/>
                  </a:cubicBezTo>
                  <a:cubicBezTo>
                    <a:pt x="2671" y="756"/>
                    <a:pt x="2714" y="756"/>
                    <a:pt x="2758" y="756"/>
                  </a:cubicBezTo>
                  <a:cubicBezTo>
                    <a:pt x="2766" y="756"/>
                    <a:pt x="2770" y="753"/>
                    <a:pt x="2770" y="745"/>
                  </a:cubicBezTo>
                  <a:close/>
                  <a:moveTo>
                    <a:pt x="2437" y="844"/>
                  </a:moveTo>
                  <a:cubicBezTo>
                    <a:pt x="2436" y="826"/>
                    <a:pt x="2435" y="810"/>
                    <a:pt x="2434" y="792"/>
                  </a:cubicBezTo>
                  <a:cubicBezTo>
                    <a:pt x="2423" y="794"/>
                    <a:pt x="2412" y="796"/>
                    <a:pt x="2403" y="798"/>
                  </a:cubicBezTo>
                  <a:cubicBezTo>
                    <a:pt x="2403" y="814"/>
                    <a:pt x="2403" y="830"/>
                    <a:pt x="2403" y="844"/>
                  </a:cubicBezTo>
                  <a:cubicBezTo>
                    <a:pt x="2415" y="844"/>
                    <a:pt x="2425" y="844"/>
                    <a:pt x="2437" y="844"/>
                  </a:cubicBezTo>
                  <a:close/>
                  <a:moveTo>
                    <a:pt x="1869" y="610"/>
                  </a:moveTo>
                  <a:cubicBezTo>
                    <a:pt x="1870" y="610"/>
                    <a:pt x="1871" y="610"/>
                    <a:pt x="1872" y="610"/>
                  </a:cubicBezTo>
                  <a:cubicBezTo>
                    <a:pt x="1872" y="555"/>
                    <a:pt x="1872" y="500"/>
                    <a:pt x="1872" y="445"/>
                  </a:cubicBezTo>
                  <a:cubicBezTo>
                    <a:pt x="1868" y="445"/>
                    <a:pt x="1862" y="445"/>
                    <a:pt x="1857" y="445"/>
                  </a:cubicBezTo>
                  <a:cubicBezTo>
                    <a:pt x="1861" y="500"/>
                    <a:pt x="1865" y="555"/>
                    <a:pt x="1869" y="610"/>
                  </a:cubicBezTo>
                  <a:close/>
                  <a:moveTo>
                    <a:pt x="1141" y="838"/>
                  </a:moveTo>
                  <a:cubicBezTo>
                    <a:pt x="1148" y="817"/>
                    <a:pt x="1148" y="795"/>
                    <a:pt x="1142" y="772"/>
                  </a:cubicBezTo>
                  <a:cubicBezTo>
                    <a:pt x="1136" y="753"/>
                    <a:pt x="1124" y="741"/>
                    <a:pt x="1108" y="739"/>
                  </a:cubicBezTo>
                  <a:cubicBezTo>
                    <a:pt x="1094" y="738"/>
                    <a:pt x="1080" y="748"/>
                    <a:pt x="1072" y="766"/>
                  </a:cubicBezTo>
                  <a:cubicBezTo>
                    <a:pt x="1066" y="780"/>
                    <a:pt x="1062" y="794"/>
                    <a:pt x="1060" y="809"/>
                  </a:cubicBezTo>
                  <a:cubicBezTo>
                    <a:pt x="1058" y="827"/>
                    <a:pt x="1060" y="846"/>
                    <a:pt x="1071" y="864"/>
                  </a:cubicBezTo>
                  <a:cubicBezTo>
                    <a:pt x="1069" y="850"/>
                    <a:pt x="1066" y="837"/>
                    <a:pt x="1066" y="824"/>
                  </a:cubicBezTo>
                  <a:cubicBezTo>
                    <a:pt x="1065" y="797"/>
                    <a:pt x="1071" y="773"/>
                    <a:pt x="1092" y="754"/>
                  </a:cubicBezTo>
                  <a:cubicBezTo>
                    <a:pt x="1104" y="745"/>
                    <a:pt x="1117" y="746"/>
                    <a:pt x="1126" y="758"/>
                  </a:cubicBezTo>
                  <a:cubicBezTo>
                    <a:pt x="1132" y="765"/>
                    <a:pt x="1137" y="774"/>
                    <a:pt x="1138" y="783"/>
                  </a:cubicBezTo>
                  <a:cubicBezTo>
                    <a:pt x="1141" y="801"/>
                    <a:pt x="1141" y="820"/>
                    <a:pt x="1141" y="838"/>
                  </a:cubicBezTo>
                  <a:close/>
                  <a:moveTo>
                    <a:pt x="1904" y="610"/>
                  </a:moveTo>
                  <a:cubicBezTo>
                    <a:pt x="1905" y="610"/>
                    <a:pt x="1906" y="610"/>
                    <a:pt x="1907" y="610"/>
                  </a:cubicBezTo>
                  <a:cubicBezTo>
                    <a:pt x="1907" y="555"/>
                    <a:pt x="1907" y="500"/>
                    <a:pt x="1907" y="445"/>
                  </a:cubicBezTo>
                  <a:cubicBezTo>
                    <a:pt x="1902" y="445"/>
                    <a:pt x="1897" y="445"/>
                    <a:pt x="1892" y="445"/>
                  </a:cubicBezTo>
                  <a:cubicBezTo>
                    <a:pt x="1896" y="501"/>
                    <a:pt x="1900" y="555"/>
                    <a:pt x="1904" y="610"/>
                  </a:cubicBezTo>
                  <a:close/>
                  <a:moveTo>
                    <a:pt x="1430" y="358"/>
                  </a:moveTo>
                  <a:cubicBezTo>
                    <a:pt x="1385" y="346"/>
                    <a:pt x="1341" y="333"/>
                    <a:pt x="1292" y="320"/>
                  </a:cubicBezTo>
                  <a:cubicBezTo>
                    <a:pt x="1296" y="326"/>
                    <a:pt x="1297" y="331"/>
                    <a:pt x="1300" y="332"/>
                  </a:cubicBezTo>
                  <a:cubicBezTo>
                    <a:pt x="1343" y="345"/>
                    <a:pt x="1386" y="357"/>
                    <a:pt x="1430" y="370"/>
                  </a:cubicBezTo>
                  <a:cubicBezTo>
                    <a:pt x="1430" y="366"/>
                    <a:pt x="1430" y="362"/>
                    <a:pt x="1430" y="358"/>
                  </a:cubicBezTo>
                  <a:close/>
                  <a:moveTo>
                    <a:pt x="1824" y="445"/>
                  </a:moveTo>
                  <a:cubicBezTo>
                    <a:pt x="1828" y="502"/>
                    <a:pt x="1831" y="558"/>
                    <a:pt x="1834" y="614"/>
                  </a:cubicBezTo>
                  <a:cubicBezTo>
                    <a:pt x="1836" y="614"/>
                    <a:pt x="1837" y="614"/>
                    <a:pt x="1838" y="614"/>
                  </a:cubicBezTo>
                  <a:cubicBezTo>
                    <a:pt x="1838" y="558"/>
                    <a:pt x="1838" y="502"/>
                    <a:pt x="1838" y="445"/>
                  </a:cubicBezTo>
                  <a:cubicBezTo>
                    <a:pt x="1834" y="445"/>
                    <a:pt x="1830" y="445"/>
                    <a:pt x="1824" y="445"/>
                  </a:cubicBezTo>
                  <a:close/>
                  <a:moveTo>
                    <a:pt x="1793" y="405"/>
                  </a:moveTo>
                  <a:cubicBezTo>
                    <a:pt x="1782" y="404"/>
                    <a:pt x="1771" y="415"/>
                    <a:pt x="1771" y="426"/>
                  </a:cubicBezTo>
                  <a:cubicBezTo>
                    <a:pt x="1770" y="438"/>
                    <a:pt x="1780" y="448"/>
                    <a:pt x="1792" y="448"/>
                  </a:cubicBezTo>
                  <a:cubicBezTo>
                    <a:pt x="1804" y="448"/>
                    <a:pt x="1814" y="439"/>
                    <a:pt x="1814" y="428"/>
                  </a:cubicBezTo>
                  <a:cubicBezTo>
                    <a:pt x="1815" y="416"/>
                    <a:pt x="1805" y="405"/>
                    <a:pt x="1793" y="405"/>
                  </a:cubicBezTo>
                  <a:close/>
                  <a:moveTo>
                    <a:pt x="2251" y="846"/>
                  </a:moveTo>
                  <a:cubicBezTo>
                    <a:pt x="2251" y="845"/>
                    <a:pt x="2251" y="844"/>
                    <a:pt x="2252" y="843"/>
                  </a:cubicBezTo>
                  <a:cubicBezTo>
                    <a:pt x="2261" y="842"/>
                    <a:pt x="2271" y="841"/>
                    <a:pt x="2280" y="840"/>
                  </a:cubicBezTo>
                  <a:cubicBezTo>
                    <a:pt x="2288" y="839"/>
                    <a:pt x="2290" y="836"/>
                    <a:pt x="2287" y="828"/>
                  </a:cubicBezTo>
                  <a:cubicBezTo>
                    <a:pt x="2271" y="830"/>
                    <a:pt x="2255" y="831"/>
                    <a:pt x="2239" y="833"/>
                  </a:cubicBezTo>
                  <a:cubicBezTo>
                    <a:pt x="2239" y="845"/>
                    <a:pt x="2239" y="855"/>
                    <a:pt x="2239" y="866"/>
                  </a:cubicBezTo>
                  <a:cubicBezTo>
                    <a:pt x="2270" y="869"/>
                    <a:pt x="2286" y="866"/>
                    <a:pt x="2289" y="857"/>
                  </a:cubicBezTo>
                  <a:cubicBezTo>
                    <a:pt x="2276" y="856"/>
                    <a:pt x="2263" y="855"/>
                    <a:pt x="2248" y="853"/>
                  </a:cubicBezTo>
                  <a:cubicBezTo>
                    <a:pt x="2263" y="852"/>
                    <a:pt x="2276" y="851"/>
                    <a:pt x="2288" y="849"/>
                  </a:cubicBezTo>
                  <a:cubicBezTo>
                    <a:pt x="2288" y="848"/>
                    <a:pt x="2288" y="847"/>
                    <a:pt x="2288" y="846"/>
                  </a:cubicBezTo>
                  <a:cubicBezTo>
                    <a:pt x="2276" y="846"/>
                    <a:pt x="2264" y="846"/>
                    <a:pt x="2251" y="846"/>
                  </a:cubicBezTo>
                  <a:close/>
                  <a:moveTo>
                    <a:pt x="3332" y="645"/>
                  </a:moveTo>
                  <a:cubicBezTo>
                    <a:pt x="3330" y="630"/>
                    <a:pt x="3328" y="615"/>
                    <a:pt x="3326" y="600"/>
                  </a:cubicBezTo>
                  <a:cubicBezTo>
                    <a:pt x="3315" y="601"/>
                    <a:pt x="3305" y="602"/>
                    <a:pt x="3295" y="603"/>
                  </a:cubicBezTo>
                  <a:cubicBezTo>
                    <a:pt x="3296" y="609"/>
                    <a:pt x="3297" y="615"/>
                    <a:pt x="3298" y="621"/>
                  </a:cubicBezTo>
                  <a:cubicBezTo>
                    <a:pt x="3301" y="649"/>
                    <a:pt x="3301" y="649"/>
                    <a:pt x="3330" y="646"/>
                  </a:cubicBezTo>
                  <a:cubicBezTo>
                    <a:pt x="3330" y="646"/>
                    <a:pt x="3330" y="646"/>
                    <a:pt x="3332" y="645"/>
                  </a:cubicBezTo>
                  <a:close/>
                  <a:moveTo>
                    <a:pt x="1926" y="444"/>
                  </a:moveTo>
                  <a:cubicBezTo>
                    <a:pt x="1929" y="501"/>
                    <a:pt x="1933" y="556"/>
                    <a:pt x="1936" y="612"/>
                  </a:cubicBezTo>
                  <a:cubicBezTo>
                    <a:pt x="1937" y="612"/>
                    <a:pt x="1938" y="612"/>
                    <a:pt x="1939" y="612"/>
                  </a:cubicBezTo>
                  <a:cubicBezTo>
                    <a:pt x="1939" y="556"/>
                    <a:pt x="1939" y="500"/>
                    <a:pt x="1939" y="444"/>
                  </a:cubicBezTo>
                  <a:cubicBezTo>
                    <a:pt x="1935" y="444"/>
                    <a:pt x="1931" y="444"/>
                    <a:pt x="1926" y="444"/>
                  </a:cubicBezTo>
                  <a:close/>
                  <a:moveTo>
                    <a:pt x="615" y="887"/>
                  </a:moveTo>
                  <a:cubicBezTo>
                    <a:pt x="607" y="874"/>
                    <a:pt x="607" y="875"/>
                    <a:pt x="595" y="874"/>
                  </a:cubicBezTo>
                  <a:cubicBezTo>
                    <a:pt x="570" y="872"/>
                    <a:pt x="545" y="880"/>
                    <a:pt x="523" y="867"/>
                  </a:cubicBezTo>
                  <a:cubicBezTo>
                    <a:pt x="517" y="874"/>
                    <a:pt x="512" y="880"/>
                    <a:pt x="507" y="887"/>
                  </a:cubicBezTo>
                  <a:cubicBezTo>
                    <a:pt x="543" y="887"/>
                    <a:pt x="578" y="887"/>
                    <a:pt x="615" y="887"/>
                  </a:cubicBezTo>
                  <a:close/>
                  <a:moveTo>
                    <a:pt x="2764" y="765"/>
                  </a:moveTo>
                  <a:cubicBezTo>
                    <a:pt x="2763" y="765"/>
                    <a:pt x="2762" y="764"/>
                    <a:pt x="2762" y="763"/>
                  </a:cubicBezTo>
                  <a:cubicBezTo>
                    <a:pt x="2716" y="763"/>
                    <a:pt x="2670" y="763"/>
                    <a:pt x="2624" y="763"/>
                  </a:cubicBezTo>
                  <a:cubicBezTo>
                    <a:pt x="2623" y="765"/>
                    <a:pt x="2623" y="766"/>
                    <a:pt x="2622" y="768"/>
                  </a:cubicBezTo>
                  <a:cubicBezTo>
                    <a:pt x="2627" y="769"/>
                    <a:pt x="2631" y="773"/>
                    <a:pt x="2635" y="773"/>
                  </a:cubicBezTo>
                  <a:cubicBezTo>
                    <a:pt x="2673" y="773"/>
                    <a:pt x="2711" y="773"/>
                    <a:pt x="2750" y="772"/>
                  </a:cubicBezTo>
                  <a:cubicBezTo>
                    <a:pt x="2754" y="772"/>
                    <a:pt x="2759" y="768"/>
                    <a:pt x="2764" y="765"/>
                  </a:cubicBezTo>
                  <a:close/>
                  <a:moveTo>
                    <a:pt x="786" y="552"/>
                  </a:moveTo>
                  <a:cubicBezTo>
                    <a:pt x="786" y="573"/>
                    <a:pt x="786" y="593"/>
                    <a:pt x="786" y="614"/>
                  </a:cubicBezTo>
                  <a:cubicBezTo>
                    <a:pt x="790" y="611"/>
                    <a:pt x="792" y="609"/>
                    <a:pt x="793" y="608"/>
                  </a:cubicBezTo>
                  <a:cubicBezTo>
                    <a:pt x="791" y="601"/>
                    <a:pt x="790" y="596"/>
                    <a:pt x="789" y="589"/>
                  </a:cubicBezTo>
                  <a:cubicBezTo>
                    <a:pt x="796" y="593"/>
                    <a:pt x="801" y="596"/>
                    <a:pt x="806" y="599"/>
                  </a:cubicBezTo>
                  <a:cubicBezTo>
                    <a:pt x="810" y="597"/>
                    <a:pt x="814" y="595"/>
                    <a:pt x="818" y="592"/>
                  </a:cubicBezTo>
                  <a:cubicBezTo>
                    <a:pt x="827" y="585"/>
                    <a:pt x="827" y="577"/>
                    <a:pt x="817" y="571"/>
                  </a:cubicBezTo>
                  <a:cubicBezTo>
                    <a:pt x="807" y="565"/>
                    <a:pt x="797" y="559"/>
                    <a:pt x="786" y="552"/>
                  </a:cubicBezTo>
                  <a:close/>
                  <a:moveTo>
                    <a:pt x="3432" y="826"/>
                  </a:moveTo>
                  <a:cubicBezTo>
                    <a:pt x="3404" y="826"/>
                    <a:pt x="3376" y="826"/>
                    <a:pt x="3349" y="826"/>
                  </a:cubicBezTo>
                  <a:cubicBezTo>
                    <a:pt x="3349" y="831"/>
                    <a:pt x="3349" y="836"/>
                    <a:pt x="3349" y="840"/>
                  </a:cubicBezTo>
                  <a:cubicBezTo>
                    <a:pt x="3377" y="840"/>
                    <a:pt x="3404" y="840"/>
                    <a:pt x="3432" y="840"/>
                  </a:cubicBezTo>
                  <a:cubicBezTo>
                    <a:pt x="3432" y="835"/>
                    <a:pt x="3432" y="831"/>
                    <a:pt x="3432" y="826"/>
                  </a:cubicBezTo>
                  <a:close/>
                  <a:moveTo>
                    <a:pt x="1967" y="608"/>
                  </a:moveTo>
                  <a:cubicBezTo>
                    <a:pt x="1968" y="608"/>
                    <a:pt x="1968" y="608"/>
                    <a:pt x="1969" y="608"/>
                  </a:cubicBezTo>
                  <a:cubicBezTo>
                    <a:pt x="1969" y="553"/>
                    <a:pt x="1969" y="499"/>
                    <a:pt x="1969" y="444"/>
                  </a:cubicBezTo>
                  <a:cubicBezTo>
                    <a:pt x="1965" y="444"/>
                    <a:pt x="1961" y="445"/>
                    <a:pt x="1956" y="445"/>
                  </a:cubicBezTo>
                  <a:cubicBezTo>
                    <a:pt x="1960" y="500"/>
                    <a:pt x="1964" y="554"/>
                    <a:pt x="1967" y="608"/>
                  </a:cubicBezTo>
                  <a:close/>
                  <a:moveTo>
                    <a:pt x="2320" y="890"/>
                  </a:moveTo>
                  <a:cubicBezTo>
                    <a:pt x="2317" y="876"/>
                    <a:pt x="2309" y="873"/>
                    <a:pt x="2296" y="874"/>
                  </a:cubicBezTo>
                  <a:cubicBezTo>
                    <a:pt x="2282" y="876"/>
                    <a:pt x="2268" y="876"/>
                    <a:pt x="2254" y="876"/>
                  </a:cubicBezTo>
                  <a:cubicBezTo>
                    <a:pt x="2243" y="875"/>
                    <a:pt x="2237" y="880"/>
                    <a:pt x="2233" y="890"/>
                  </a:cubicBezTo>
                  <a:cubicBezTo>
                    <a:pt x="2263" y="890"/>
                    <a:pt x="2291" y="890"/>
                    <a:pt x="2320" y="890"/>
                  </a:cubicBezTo>
                  <a:close/>
                  <a:moveTo>
                    <a:pt x="2907" y="891"/>
                  </a:moveTo>
                  <a:cubicBezTo>
                    <a:pt x="2905" y="879"/>
                    <a:pt x="2899" y="874"/>
                    <a:pt x="2887" y="875"/>
                  </a:cubicBezTo>
                  <a:cubicBezTo>
                    <a:pt x="2871" y="876"/>
                    <a:pt x="2856" y="876"/>
                    <a:pt x="2840" y="875"/>
                  </a:cubicBezTo>
                  <a:cubicBezTo>
                    <a:pt x="2828" y="874"/>
                    <a:pt x="2822" y="878"/>
                    <a:pt x="2820" y="891"/>
                  </a:cubicBezTo>
                  <a:cubicBezTo>
                    <a:pt x="2849" y="891"/>
                    <a:pt x="2878" y="891"/>
                    <a:pt x="2907" y="891"/>
                  </a:cubicBezTo>
                  <a:close/>
                  <a:moveTo>
                    <a:pt x="1859" y="384"/>
                  </a:moveTo>
                  <a:cubicBezTo>
                    <a:pt x="1859" y="385"/>
                    <a:pt x="1859" y="385"/>
                    <a:pt x="1859" y="386"/>
                  </a:cubicBezTo>
                  <a:cubicBezTo>
                    <a:pt x="1898" y="391"/>
                    <a:pt x="1937" y="395"/>
                    <a:pt x="1976" y="399"/>
                  </a:cubicBezTo>
                  <a:cubicBezTo>
                    <a:pt x="1993" y="401"/>
                    <a:pt x="2008" y="406"/>
                    <a:pt x="2014" y="425"/>
                  </a:cubicBezTo>
                  <a:cubicBezTo>
                    <a:pt x="2014" y="406"/>
                    <a:pt x="2004" y="392"/>
                    <a:pt x="1987" y="391"/>
                  </a:cubicBezTo>
                  <a:cubicBezTo>
                    <a:pt x="1944" y="387"/>
                    <a:pt x="1902" y="386"/>
                    <a:pt x="1859" y="384"/>
                  </a:cubicBezTo>
                  <a:close/>
                  <a:moveTo>
                    <a:pt x="2632" y="779"/>
                  </a:moveTo>
                  <a:cubicBezTo>
                    <a:pt x="2632" y="780"/>
                    <a:pt x="2631" y="781"/>
                    <a:pt x="2631" y="782"/>
                  </a:cubicBezTo>
                  <a:cubicBezTo>
                    <a:pt x="2635" y="784"/>
                    <a:pt x="2640" y="787"/>
                    <a:pt x="2644" y="787"/>
                  </a:cubicBezTo>
                  <a:cubicBezTo>
                    <a:pt x="2676" y="788"/>
                    <a:pt x="2707" y="788"/>
                    <a:pt x="2738" y="788"/>
                  </a:cubicBezTo>
                  <a:cubicBezTo>
                    <a:pt x="2743" y="788"/>
                    <a:pt x="2748" y="784"/>
                    <a:pt x="2753" y="782"/>
                  </a:cubicBezTo>
                  <a:cubicBezTo>
                    <a:pt x="2752" y="781"/>
                    <a:pt x="2752" y="780"/>
                    <a:pt x="2751" y="779"/>
                  </a:cubicBezTo>
                  <a:cubicBezTo>
                    <a:pt x="2712" y="779"/>
                    <a:pt x="2672" y="779"/>
                    <a:pt x="2632" y="779"/>
                  </a:cubicBezTo>
                  <a:close/>
                  <a:moveTo>
                    <a:pt x="1099" y="702"/>
                  </a:moveTo>
                  <a:cubicBezTo>
                    <a:pt x="1082" y="709"/>
                    <a:pt x="1068" y="725"/>
                    <a:pt x="1057" y="744"/>
                  </a:cubicBezTo>
                  <a:cubicBezTo>
                    <a:pt x="1039" y="773"/>
                    <a:pt x="1021" y="804"/>
                    <a:pt x="1004" y="832"/>
                  </a:cubicBezTo>
                  <a:cubicBezTo>
                    <a:pt x="1014" y="830"/>
                    <a:pt x="1020" y="820"/>
                    <a:pt x="1026" y="811"/>
                  </a:cubicBezTo>
                  <a:cubicBezTo>
                    <a:pt x="1039" y="789"/>
                    <a:pt x="1052" y="766"/>
                    <a:pt x="1066" y="745"/>
                  </a:cubicBezTo>
                  <a:cubicBezTo>
                    <a:pt x="1076" y="729"/>
                    <a:pt x="1089" y="715"/>
                    <a:pt x="1099" y="702"/>
                  </a:cubicBezTo>
                  <a:close/>
                  <a:moveTo>
                    <a:pt x="992" y="575"/>
                  </a:moveTo>
                  <a:cubicBezTo>
                    <a:pt x="998" y="572"/>
                    <a:pt x="1080" y="499"/>
                    <a:pt x="1095" y="476"/>
                  </a:cubicBezTo>
                  <a:cubicBezTo>
                    <a:pt x="1090" y="477"/>
                    <a:pt x="1084" y="479"/>
                    <a:pt x="1081" y="482"/>
                  </a:cubicBezTo>
                  <a:cubicBezTo>
                    <a:pt x="1071" y="490"/>
                    <a:pt x="1062" y="499"/>
                    <a:pt x="1054" y="508"/>
                  </a:cubicBezTo>
                  <a:cubicBezTo>
                    <a:pt x="1033" y="530"/>
                    <a:pt x="1013" y="553"/>
                    <a:pt x="992" y="575"/>
                  </a:cubicBezTo>
                  <a:close/>
                  <a:moveTo>
                    <a:pt x="2142" y="528"/>
                  </a:moveTo>
                  <a:cubicBezTo>
                    <a:pt x="2142" y="529"/>
                    <a:pt x="2143" y="531"/>
                    <a:pt x="2143" y="532"/>
                  </a:cubicBezTo>
                  <a:cubicBezTo>
                    <a:pt x="2147" y="531"/>
                    <a:pt x="2152" y="532"/>
                    <a:pt x="2154" y="530"/>
                  </a:cubicBezTo>
                  <a:cubicBezTo>
                    <a:pt x="2180" y="505"/>
                    <a:pt x="2207" y="481"/>
                    <a:pt x="2233" y="456"/>
                  </a:cubicBezTo>
                  <a:cubicBezTo>
                    <a:pt x="2236" y="453"/>
                    <a:pt x="2237" y="448"/>
                    <a:pt x="2239" y="445"/>
                  </a:cubicBezTo>
                  <a:cubicBezTo>
                    <a:pt x="2238" y="444"/>
                    <a:pt x="2237" y="444"/>
                    <a:pt x="2236" y="443"/>
                  </a:cubicBezTo>
                  <a:cubicBezTo>
                    <a:pt x="2205" y="471"/>
                    <a:pt x="2173" y="500"/>
                    <a:pt x="2142" y="528"/>
                  </a:cubicBezTo>
                  <a:close/>
                  <a:moveTo>
                    <a:pt x="2128" y="646"/>
                  </a:moveTo>
                  <a:cubicBezTo>
                    <a:pt x="2098" y="641"/>
                    <a:pt x="2068" y="637"/>
                    <a:pt x="2040" y="630"/>
                  </a:cubicBezTo>
                  <a:cubicBezTo>
                    <a:pt x="2025" y="627"/>
                    <a:pt x="2021" y="635"/>
                    <a:pt x="2015" y="646"/>
                  </a:cubicBezTo>
                  <a:cubicBezTo>
                    <a:pt x="2053" y="646"/>
                    <a:pt x="2090" y="646"/>
                    <a:pt x="2128" y="646"/>
                  </a:cubicBezTo>
                  <a:close/>
                  <a:moveTo>
                    <a:pt x="1794" y="465"/>
                  </a:moveTo>
                  <a:cubicBezTo>
                    <a:pt x="1797" y="513"/>
                    <a:pt x="1799" y="560"/>
                    <a:pt x="1801" y="607"/>
                  </a:cubicBezTo>
                  <a:cubicBezTo>
                    <a:pt x="1802" y="607"/>
                    <a:pt x="1802" y="607"/>
                    <a:pt x="1803" y="607"/>
                  </a:cubicBezTo>
                  <a:cubicBezTo>
                    <a:pt x="1804" y="559"/>
                    <a:pt x="1805" y="510"/>
                    <a:pt x="1806" y="461"/>
                  </a:cubicBezTo>
                  <a:cubicBezTo>
                    <a:pt x="1801" y="462"/>
                    <a:pt x="1798" y="464"/>
                    <a:pt x="1794" y="465"/>
                  </a:cubicBezTo>
                  <a:close/>
                  <a:moveTo>
                    <a:pt x="2381" y="358"/>
                  </a:moveTo>
                  <a:cubicBezTo>
                    <a:pt x="2381" y="359"/>
                    <a:pt x="2382" y="360"/>
                    <a:pt x="2382" y="361"/>
                  </a:cubicBezTo>
                  <a:cubicBezTo>
                    <a:pt x="2395" y="361"/>
                    <a:pt x="2408" y="362"/>
                    <a:pt x="2421" y="361"/>
                  </a:cubicBezTo>
                  <a:cubicBezTo>
                    <a:pt x="2426" y="360"/>
                    <a:pt x="2434" y="356"/>
                    <a:pt x="2434" y="353"/>
                  </a:cubicBezTo>
                  <a:cubicBezTo>
                    <a:pt x="2435" y="347"/>
                    <a:pt x="2433" y="340"/>
                    <a:pt x="2429" y="334"/>
                  </a:cubicBezTo>
                  <a:cubicBezTo>
                    <a:pt x="2428" y="332"/>
                    <a:pt x="2419" y="333"/>
                    <a:pt x="2416" y="336"/>
                  </a:cubicBezTo>
                  <a:cubicBezTo>
                    <a:pt x="2404" y="343"/>
                    <a:pt x="2393" y="351"/>
                    <a:pt x="2381" y="358"/>
                  </a:cubicBezTo>
                  <a:close/>
                  <a:moveTo>
                    <a:pt x="2090" y="396"/>
                  </a:moveTo>
                  <a:cubicBezTo>
                    <a:pt x="2091" y="396"/>
                    <a:pt x="2093" y="396"/>
                    <a:pt x="2095" y="396"/>
                  </a:cubicBezTo>
                  <a:cubicBezTo>
                    <a:pt x="2096" y="370"/>
                    <a:pt x="2098" y="344"/>
                    <a:pt x="2099" y="318"/>
                  </a:cubicBezTo>
                  <a:cubicBezTo>
                    <a:pt x="2100" y="295"/>
                    <a:pt x="2100" y="295"/>
                    <a:pt x="2122" y="288"/>
                  </a:cubicBezTo>
                  <a:cubicBezTo>
                    <a:pt x="2122" y="288"/>
                    <a:pt x="2123" y="286"/>
                    <a:pt x="2123" y="285"/>
                  </a:cubicBezTo>
                  <a:cubicBezTo>
                    <a:pt x="2117" y="285"/>
                    <a:pt x="2110" y="285"/>
                    <a:pt x="2104" y="285"/>
                  </a:cubicBezTo>
                  <a:cubicBezTo>
                    <a:pt x="2093" y="284"/>
                    <a:pt x="2089" y="289"/>
                    <a:pt x="2089" y="300"/>
                  </a:cubicBezTo>
                  <a:cubicBezTo>
                    <a:pt x="2090" y="332"/>
                    <a:pt x="2090" y="364"/>
                    <a:pt x="2090" y="396"/>
                  </a:cubicBezTo>
                  <a:close/>
                  <a:moveTo>
                    <a:pt x="414" y="609"/>
                  </a:moveTo>
                  <a:cubicBezTo>
                    <a:pt x="422" y="610"/>
                    <a:pt x="428" y="611"/>
                    <a:pt x="435" y="611"/>
                  </a:cubicBezTo>
                  <a:cubicBezTo>
                    <a:pt x="442" y="612"/>
                    <a:pt x="448" y="611"/>
                    <a:pt x="456" y="611"/>
                  </a:cubicBezTo>
                  <a:cubicBezTo>
                    <a:pt x="457" y="605"/>
                    <a:pt x="459" y="599"/>
                    <a:pt x="460" y="592"/>
                  </a:cubicBezTo>
                  <a:cubicBezTo>
                    <a:pt x="428" y="583"/>
                    <a:pt x="425" y="584"/>
                    <a:pt x="414" y="609"/>
                  </a:cubicBezTo>
                  <a:close/>
                  <a:moveTo>
                    <a:pt x="2222" y="849"/>
                  </a:moveTo>
                  <a:cubicBezTo>
                    <a:pt x="2220" y="840"/>
                    <a:pt x="2218" y="830"/>
                    <a:pt x="2215" y="820"/>
                  </a:cubicBezTo>
                  <a:cubicBezTo>
                    <a:pt x="2212" y="811"/>
                    <a:pt x="2207" y="802"/>
                    <a:pt x="2203" y="794"/>
                  </a:cubicBezTo>
                  <a:cubicBezTo>
                    <a:pt x="2207" y="818"/>
                    <a:pt x="2211" y="843"/>
                    <a:pt x="2216" y="868"/>
                  </a:cubicBezTo>
                  <a:cubicBezTo>
                    <a:pt x="2221" y="868"/>
                    <a:pt x="2227" y="868"/>
                    <a:pt x="2233" y="868"/>
                  </a:cubicBezTo>
                  <a:cubicBezTo>
                    <a:pt x="2233" y="857"/>
                    <a:pt x="2233" y="847"/>
                    <a:pt x="2233" y="836"/>
                  </a:cubicBezTo>
                  <a:cubicBezTo>
                    <a:pt x="2232" y="835"/>
                    <a:pt x="2231" y="835"/>
                    <a:pt x="2230" y="834"/>
                  </a:cubicBezTo>
                  <a:cubicBezTo>
                    <a:pt x="2227" y="839"/>
                    <a:pt x="2225" y="844"/>
                    <a:pt x="2222" y="849"/>
                  </a:cubicBezTo>
                  <a:close/>
                  <a:moveTo>
                    <a:pt x="2378" y="815"/>
                  </a:moveTo>
                  <a:cubicBezTo>
                    <a:pt x="2380" y="815"/>
                    <a:pt x="2381" y="815"/>
                    <a:pt x="2383" y="814"/>
                  </a:cubicBezTo>
                  <a:cubicBezTo>
                    <a:pt x="2377" y="798"/>
                    <a:pt x="2372" y="781"/>
                    <a:pt x="2364" y="766"/>
                  </a:cubicBezTo>
                  <a:cubicBezTo>
                    <a:pt x="2355" y="750"/>
                    <a:pt x="2342" y="750"/>
                    <a:pt x="2332" y="766"/>
                  </a:cubicBezTo>
                  <a:cubicBezTo>
                    <a:pt x="2322" y="783"/>
                    <a:pt x="2319" y="803"/>
                    <a:pt x="2318" y="825"/>
                  </a:cubicBezTo>
                  <a:cubicBezTo>
                    <a:pt x="2322" y="810"/>
                    <a:pt x="2325" y="797"/>
                    <a:pt x="2330" y="784"/>
                  </a:cubicBezTo>
                  <a:cubicBezTo>
                    <a:pt x="2338" y="766"/>
                    <a:pt x="2353" y="764"/>
                    <a:pt x="2365" y="780"/>
                  </a:cubicBezTo>
                  <a:cubicBezTo>
                    <a:pt x="2369" y="786"/>
                    <a:pt x="2371" y="792"/>
                    <a:pt x="2374" y="798"/>
                  </a:cubicBezTo>
                  <a:cubicBezTo>
                    <a:pt x="2376" y="804"/>
                    <a:pt x="2377" y="810"/>
                    <a:pt x="2378" y="815"/>
                  </a:cubicBezTo>
                  <a:close/>
                  <a:moveTo>
                    <a:pt x="515" y="850"/>
                  </a:moveTo>
                  <a:cubicBezTo>
                    <a:pt x="496" y="877"/>
                    <a:pt x="466" y="879"/>
                    <a:pt x="447" y="837"/>
                  </a:cubicBezTo>
                  <a:cubicBezTo>
                    <a:pt x="449" y="864"/>
                    <a:pt x="462" y="882"/>
                    <a:pt x="479" y="884"/>
                  </a:cubicBezTo>
                  <a:cubicBezTo>
                    <a:pt x="496" y="885"/>
                    <a:pt x="509" y="872"/>
                    <a:pt x="515" y="850"/>
                  </a:cubicBezTo>
                  <a:close/>
                  <a:moveTo>
                    <a:pt x="206" y="769"/>
                  </a:moveTo>
                  <a:cubicBezTo>
                    <a:pt x="206" y="769"/>
                    <a:pt x="206" y="770"/>
                    <a:pt x="206" y="771"/>
                  </a:cubicBezTo>
                  <a:cubicBezTo>
                    <a:pt x="266" y="771"/>
                    <a:pt x="325" y="771"/>
                    <a:pt x="385" y="771"/>
                  </a:cubicBezTo>
                  <a:cubicBezTo>
                    <a:pt x="385" y="770"/>
                    <a:pt x="385" y="769"/>
                    <a:pt x="385" y="769"/>
                  </a:cubicBezTo>
                  <a:cubicBezTo>
                    <a:pt x="325" y="769"/>
                    <a:pt x="266" y="769"/>
                    <a:pt x="206" y="769"/>
                  </a:cubicBezTo>
                  <a:close/>
                  <a:moveTo>
                    <a:pt x="1561" y="645"/>
                  </a:moveTo>
                  <a:cubicBezTo>
                    <a:pt x="1561" y="644"/>
                    <a:pt x="1561" y="644"/>
                    <a:pt x="1561" y="643"/>
                  </a:cubicBezTo>
                  <a:cubicBezTo>
                    <a:pt x="1524" y="640"/>
                    <a:pt x="1487" y="636"/>
                    <a:pt x="1449" y="632"/>
                  </a:cubicBezTo>
                  <a:cubicBezTo>
                    <a:pt x="1450" y="638"/>
                    <a:pt x="1450" y="641"/>
                    <a:pt x="1450" y="645"/>
                  </a:cubicBezTo>
                  <a:cubicBezTo>
                    <a:pt x="1488" y="645"/>
                    <a:pt x="1524" y="645"/>
                    <a:pt x="1561" y="645"/>
                  </a:cubicBezTo>
                  <a:close/>
                  <a:moveTo>
                    <a:pt x="520" y="813"/>
                  </a:moveTo>
                  <a:cubicBezTo>
                    <a:pt x="519" y="788"/>
                    <a:pt x="506" y="769"/>
                    <a:pt x="489" y="768"/>
                  </a:cubicBezTo>
                  <a:cubicBezTo>
                    <a:pt x="474" y="766"/>
                    <a:pt x="458" y="780"/>
                    <a:pt x="454" y="800"/>
                  </a:cubicBezTo>
                  <a:cubicBezTo>
                    <a:pt x="476" y="770"/>
                    <a:pt x="506" y="777"/>
                    <a:pt x="520" y="813"/>
                  </a:cubicBezTo>
                  <a:close/>
                  <a:moveTo>
                    <a:pt x="498" y="535"/>
                  </a:moveTo>
                  <a:cubicBezTo>
                    <a:pt x="512" y="537"/>
                    <a:pt x="579" y="516"/>
                    <a:pt x="602" y="503"/>
                  </a:cubicBezTo>
                  <a:cubicBezTo>
                    <a:pt x="565" y="510"/>
                    <a:pt x="530" y="518"/>
                    <a:pt x="498" y="535"/>
                  </a:cubicBezTo>
                  <a:close/>
                  <a:moveTo>
                    <a:pt x="2320" y="457"/>
                  </a:moveTo>
                  <a:cubicBezTo>
                    <a:pt x="2318" y="456"/>
                    <a:pt x="2317" y="455"/>
                    <a:pt x="2315" y="454"/>
                  </a:cubicBezTo>
                  <a:cubicBezTo>
                    <a:pt x="2309" y="461"/>
                    <a:pt x="2298" y="467"/>
                    <a:pt x="2297" y="474"/>
                  </a:cubicBezTo>
                  <a:cubicBezTo>
                    <a:pt x="2296" y="500"/>
                    <a:pt x="2298" y="526"/>
                    <a:pt x="2299" y="553"/>
                  </a:cubicBezTo>
                  <a:cubicBezTo>
                    <a:pt x="2319" y="543"/>
                    <a:pt x="2338" y="533"/>
                    <a:pt x="2356" y="524"/>
                  </a:cubicBezTo>
                  <a:cubicBezTo>
                    <a:pt x="2356" y="523"/>
                    <a:pt x="2356" y="522"/>
                    <a:pt x="2355" y="522"/>
                  </a:cubicBezTo>
                  <a:cubicBezTo>
                    <a:pt x="2339" y="529"/>
                    <a:pt x="2323" y="535"/>
                    <a:pt x="2305" y="543"/>
                  </a:cubicBezTo>
                  <a:cubicBezTo>
                    <a:pt x="2304" y="529"/>
                    <a:pt x="2304" y="517"/>
                    <a:pt x="2303" y="505"/>
                  </a:cubicBezTo>
                  <a:cubicBezTo>
                    <a:pt x="2301" y="487"/>
                    <a:pt x="2297" y="468"/>
                    <a:pt x="2320" y="457"/>
                  </a:cubicBezTo>
                  <a:close/>
                  <a:moveTo>
                    <a:pt x="3164" y="648"/>
                  </a:moveTo>
                  <a:cubicBezTo>
                    <a:pt x="3164" y="647"/>
                    <a:pt x="3164" y="646"/>
                    <a:pt x="3164" y="646"/>
                  </a:cubicBezTo>
                  <a:cubicBezTo>
                    <a:pt x="3160" y="645"/>
                    <a:pt x="3155" y="644"/>
                    <a:pt x="3150" y="643"/>
                  </a:cubicBezTo>
                  <a:cubicBezTo>
                    <a:pt x="3148" y="642"/>
                    <a:pt x="3144" y="639"/>
                    <a:pt x="3144" y="637"/>
                  </a:cubicBezTo>
                  <a:cubicBezTo>
                    <a:pt x="3143" y="619"/>
                    <a:pt x="3142" y="601"/>
                    <a:pt x="3141" y="583"/>
                  </a:cubicBezTo>
                  <a:cubicBezTo>
                    <a:pt x="3148" y="583"/>
                    <a:pt x="3153" y="583"/>
                    <a:pt x="3158" y="583"/>
                  </a:cubicBezTo>
                  <a:cubicBezTo>
                    <a:pt x="3169" y="582"/>
                    <a:pt x="3173" y="586"/>
                    <a:pt x="3173" y="597"/>
                  </a:cubicBezTo>
                  <a:cubicBezTo>
                    <a:pt x="3173" y="603"/>
                    <a:pt x="3175" y="610"/>
                    <a:pt x="3175" y="616"/>
                  </a:cubicBezTo>
                  <a:cubicBezTo>
                    <a:pt x="3177" y="605"/>
                    <a:pt x="3177" y="595"/>
                    <a:pt x="3175" y="585"/>
                  </a:cubicBezTo>
                  <a:cubicBezTo>
                    <a:pt x="3171" y="571"/>
                    <a:pt x="3158" y="580"/>
                    <a:pt x="3150" y="577"/>
                  </a:cubicBezTo>
                  <a:cubicBezTo>
                    <a:pt x="3147" y="575"/>
                    <a:pt x="3141" y="579"/>
                    <a:pt x="3137" y="581"/>
                  </a:cubicBezTo>
                  <a:cubicBezTo>
                    <a:pt x="3136" y="581"/>
                    <a:pt x="3137" y="584"/>
                    <a:pt x="3137" y="586"/>
                  </a:cubicBezTo>
                  <a:cubicBezTo>
                    <a:pt x="3137" y="603"/>
                    <a:pt x="3137" y="620"/>
                    <a:pt x="3139" y="637"/>
                  </a:cubicBezTo>
                  <a:cubicBezTo>
                    <a:pt x="3140" y="641"/>
                    <a:pt x="3146" y="645"/>
                    <a:pt x="3150" y="647"/>
                  </a:cubicBezTo>
                  <a:cubicBezTo>
                    <a:pt x="3154" y="649"/>
                    <a:pt x="3160" y="648"/>
                    <a:pt x="3164" y="648"/>
                  </a:cubicBezTo>
                  <a:close/>
                  <a:moveTo>
                    <a:pt x="2773" y="866"/>
                  </a:moveTo>
                  <a:cubicBezTo>
                    <a:pt x="2771" y="866"/>
                    <a:pt x="2770" y="866"/>
                    <a:pt x="2768" y="866"/>
                  </a:cubicBezTo>
                  <a:cubicBezTo>
                    <a:pt x="2768" y="871"/>
                    <a:pt x="2767" y="878"/>
                    <a:pt x="2769" y="882"/>
                  </a:cubicBezTo>
                  <a:cubicBezTo>
                    <a:pt x="2775" y="895"/>
                    <a:pt x="2793" y="895"/>
                    <a:pt x="2799" y="883"/>
                  </a:cubicBezTo>
                  <a:cubicBezTo>
                    <a:pt x="2802" y="876"/>
                    <a:pt x="2804" y="869"/>
                    <a:pt x="2805" y="862"/>
                  </a:cubicBezTo>
                  <a:cubicBezTo>
                    <a:pt x="2807" y="853"/>
                    <a:pt x="2806" y="852"/>
                    <a:pt x="2795" y="854"/>
                  </a:cubicBezTo>
                  <a:cubicBezTo>
                    <a:pt x="2795" y="856"/>
                    <a:pt x="2795" y="859"/>
                    <a:pt x="2795" y="862"/>
                  </a:cubicBezTo>
                  <a:cubicBezTo>
                    <a:pt x="2792" y="869"/>
                    <a:pt x="2788" y="876"/>
                    <a:pt x="2785" y="883"/>
                  </a:cubicBezTo>
                  <a:cubicBezTo>
                    <a:pt x="2781" y="878"/>
                    <a:pt x="2777" y="872"/>
                    <a:pt x="2773" y="866"/>
                  </a:cubicBezTo>
                  <a:close/>
                  <a:moveTo>
                    <a:pt x="1104" y="849"/>
                  </a:moveTo>
                  <a:cubicBezTo>
                    <a:pt x="1102" y="839"/>
                    <a:pt x="1098" y="827"/>
                    <a:pt x="1099" y="816"/>
                  </a:cubicBezTo>
                  <a:cubicBezTo>
                    <a:pt x="1099" y="805"/>
                    <a:pt x="1105" y="795"/>
                    <a:pt x="1109" y="784"/>
                  </a:cubicBezTo>
                  <a:cubicBezTo>
                    <a:pt x="1100" y="782"/>
                    <a:pt x="1094" y="787"/>
                    <a:pt x="1091" y="797"/>
                  </a:cubicBezTo>
                  <a:cubicBezTo>
                    <a:pt x="1083" y="819"/>
                    <a:pt x="1088" y="836"/>
                    <a:pt x="1104" y="849"/>
                  </a:cubicBezTo>
                  <a:close/>
                  <a:moveTo>
                    <a:pt x="1103" y="821"/>
                  </a:moveTo>
                  <a:cubicBezTo>
                    <a:pt x="1105" y="829"/>
                    <a:pt x="1107" y="837"/>
                    <a:pt x="1110" y="844"/>
                  </a:cubicBezTo>
                  <a:cubicBezTo>
                    <a:pt x="1114" y="853"/>
                    <a:pt x="1121" y="853"/>
                    <a:pt x="1125" y="845"/>
                  </a:cubicBezTo>
                  <a:cubicBezTo>
                    <a:pt x="1133" y="829"/>
                    <a:pt x="1133" y="813"/>
                    <a:pt x="1125" y="798"/>
                  </a:cubicBezTo>
                  <a:cubicBezTo>
                    <a:pt x="1121" y="789"/>
                    <a:pt x="1114" y="789"/>
                    <a:pt x="1110" y="798"/>
                  </a:cubicBezTo>
                  <a:cubicBezTo>
                    <a:pt x="1107" y="805"/>
                    <a:pt x="1105" y="813"/>
                    <a:pt x="1103" y="821"/>
                  </a:cubicBezTo>
                  <a:close/>
                  <a:moveTo>
                    <a:pt x="2364" y="819"/>
                  </a:moveTo>
                  <a:cubicBezTo>
                    <a:pt x="2363" y="815"/>
                    <a:pt x="2362" y="810"/>
                    <a:pt x="2361" y="805"/>
                  </a:cubicBezTo>
                  <a:cubicBezTo>
                    <a:pt x="2360" y="803"/>
                    <a:pt x="2359" y="801"/>
                    <a:pt x="2358" y="799"/>
                  </a:cubicBezTo>
                  <a:cubicBezTo>
                    <a:pt x="2352" y="790"/>
                    <a:pt x="2345" y="789"/>
                    <a:pt x="2340" y="800"/>
                  </a:cubicBezTo>
                  <a:cubicBezTo>
                    <a:pt x="2337" y="806"/>
                    <a:pt x="2336" y="814"/>
                    <a:pt x="2335" y="819"/>
                  </a:cubicBezTo>
                  <a:cubicBezTo>
                    <a:pt x="2345" y="819"/>
                    <a:pt x="2354" y="819"/>
                    <a:pt x="2364" y="819"/>
                  </a:cubicBezTo>
                  <a:close/>
                  <a:moveTo>
                    <a:pt x="687" y="885"/>
                  </a:moveTo>
                  <a:cubicBezTo>
                    <a:pt x="704" y="885"/>
                    <a:pt x="720" y="885"/>
                    <a:pt x="736" y="885"/>
                  </a:cubicBezTo>
                  <a:cubicBezTo>
                    <a:pt x="733" y="881"/>
                    <a:pt x="731" y="877"/>
                    <a:pt x="727" y="872"/>
                  </a:cubicBezTo>
                  <a:cubicBezTo>
                    <a:pt x="715" y="879"/>
                    <a:pt x="696" y="863"/>
                    <a:pt x="687" y="885"/>
                  </a:cubicBezTo>
                  <a:close/>
                  <a:moveTo>
                    <a:pt x="3245" y="832"/>
                  </a:moveTo>
                  <a:cubicBezTo>
                    <a:pt x="3263" y="832"/>
                    <a:pt x="3280" y="831"/>
                    <a:pt x="3297" y="830"/>
                  </a:cubicBezTo>
                  <a:cubicBezTo>
                    <a:pt x="3298" y="829"/>
                    <a:pt x="3299" y="828"/>
                    <a:pt x="3299" y="827"/>
                  </a:cubicBezTo>
                  <a:cubicBezTo>
                    <a:pt x="3297" y="825"/>
                    <a:pt x="3294" y="821"/>
                    <a:pt x="3292" y="821"/>
                  </a:cubicBezTo>
                  <a:cubicBezTo>
                    <a:pt x="3276" y="820"/>
                    <a:pt x="3260" y="821"/>
                    <a:pt x="3243" y="821"/>
                  </a:cubicBezTo>
                  <a:cubicBezTo>
                    <a:pt x="3244" y="825"/>
                    <a:pt x="3244" y="828"/>
                    <a:pt x="3245" y="832"/>
                  </a:cubicBezTo>
                  <a:close/>
                  <a:moveTo>
                    <a:pt x="2525" y="504"/>
                  </a:moveTo>
                  <a:cubicBezTo>
                    <a:pt x="2505" y="500"/>
                    <a:pt x="2488" y="496"/>
                    <a:pt x="2470" y="492"/>
                  </a:cubicBezTo>
                  <a:cubicBezTo>
                    <a:pt x="2468" y="492"/>
                    <a:pt x="2466" y="494"/>
                    <a:pt x="2465" y="495"/>
                  </a:cubicBezTo>
                  <a:cubicBezTo>
                    <a:pt x="2464" y="496"/>
                    <a:pt x="2465" y="499"/>
                    <a:pt x="2465" y="500"/>
                  </a:cubicBezTo>
                  <a:cubicBezTo>
                    <a:pt x="2469" y="502"/>
                    <a:pt x="2473" y="505"/>
                    <a:pt x="2477" y="506"/>
                  </a:cubicBezTo>
                  <a:cubicBezTo>
                    <a:pt x="2490" y="507"/>
                    <a:pt x="2504" y="508"/>
                    <a:pt x="2517" y="509"/>
                  </a:cubicBezTo>
                  <a:cubicBezTo>
                    <a:pt x="2520" y="509"/>
                    <a:pt x="2523" y="505"/>
                    <a:pt x="2525" y="504"/>
                  </a:cubicBezTo>
                  <a:close/>
                  <a:moveTo>
                    <a:pt x="920" y="554"/>
                  </a:moveTo>
                  <a:cubicBezTo>
                    <a:pt x="924" y="540"/>
                    <a:pt x="927" y="527"/>
                    <a:pt x="930" y="513"/>
                  </a:cubicBezTo>
                  <a:cubicBezTo>
                    <a:pt x="929" y="513"/>
                    <a:pt x="928" y="513"/>
                    <a:pt x="928" y="512"/>
                  </a:cubicBezTo>
                  <a:cubicBezTo>
                    <a:pt x="918" y="526"/>
                    <a:pt x="909" y="539"/>
                    <a:pt x="899" y="554"/>
                  </a:cubicBezTo>
                  <a:cubicBezTo>
                    <a:pt x="908" y="554"/>
                    <a:pt x="914" y="554"/>
                    <a:pt x="920" y="554"/>
                  </a:cubicBezTo>
                  <a:close/>
                  <a:moveTo>
                    <a:pt x="2377" y="863"/>
                  </a:moveTo>
                  <a:cubicBezTo>
                    <a:pt x="2370" y="866"/>
                    <a:pt x="2361" y="872"/>
                    <a:pt x="2353" y="871"/>
                  </a:cubicBezTo>
                  <a:cubicBezTo>
                    <a:pt x="2345" y="869"/>
                    <a:pt x="2338" y="861"/>
                    <a:pt x="2331" y="856"/>
                  </a:cubicBezTo>
                  <a:cubicBezTo>
                    <a:pt x="2334" y="872"/>
                    <a:pt x="2343" y="882"/>
                    <a:pt x="2355" y="883"/>
                  </a:cubicBezTo>
                  <a:cubicBezTo>
                    <a:pt x="2365" y="884"/>
                    <a:pt x="2373" y="876"/>
                    <a:pt x="2377" y="863"/>
                  </a:cubicBezTo>
                  <a:close/>
                  <a:moveTo>
                    <a:pt x="812" y="845"/>
                  </a:moveTo>
                  <a:cubicBezTo>
                    <a:pt x="811" y="846"/>
                    <a:pt x="810" y="847"/>
                    <a:pt x="808" y="848"/>
                  </a:cubicBezTo>
                  <a:cubicBezTo>
                    <a:pt x="812" y="857"/>
                    <a:pt x="815" y="867"/>
                    <a:pt x="820" y="876"/>
                  </a:cubicBezTo>
                  <a:cubicBezTo>
                    <a:pt x="830" y="893"/>
                    <a:pt x="846" y="894"/>
                    <a:pt x="860" y="880"/>
                  </a:cubicBezTo>
                  <a:cubicBezTo>
                    <a:pt x="837" y="887"/>
                    <a:pt x="830" y="883"/>
                    <a:pt x="821" y="861"/>
                  </a:cubicBezTo>
                  <a:cubicBezTo>
                    <a:pt x="820" y="857"/>
                    <a:pt x="819" y="854"/>
                    <a:pt x="818" y="850"/>
                  </a:cubicBezTo>
                  <a:cubicBezTo>
                    <a:pt x="816" y="848"/>
                    <a:pt x="814" y="847"/>
                    <a:pt x="812" y="845"/>
                  </a:cubicBezTo>
                  <a:close/>
                  <a:moveTo>
                    <a:pt x="501" y="816"/>
                  </a:moveTo>
                  <a:cubicBezTo>
                    <a:pt x="490" y="803"/>
                    <a:pt x="483" y="801"/>
                    <a:pt x="475" y="805"/>
                  </a:cubicBezTo>
                  <a:cubicBezTo>
                    <a:pt x="467" y="810"/>
                    <a:pt x="465" y="822"/>
                    <a:pt x="470" y="834"/>
                  </a:cubicBezTo>
                  <a:cubicBezTo>
                    <a:pt x="482" y="831"/>
                    <a:pt x="478" y="805"/>
                    <a:pt x="501" y="816"/>
                  </a:cubicBezTo>
                  <a:close/>
                  <a:moveTo>
                    <a:pt x="3066" y="470"/>
                  </a:moveTo>
                  <a:cubicBezTo>
                    <a:pt x="3064" y="465"/>
                    <a:pt x="3063" y="460"/>
                    <a:pt x="3062" y="460"/>
                  </a:cubicBezTo>
                  <a:cubicBezTo>
                    <a:pt x="3052" y="458"/>
                    <a:pt x="3041" y="457"/>
                    <a:pt x="3030" y="455"/>
                  </a:cubicBezTo>
                  <a:cubicBezTo>
                    <a:pt x="3030" y="460"/>
                    <a:pt x="3030" y="463"/>
                    <a:pt x="3029" y="467"/>
                  </a:cubicBezTo>
                  <a:cubicBezTo>
                    <a:pt x="3041" y="468"/>
                    <a:pt x="3052" y="469"/>
                    <a:pt x="3066" y="470"/>
                  </a:cubicBezTo>
                  <a:close/>
                  <a:moveTo>
                    <a:pt x="2152" y="891"/>
                  </a:moveTo>
                  <a:cubicBezTo>
                    <a:pt x="2147" y="882"/>
                    <a:pt x="2143" y="875"/>
                    <a:pt x="2139" y="867"/>
                  </a:cubicBezTo>
                  <a:cubicBezTo>
                    <a:pt x="2133" y="875"/>
                    <a:pt x="2128" y="882"/>
                    <a:pt x="2123" y="891"/>
                  </a:cubicBezTo>
                  <a:cubicBezTo>
                    <a:pt x="2133" y="891"/>
                    <a:pt x="2142" y="891"/>
                    <a:pt x="2152" y="891"/>
                  </a:cubicBezTo>
                  <a:close/>
                  <a:moveTo>
                    <a:pt x="2296" y="842"/>
                  </a:moveTo>
                  <a:cubicBezTo>
                    <a:pt x="2297" y="842"/>
                    <a:pt x="2298" y="842"/>
                    <a:pt x="2298" y="843"/>
                  </a:cubicBezTo>
                  <a:cubicBezTo>
                    <a:pt x="2299" y="848"/>
                    <a:pt x="2299" y="854"/>
                    <a:pt x="2300" y="859"/>
                  </a:cubicBezTo>
                  <a:cubicBezTo>
                    <a:pt x="2300" y="861"/>
                    <a:pt x="2303" y="862"/>
                    <a:pt x="2304" y="864"/>
                  </a:cubicBezTo>
                  <a:cubicBezTo>
                    <a:pt x="2306" y="862"/>
                    <a:pt x="2308" y="860"/>
                    <a:pt x="2308" y="858"/>
                  </a:cubicBezTo>
                  <a:cubicBezTo>
                    <a:pt x="2308" y="853"/>
                    <a:pt x="2308" y="847"/>
                    <a:pt x="2306" y="841"/>
                  </a:cubicBezTo>
                  <a:cubicBezTo>
                    <a:pt x="2305" y="836"/>
                    <a:pt x="2303" y="831"/>
                    <a:pt x="2302" y="826"/>
                  </a:cubicBezTo>
                  <a:cubicBezTo>
                    <a:pt x="2300" y="831"/>
                    <a:pt x="2298" y="837"/>
                    <a:pt x="2296" y="842"/>
                  </a:cubicBezTo>
                  <a:close/>
                  <a:moveTo>
                    <a:pt x="419" y="843"/>
                  </a:moveTo>
                  <a:cubicBezTo>
                    <a:pt x="390" y="840"/>
                    <a:pt x="384" y="841"/>
                    <a:pt x="381" y="848"/>
                  </a:cubicBezTo>
                  <a:cubicBezTo>
                    <a:pt x="403" y="854"/>
                    <a:pt x="418" y="852"/>
                    <a:pt x="419" y="843"/>
                  </a:cubicBezTo>
                  <a:close/>
                  <a:moveTo>
                    <a:pt x="2575" y="504"/>
                  </a:moveTo>
                  <a:cubicBezTo>
                    <a:pt x="2563" y="505"/>
                    <a:pt x="2549" y="494"/>
                    <a:pt x="2540" y="509"/>
                  </a:cubicBezTo>
                  <a:cubicBezTo>
                    <a:pt x="2551" y="508"/>
                    <a:pt x="2564" y="514"/>
                    <a:pt x="2575" y="504"/>
                  </a:cubicBezTo>
                  <a:close/>
                  <a:moveTo>
                    <a:pt x="2396" y="498"/>
                  </a:moveTo>
                  <a:cubicBezTo>
                    <a:pt x="2401" y="497"/>
                    <a:pt x="2408" y="496"/>
                    <a:pt x="2407" y="487"/>
                  </a:cubicBezTo>
                  <a:cubicBezTo>
                    <a:pt x="2406" y="465"/>
                    <a:pt x="2404" y="443"/>
                    <a:pt x="2402" y="421"/>
                  </a:cubicBezTo>
                  <a:cubicBezTo>
                    <a:pt x="2401" y="440"/>
                    <a:pt x="2402" y="458"/>
                    <a:pt x="2402" y="477"/>
                  </a:cubicBezTo>
                  <a:cubicBezTo>
                    <a:pt x="2402" y="483"/>
                    <a:pt x="2399" y="490"/>
                    <a:pt x="2396" y="498"/>
                  </a:cubicBezTo>
                  <a:close/>
                  <a:moveTo>
                    <a:pt x="1358" y="880"/>
                  </a:moveTo>
                  <a:cubicBezTo>
                    <a:pt x="1331" y="885"/>
                    <a:pt x="1312" y="876"/>
                    <a:pt x="1299" y="855"/>
                  </a:cubicBezTo>
                  <a:cubicBezTo>
                    <a:pt x="1305" y="879"/>
                    <a:pt x="1335" y="895"/>
                    <a:pt x="1358" y="880"/>
                  </a:cubicBezTo>
                  <a:close/>
                  <a:moveTo>
                    <a:pt x="3035" y="833"/>
                  </a:moveTo>
                  <a:cubicBezTo>
                    <a:pt x="3038" y="809"/>
                    <a:pt x="3037" y="786"/>
                    <a:pt x="3056" y="771"/>
                  </a:cubicBezTo>
                  <a:cubicBezTo>
                    <a:pt x="3037" y="781"/>
                    <a:pt x="3030" y="802"/>
                    <a:pt x="3035" y="833"/>
                  </a:cubicBezTo>
                  <a:close/>
                  <a:moveTo>
                    <a:pt x="380" y="737"/>
                  </a:moveTo>
                  <a:cubicBezTo>
                    <a:pt x="371" y="737"/>
                    <a:pt x="366" y="736"/>
                    <a:pt x="359" y="735"/>
                  </a:cubicBezTo>
                  <a:cubicBezTo>
                    <a:pt x="358" y="742"/>
                    <a:pt x="356" y="749"/>
                    <a:pt x="354" y="755"/>
                  </a:cubicBezTo>
                  <a:cubicBezTo>
                    <a:pt x="355" y="755"/>
                    <a:pt x="356" y="756"/>
                    <a:pt x="356" y="756"/>
                  </a:cubicBezTo>
                  <a:cubicBezTo>
                    <a:pt x="364" y="750"/>
                    <a:pt x="371" y="745"/>
                    <a:pt x="380" y="737"/>
                  </a:cubicBezTo>
                  <a:close/>
                  <a:moveTo>
                    <a:pt x="3212" y="819"/>
                  </a:moveTo>
                  <a:cubicBezTo>
                    <a:pt x="3212" y="819"/>
                    <a:pt x="3213" y="818"/>
                    <a:pt x="3213" y="817"/>
                  </a:cubicBezTo>
                  <a:cubicBezTo>
                    <a:pt x="3197" y="817"/>
                    <a:pt x="3182" y="817"/>
                    <a:pt x="3166" y="817"/>
                  </a:cubicBezTo>
                  <a:cubicBezTo>
                    <a:pt x="3166" y="818"/>
                    <a:pt x="3166" y="819"/>
                    <a:pt x="3166" y="819"/>
                  </a:cubicBezTo>
                  <a:cubicBezTo>
                    <a:pt x="3182" y="819"/>
                    <a:pt x="3197" y="819"/>
                    <a:pt x="3212" y="819"/>
                  </a:cubicBezTo>
                  <a:close/>
                  <a:moveTo>
                    <a:pt x="362" y="755"/>
                  </a:moveTo>
                  <a:cubicBezTo>
                    <a:pt x="379" y="757"/>
                    <a:pt x="390" y="753"/>
                    <a:pt x="397" y="737"/>
                  </a:cubicBezTo>
                  <a:cubicBezTo>
                    <a:pt x="385" y="743"/>
                    <a:pt x="375" y="748"/>
                    <a:pt x="362" y="755"/>
                  </a:cubicBezTo>
                  <a:close/>
                  <a:moveTo>
                    <a:pt x="3247" y="484"/>
                  </a:moveTo>
                  <a:cubicBezTo>
                    <a:pt x="3239" y="477"/>
                    <a:pt x="3229" y="476"/>
                    <a:pt x="3216" y="477"/>
                  </a:cubicBezTo>
                  <a:cubicBezTo>
                    <a:pt x="3226" y="488"/>
                    <a:pt x="3237" y="485"/>
                    <a:pt x="3247" y="484"/>
                  </a:cubicBezTo>
                  <a:close/>
                  <a:moveTo>
                    <a:pt x="473" y="849"/>
                  </a:moveTo>
                  <a:cubicBezTo>
                    <a:pt x="472" y="850"/>
                    <a:pt x="472" y="851"/>
                    <a:pt x="471" y="853"/>
                  </a:cubicBezTo>
                  <a:cubicBezTo>
                    <a:pt x="478" y="855"/>
                    <a:pt x="485" y="858"/>
                    <a:pt x="491" y="857"/>
                  </a:cubicBezTo>
                  <a:cubicBezTo>
                    <a:pt x="501" y="855"/>
                    <a:pt x="505" y="841"/>
                    <a:pt x="502" y="826"/>
                  </a:cubicBezTo>
                  <a:cubicBezTo>
                    <a:pt x="494" y="857"/>
                    <a:pt x="491" y="860"/>
                    <a:pt x="473" y="849"/>
                  </a:cubicBezTo>
                  <a:close/>
                  <a:moveTo>
                    <a:pt x="3264" y="737"/>
                  </a:moveTo>
                  <a:cubicBezTo>
                    <a:pt x="3263" y="738"/>
                    <a:pt x="3262" y="739"/>
                    <a:pt x="3261" y="739"/>
                  </a:cubicBezTo>
                  <a:cubicBezTo>
                    <a:pt x="3266" y="747"/>
                    <a:pt x="3270" y="754"/>
                    <a:pt x="3275" y="762"/>
                  </a:cubicBezTo>
                  <a:cubicBezTo>
                    <a:pt x="3276" y="761"/>
                    <a:pt x="3277" y="761"/>
                    <a:pt x="3278" y="760"/>
                  </a:cubicBezTo>
                  <a:cubicBezTo>
                    <a:pt x="3277" y="744"/>
                    <a:pt x="3274" y="739"/>
                    <a:pt x="3264" y="737"/>
                  </a:cubicBezTo>
                  <a:close/>
                  <a:moveTo>
                    <a:pt x="762" y="862"/>
                  </a:moveTo>
                  <a:cubicBezTo>
                    <a:pt x="764" y="880"/>
                    <a:pt x="771" y="888"/>
                    <a:pt x="786" y="888"/>
                  </a:cubicBezTo>
                  <a:cubicBezTo>
                    <a:pt x="777" y="879"/>
                    <a:pt x="769" y="870"/>
                    <a:pt x="762" y="862"/>
                  </a:cubicBezTo>
                  <a:close/>
                  <a:moveTo>
                    <a:pt x="3468" y="766"/>
                  </a:moveTo>
                  <a:cubicBezTo>
                    <a:pt x="3451" y="773"/>
                    <a:pt x="3451" y="773"/>
                    <a:pt x="3450" y="782"/>
                  </a:cubicBezTo>
                  <a:cubicBezTo>
                    <a:pt x="3463" y="782"/>
                    <a:pt x="3465" y="780"/>
                    <a:pt x="3468" y="766"/>
                  </a:cubicBezTo>
                  <a:close/>
                  <a:moveTo>
                    <a:pt x="1330" y="863"/>
                  </a:moveTo>
                  <a:cubicBezTo>
                    <a:pt x="1335" y="865"/>
                    <a:pt x="1341" y="870"/>
                    <a:pt x="1344" y="868"/>
                  </a:cubicBezTo>
                  <a:cubicBezTo>
                    <a:pt x="1350" y="866"/>
                    <a:pt x="1354" y="859"/>
                    <a:pt x="1361" y="853"/>
                  </a:cubicBezTo>
                  <a:cubicBezTo>
                    <a:pt x="1349" y="857"/>
                    <a:pt x="1340" y="860"/>
                    <a:pt x="1330" y="863"/>
                  </a:cubicBezTo>
                  <a:close/>
                  <a:moveTo>
                    <a:pt x="408" y="736"/>
                  </a:moveTo>
                  <a:cubicBezTo>
                    <a:pt x="408" y="735"/>
                    <a:pt x="408" y="733"/>
                    <a:pt x="408" y="732"/>
                  </a:cubicBezTo>
                  <a:cubicBezTo>
                    <a:pt x="392" y="731"/>
                    <a:pt x="375" y="729"/>
                    <a:pt x="359" y="728"/>
                  </a:cubicBezTo>
                  <a:cubicBezTo>
                    <a:pt x="359" y="729"/>
                    <a:pt x="359" y="730"/>
                    <a:pt x="359" y="731"/>
                  </a:cubicBezTo>
                  <a:cubicBezTo>
                    <a:pt x="375" y="733"/>
                    <a:pt x="392" y="734"/>
                    <a:pt x="408" y="736"/>
                  </a:cubicBezTo>
                  <a:close/>
                  <a:moveTo>
                    <a:pt x="2784" y="852"/>
                  </a:moveTo>
                  <a:cubicBezTo>
                    <a:pt x="2776" y="858"/>
                    <a:pt x="2776" y="869"/>
                    <a:pt x="2786" y="883"/>
                  </a:cubicBezTo>
                  <a:cubicBezTo>
                    <a:pt x="2786" y="871"/>
                    <a:pt x="2785" y="862"/>
                    <a:pt x="2784" y="852"/>
                  </a:cubicBezTo>
                  <a:close/>
                  <a:moveTo>
                    <a:pt x="3282" y="743"/>
                  </a:moveTo>
                  <a:cubicBezTo>
                    <a:pt x="3281" y="743"/>
                    <a:pt x="3281" y="744"/>
                    <a:pt x="3280" y="744"/>
                  </a:cubicBezTo>
                  <a:cubicBezTo>
                    <a:pt x="3281" y="751"/>
                    <a:pt x="3283" y="758"/>
                    <a:pt x="3285" y="765"/>
                  </a:cubicBezTo>
                  <a:cubicBezTo>
                    <a:pt x="3288" y="765"/>
                    <a:pt x="3292" y="765"/>
                    <a:pt x="3298" y="765"/>
                  </a:cubicBezTo>
                  <a:cubicBezTo>
                    <a:pt x="3292" y="756"/>
                    <a:pt x="3287" y="750"/>
                    <a:pt x="3282" y="743"/>
                  </a:cubicBezTo>
                  <a:close/>
                  <a:moveTo>
                    <a:pt x="334" y="761"/>
                  </a:moveTo>
                  <a:cubicBezTo>
                    <a:pt x="334" y="761"/>
                    <a:pt x="334" y="762"/>
                    <a:pt x="334" y="762"/>
                  </a:cubicBezTo>
                  <a:cubicBezTo>
                    <a:pt x="352" y="762"/>
                    <a:pt x="371" y="762"/>
                    <a:pt x="390" y="762"/>
                  </a:cubicBezTo>
                  <a:cubicBezTo>
                    <a:pt x="390" y="762"/>
                    <a:pt x="390" y="761"/>
                    <a:pt x="390" y="761"/>
                  </a:cubicBezTo>
                  <a:cubicBezTo>
                    <a:pt x="371" y="761"/>
                    <a:pt x="353" y="761"/>
                    <a:pt x="334" y="761"/>
                  </a:cubicBezTo>
                  <a:close/>
                  <a:moveTo>
                    <a:pt x="2854" y="433"/>
                  </a:moveTo>
                  <a:cubicBezTo>
                    <a:pt x="2846" y="432"/>
                    <a:pt x="2841" y="431"/>
                    <a:pt x="2834" y="431"/>
                  </a:cubicBezTo>
                  <a:cubicBezTo>
                    <a:pt x="2836" y="437"/>
                    <a:pt x="2837" y="442"/>
                    <a:pt x="2839" y="448"/>
                  </a:cubicBezTo>
                  <a:cubicBezTo>
                    <a:pt x="2844" y="443"/>
                    <a:pt x="2848" y="439"/>
                    <a:pt x="2854" y="433"/>
                  </a:cubicBezTo>
                  <a:close/>
                  <a:moveTo>
                    <a:pt x="2382" y="371"/>
                  </a:moveTo>
                  <a:cubicBezTo>
                    <a:pt x="2391" y="381"/>
                    <a:pt x="2398" y="381"/>
                    <a:pt x="2406" y="371"/>
                  </a:cubicBezTo>
                  <a:cubicBezTo>
                    <a:pt x="2399" y="371"/>
                    <a:pt x="2391" y="371"/>
                    <a:pt x="2382" y="371"/>
                  </a:cubicBezTo>
                  <a:close/>
                  <a:moveTo>
                    <a:pt x="2185" y="873"/>
                  </a:moveTo>
                  <a:cubicBezTo>
                    <a:pt x="2175" y="883"/>
                    <a:pt x="2166" y="879"/>
                    <a:pt x="2155" y="870"/>
                  </a:cubicBezTo>
                  <a:cubicBezTo>
                    <a:pt x="2167" y="890"/>
                    <a:pt x="2174" y="890"/>
                    <a:pt x="2185" y="873"/>
                  </a:cubicBezTo>
                  <a:close/>
                  <a:moveTo>
                    <a:pt x="3464" y="819"/>
                  </a:moveTo>
                  <a:cubicBezTo>
                    <a:pt x="3447" y="818"/>
                    <a:pt x="3447" y="818"/>
                    <a:pt x="3449" y="828"/>
                  </a:cubicBezTo>
                  <a:cubicBezTo>
                    <a:pt x="3454" y="826"/>
                    <a:pt x="3464" y="833"/>
                    <a:pt x="3464" y="819"/>
                  </a:cubicBezTo>
                  <a:close/>
                  <a:moveTo>
                    <a:pt x="3265" y="837"/>
                  </a:moveTo>
                  <a:cubicBezTo>
                    <a:pt x="3279" y="837"/>
                    <a:pt x="3292" y="837"/>
                    <a:pt x="3306" y="837"/>
                  </a:cubicBezTo>
                  <a:cubicBezTo>
                    <a:pt x="3305" y="833"/>
                    <a:pt x="3305" y="831"/>
                    <a:pt x="3305" y="830"/>
                  </a:cubicBezTo>
                  <a:cubicBezTo>
                    <a:pt x="3293" y="838"/>
                    <a:pt x="3279" y="833"/>
                    <a:pt x="3265" y="837"/>
                  </a:cubicBezTo>
                  <a:close/>
                  <a:moveTo>
                    <a:pt x="1094" y="868"/>
                  </a:moveTo>
                  <a:cubicBezTo>
                    <a:pt x="1112" y="876"/>
                    <a:pt x="1126" y="869"/>
                    <a:pt x="1128" y="850"/>
                  </a:cubicBezTo>
                  <a:cubicBezTo>
                    <a:pt x="1122" y="866"/>
                    <a:pt x="1110" y="869"/>
                    <a:pt x="1094" y="8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6183313" y="4926013"/>
              <a:ext cx="628650" cy="242887"/>
            </a:xfrm>
            <a:custGeom>
              <a:avLst/>
              <a:gdLst>
                <a:gd name="T0" fmla="*/ 216 w 218"/>
                <a:gd name="T1" fmla="*/ 84 h 84"/>
                <a:gd name="T2" fmla="*/ 0 w 218"/>
                <a:gd name="T3" fmla="*/ 84 h 84"/>
                <a:gd name="T4" fmla="*/ 68 w 218"/>
                <a:gd name="T5" fmla="*/ 3 h 84"/>
                <a:gd name="T6" fmla="*/ 78 w 218"/>
                <a:gd name="T7" fmla="*/ 0 h 84"/>
                <a:gd name="T8" fmla="*/ 185 w 218"/>
                <a:gd name="T9" fmla="*/ 8 h 84"/>
                <a:gd name="T10" fmla="*/ 216 w 218"/>
                <a:gd name="T11" fmla="*/ 39 h 84"/>
                <a:gd name="T12" fmla="*/ 216 w 218"/>
                <a:gd name="T13" fmla="*/ 63 h 84"/>
                <a:gd name="T14" fmla="*/ 216 w 218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84">
                  <a:moveTo>
                    <a:pt x="216" y="84"/>
                  </a:moveTo>
                  <a:cubicBezTo>
                    <a:pt x="144" y="84"/>
                    <a:pt x="74" y="84"/>
                    <a:pt x="0" y="84"/>
                  </a:cubicBezTo>
                  <a:cubicBezTo>
                    <a:pt x="25" y="55"/>
                    <a:pt x="46" y="29"/>
                    <a:pt x="68" y="3"/>
                  </a:cubicBezTo>
                  <a:cubicBezTo>
                    <a:pt x="70" y="1"/>
                    <a:pt x="74" y="0"/>
                    <a:pt x="78" y="0"/>
                  </a:cubicBezTo>
                  <a:cubicBezTo>
                    <a:pt x="114" y="2"/>
                    <a:pt x="150" y="4"/>
                    <a:pt x="185" y="8"/>
                  </a:cubicBezTo>
                  <a:cubicBezTo>
                    <a:pt x="202" y="9"/>
                    <a:pt x="218" y="22"/>
                    <a:pt x="216" y="39"/>
                  </a:cubicBezTo>
                  <a:cubicBezTo>
                    <a:pt x="215" y="47"/>
                    <a:pt x="216" y="55"/>
                    <a:pt x="216" y="63"/>
                  </a:cubicBezTo>
                  <a:cubicBezTo>
                    <a:pt x="216" y="70"/>
                    <a:pt x="216" y="78"/>
                    <a:pt x="21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5672138" y="4916488"/>
              <a:ext cx="496888" cy="266700"/>
            </a:xfrm>
            <a:custGeom>
              <a:avLst/>
              <a:gdLst>
                <a:gd name="T0" fmla="*/ 172 w 172"/>
                <a:gd name="T1" fmla="*/ 1 h 92"/>
                <a:gd name="T2" fmla="*/ 98 w 172"/>
                <a:gd name="T3" fmla="*/ 83 h 92"/>
                <a:gd name="T4" fmla="*/ 92 w 172"/>
                <a:gd name="T5" fmla="*/ 87 h 92"/>
                <a:gd name="T6" fmla="*/ 0 w 172"/>
                <a:gd name="T7" fmla="*/ 92 h 92"/>
                <a:gd name="T8" fmla="*/ 68 w 172"/>
                <a:gd name="T9" fmla="*/ 19 h 92"/>
                <a:gd name="T10" fmla="*/ 109 w 172"/>
                <a:gd name="T11" fmla="*/ 1 h 92"/>
                <a:gd name="T12" fmla="*/ 172 w 172"/>
                <a:gd name="T1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92">
                  <a:moveTo>
                    <a:pt x="172" y="1"/>
                  </a:moveTo>
                  <a:cubicBezTo>
                    <a:pt x="147" y="28"/>
                    <a:pt x="123" y="56"/>
                    <a:pt x="98" y="83"/>
                  </a:cubicBezTo>
                  <a:cubicBezTo>
                    <a:pt x="96" y="85"/>
                    <a:pt x="94" y="87"/>
                    <a:pt x="92" y="87"/>
                  </a:cubicBezTo>
                  <a:cubicBezTo>
                    <a:pt x="62" y="89"/>
                    <a:pt x="32" y="91"/>
                    <a:pt x="0" y="92"/>
                  </a:cubicBezTo>
                  <a:cubicBezTo>
                    <a:pt x="24" y="67"/>
                    <a:pt x="47" y="44"/>
                    <a:pt x="68" y="19"/>
                  </a:cubicBezTo>
                  <a:cubicBezTo>
                    <a:pt x="79" y="6"/>
                    <a:pt x="92" y="0"/>
                    <a:pt x="109" y="1"/>
                  </a:cubicBezTo>
                  <a:cubicBezTo>
                    <a:pt x="130" y="2"/>
                    <a:pt x="151" y="1"/>
                    <a:pt x="17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2543175" y="5862638"/>
              <a:ext cx="211138" cy="239712"/>
            </a:xfrm>
            <a:custGeom>
              <a:avLst/>
              <a:gdLst>
                <a:gd name="T0" fmla="*/ 73 w 73"/>
                <a:gd name="T1" fmla="*/ 8 h 83"/>
                <a:gd name="T2" fmla="*/ 73 w 73"/>
                <a:gd name="T3" fmla="*/ 83 h 83"/>
                <a:gd name="T4" fmla="*/ 39 w 73"/>
                <a:gd name="T5" fmla="*/ 80 h 83"/>
                <a:gd name="T6" fmla="*/ 42 w 73"/>
                <a:gd name="T7" fmla="*/ 44 h 83"/>
                <a:gd name="T8" fmla="*/ 12 w 73"/>
                <a:gd name="T9" fmla="*/ 67 h 83"/>
                <a:gd name="T10" fmla="*/ 0 w 73"/>
                <a:gd name="T11" fmla="*/ 65 h 83"/>
                <a:gd name="T12" fmla="*/ 29 w 73"/>
                <a:gd name="T13" fmla="*/ 11 h 83"/>
                <a:gd name="T14" fmla="*/ 47 w 73"/>
                <a:gd name="T15" fmla="*/ 3 h 83"/>
                <a:gd name="T16" fmla="*/ 73 w 73"/>
                <a:gd name="T17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3">
                  <a:moveTo>
                    <a:pt x="73" y="8"/>
                  </a:moveTo>
                  <a:cubicBezTo>
                    <a:pt x="73" y="34"/>
                    <a:pt x="73" y="58"/>
                    <a:pt x="73" y="83"/>
                  </a:cubicBezTo>
                  <a:cubicBezTo>
                    <a:pt x="62" y="82"/>
                    <a:pt x="51" y="81"/>
                    <a:pt x="39" y="80"/>
                  </a:cubicBezTo>
                  <a:cubicBezTo>
                    <a:pt x="40" y="68"/>
                    <a:pt x="41" y="56"/>
                    <a:pt x="42" y="44"/>
                  </a:cubicBezTo>
                  <a:cubicBezTo>
                    <a:pt x="20" y="39"/>
                    <a:pt x="20" y="39"/>
                    <a:pt x="12" y="67"/>
                  </a:cubicBezTo>
                  <a:cubicBezTo>
                    <a:pt x="8" y="66"/>
                    <a:pt x="4" y="66"/>
                    <a:pt x="0" y="65"/>
                  </a:cubicBezTo>
                  <a:cubicBezTo>
                    <a:pt x="10" y="46"/>
                    <a:pt x="20" y="29"/>
                    <a:pt x="29" y="11"/>
                  </a:cubicBezTo>
                  <a:cubicBezTo>
                    <a:pt x="33" y="3"/>
                    <a:pt x="38" y="0"/>
                    <a:pt x="47" y="3"/>
                  </a:cubicBezTo>
                  <a:cubicBezTo>
                    <a:pt x="56" y="5"/>
                    <a:pt x="65" y="6"/>
                    <a:pt x="7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9790113" y="5908675"/>
              <a:ext cx="112713" cy="211137"/>
            </a:xfrm>
            <a:custGeom>
              <a:avLst/>
              <a:gdLst>
                <a:gd name="T0" fmla="*/ 39 w 39"/>
                <a:gd name="T1" fmla="*/ 67 h 73"/>
                <a:gd name="T2" fmla="*/ 0 w 39"/>
                <a:gd name="T3" fmla="*/ 73 h 73"/>
                <a:gd name="T4" fmla="*/ 0 w 39"/>
                <a:gd name="T5" fmla="*/ 10 h 73"/>
                <a:gd name="T6" fmla="*/ 39 w 39"/>
                <a:gd name="T7" fmla="*/ 0 h 73"/>
                <a:gd name="T8" fmla="*/ 39 w 39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3">
                  <a:moveTo>
                    <a:pt x="39" y="67"/>
                  </a:moveTo>
                  <a:cubicBezTo>
                    <a:pt x="27" y="69"/>
                    <a:pt x="14" y="71"/>
                    <a:pt x="0" y="73"/>
                  </a:cubicBezTo>
                  <a:cubicBezTo>
                    <a:pt x="0" y="52"/>
                    <a:pt x="0" y="32"/>
                    <a:pt x="0" y="10"/>
                  </a:cubicBezTo>
                  <a:cubicBezTo>
                    <a:pt x="12" y="7"/>
                    <a:pt x="25" y="4"/>
                    <a:pt x="39" y="0"/>
                  </a:cubicBezTo>
                  <a:cubicBezTo>
                    <a:pt x="39" y="23"/>
                    <a:pt x="39" y="44"/>
                    <a:pt x="3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5548313" y="4926013"/>
              <a:ext cx="311150" cy="277812"/>
            </a:xfrm>
            <a:custGeom>
              <a:avLst/>
              <a:gdLst>
                <a:gd name="T0" fmla="*/ 108 w 108"/>
                <a:gd name="T1" fmla="*/ 0 h 96"/>
                <a:gd name="T2" fmla="*/ 34 w 108"/>
                <a:gd name="T3" fmla="*/ 80 h 96"/>
                <a:gd name="T4" fmla="*/ 0 w 108"/>
                <a:gd name="T5" fmla="*/ 96 h 96"/>
                <a:gd name="T6" fmla="*/ 48 w 108"/>
                <a:gd name="T7" fmla="*/ 39 h 96"/>
                <a:gd name="T8" fmla="*/ 66 w 108"/>
                <a:gd name="T9" fmla="*/ 18 h 96"/>
                <a:gd name="T10" fmla="*/ 108 w 108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96">
                  <a:moveTo>
                    <a:pt x="108" y="0"/>
                  </a:moveTo>
                  <a:cubicBezTo>
                    <a:pt x="82" y="28"/>
                    <a:pt x="58" y="54"/>
                    <a:pt x="34" y="80"/>
                  </a:cubicBezTo>
                  <a:cubicBezTo>
                    <a:pt x="21" y="93"/>
                    <a:pt x="21" y="94"/>
                    <a:pt x="0" y="96"/>
                  </a:cubicBezTo>
                  <a:cubicBezTo>
                    <a:pt x="17" y="76"/>
                    <a:pt x="33" y="58"/>
                    <a:pt x="48" y="39"/>
                  </a:cubicBezTo>
                  <a:cubicBezTo>
                    <a:pt x="54" y="32"/>
                    <a:pt x="62" y="26"/>
                    <a:pt x="66" y="18"/>
                  </a:cubicBezTo>
                  <a:cubicBezTo>
                    <a:pt x="75" y="1"/>
                    <a:pt x="91" y="2"/>
                    <a:pt x="10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6075363" y="4908550"/>
              <a:ext cx="284163" cy="257175"/>
            </a:xfrm>
            <a:custGeom>
              <a:avLst/>
              <a:gdLst>
                <a:gd name="T0" fmla="*/ 0 w 98"/>
                <a:gd name="T1" fmla="*/ 88 h 89"/>
                <a:gd name="T2" fmla="*/ 76 w 98"/>
                <a:gd name="T3" fmla="*/ 5 h 89"/>
                <a:gd name="T4" fmla="*/ 96 w 98"/>
                <a:gd name="T5" fmla="*/ 0 h 89"/>
                <a:gd name="T6" fmla="*/ 98 w 98"/>
                <a:gd name="T7" fmla="*/ 3 h 89"/>
                <a:gd name="T8" fmla="*/ 47 w 98"/>
                <a:gd name="T9" fmla="*/ 60 h 89"/>
                <a:gd name="T10" fmla="*/ 35 w 98"/>
                <a:gd name="T11" fmla="*/ 75 h 89"/>
                <a:gd name="T12" fmla="*/ 0 w 98"/>
                <a:gd name="T13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9">
                  <a:moveTo>
                    <a:pt x="0" y="88"/>
                  </a:moveTo>
                  <a:cubicBezTo>
                    <a:pt x="26" y="59"/>
                    <a:pt x="50" y="32"/>
                    <a:pt x="76" y="5"/>
                  </a:cubicBezTo>
                  <a:cubicBezTo>
                    <a:pt x="80" y="1"/>
                    <a:pt x="89" y="2"/>
                    <a:pt x="96" y="0"/>
                  </a:cubicBezTo>
                  <a:cubicBezTo>
                    <a:pt x="96" y="1"/>
                    <a:pt x="97" y="2"/>
                    <a:pt x="98" y="3"/>
                  </a:cubicBezTo>
                  <a:cubicBezTo>
                    <a:pt x="81" y="22"/>
                    <a:pt x="64" y="41"/>
                    <a:pt x="47" y="60"/>
                  </a:cubicBezTo>
                  <a:cubicBezTo>
                    <a:pt x="43" y="65"/>
                    <a:pt x="39" y="70"/>
                    <a:pt x="35" y="75"/>
                  </a:cubicBezTo>
                  <a:cubicBezTo>
                    <a:pt x="22" y="89"/>
                    <a:pt x="22" y="89"/>
                    <a:pt x="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2540000" y="5988050"/>
              <a:ext cx="112713" cy="127000"/>
            </a:xfrm>
            <a:custGeom>
              <a:avLst/>
              <a:gdLst>
                <a:gd name="T0" fmla="*/ 39 w 39"/>
                <a:gd name="T1" fmla="*/ 4 h 44"/>
                <a:gd name="T2" fmla="*/ 35 w 39"/>
                <a:gd name="T3" fmla="*/ 44 h 44"/>
                <a:gd name="T4" fmla="*/ 16 w 39"/>
                <a:gd name="T5" fmla="*/ 44 h 44"/>
                <a:gd name="T6" fmla="*/ 18 w 39"/>
                <a:gd name="T7" fmla="*/ 41 h 44"/>
                <a:gd name="T8" fmla="*/ 0 w 39"/>
                <a:gd name="T9" fmla="*/ 29 h 44"/>
                <a:gd name="T10" fmla="*/ 0 w 39"/>
                <a:gd name="T11" fmla="*/ 29 h 44"/>
                <a:gd name="T12" fmla="*/ 20 w 39"/>
                <a:gd name="T13" fmla="*/ 12 h 44"/>
                <a:gd name="T14" fmla="*/ 39 w 39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4">
                  <a:moveTo>
                    <a:pt x="39" y="4"/>
                  </a:moveTo>
                  <a:cubicBezTo>
                    <a:pt x="37" y="18"/>
                    <a:pt x="36" y="31"/>
                    <a:pt x="35" y="44"/>
                  </a:cubicBezTo>
                  <a:cubicBezTo>
                    <a:pt x="29" y="44"/>
                    <a:pt x="23" y="44"/>
                    <a:pt x="16" y="44"/>
                  </a:cubicBezTo>
                  <a:cubicBezTo>
                    <a:pt x="17" y="43"/>
                    <a:pt x="18" y="42"/>
                    <a:pt x="18" y="41"/>
                  </a:cubicBezTo>
                  <a:cubicBezTo>
                    <a:pt x="12" y="37"/>
                    <a:pt x="6" y="33"/>
                    <a:pt x="0" y="29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13" y="30"/>
                    <a:pt x="19" y="24"/>
                    <a:pt x="20" y="12"/>
                  </a:cubicBezTo>
                  <a:cubicBezTo>
                    <a:pt x="22" y="0"/>
                    <a:pt x="30" y="4"/>
                    <a:pt x="3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2887663" y="5908675"/>
              <a:ext cx="28575" cy="471487"/>
            </a:xfrm>
            <a:custGeom>
              <a:avLst/>
              <a:gdLst>
                <a:gd name="T0" fmla="*/ 4 w 10"/>
                <a:gd name="T1" fmla="*/ 0 h 163"/>
                <a:gd name="T2" fmla="*/ 10 w 10"/>
                <a:gd name="T3" fmla="*/ 161 h 163"/>
                <a:gd name="T4" fmla="*/ 6 w 10"/>
                <a:gd name="T5" fmla="*/ 163 h 163"/>
                <a:gd name="T6" fmla="*/ 0 w 10"/>
                <a:gd name="T7" fmla="*/ 153 h 163"/>
                <a:gd name="T8" fmla="*/ 0 w 10"/>
                <a:gd name="T9" fmla="*/ 1 h 163"/>
                <a:gd name="T10" fmla="*/ 4 w 1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63">
                  <a:moveTo>
                    <a:pt x="4" y="0"/>
                  </a:moveTo>
                  <a:cubicBezTo>
                    <a:pt x="6" y="54"/>
                    <a:pt x="8" y="107"/>
                    <a:pt x="10" y="161"/>
                  </a:cubicBezTo>
                  <a:cubicBezTo>
                    <a:pt x="8" y="162"/>
                    <a:pt x="7" y="162"/>
                    <a:pt x="6" y="163"/>
                  </a:cubicBezTo>
                  <a:cubicBezTo>
                    <a:pt x="4" y="160"/>
                    <a:pt x="0" y="157"/>
                    <a:pt x="0" y="153"/>
                  </a:cubicBezTo>
                  <a:cubicBezTo>
                    <a:pt x="0" y="102"/>
                    <a:pt x="0" y="52"/>
                    <a:pt x="0" y="1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843213" y="5967413"/>
              <a:ext cx="23813" cy="407987"/>
            </a:xfrm>
            <a:custGeom>
              <a:avLst/>
              <a:gdLst>
                <a:gd name="T0" fmla="*/ 3 w 8"/>
                <a:gd name="T1" fmla="*/ 141 h 141"/>
                <a:gd name="T2" fmla="*/ 0 w 8"/>
                <a:gd name="T3" fmla="*/ 132 h 141"/>
                <a:gd name="T4" fmla="*/ 4 w 8"/>
                <a:gd name="T5" fmla="*/ 0 h 141"/>
                <a:gd name="T6" fmla="*/ 8 w 8"/>
                <a:gd name="T7" fmla="*/ 139 h 141"/>
                <a:gd name="T8" fmla="*/ 3 w 8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1">
                  <a:moveTo>
                    <a:pt x="3" y="141"/>
                  </a:moveTo>
                  <a:cubicBezTo>
                    <a:pt x="2" y="138"/>
                    <a:pt x="0" y="135"/>
                    <a:pt x="0" y="132"/>
                  </a:cubicBezTo>
                  <a:cubicBezTo>
                    <a:pt x="1" y="88"/>
                    <a:pt x="2" y="44"/>
                    <a:pt x="4" y="0"/>
                  </a:cubicBezTo>
                  <a:cubicBezTo>
                    <a:pt x="5" y="46"/>
                    <a:pt x="7" y="93"/>
                    <a:pt x="8" y="139"/>
                  </a:cubicBezTo>
                  <a:cubicBezTo>
                    <a:pt x="6" y="140"/>
                    <a:pt x="5" y="140"/>
                    <a:pt x="3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5248275" y="5426075"/>
              <a:ext cx="177800" cy="41275"/>
            </a:xfrm>
            <a:custGeom>
              <a:avLst/>
              <a:gdLst>
                <a:gd name="T0" fmla="*/ 0 w 62"/>
                <a:gd name="T1" fmla="*/ 0 h 14"/>
                <a:gd name="T2" fmla="*/ 59 w 62"/>
                <a:gd name="T3" fmla="*/ 0 h 14"/>
                <a:gd name="T4" fmla="*/ 62 w 62"/>
                <a:gd name="T5" fmla="*/ 14 h 14"/>
                <a:gd name="T6" fmla="*/ 0 w 62"/>
                <a:gd name="T7" fmla="*/ 2 h 14"/>
                <a:gd name="T8" fmla="*/ 0 w 6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">
                  <a:moveTo>
                    <a:pt x="0" y="0"/>
                  </a:moveTo>
                  <a:cubicBezTo>
                    <a:pt x="20" y="0"/>
                    <a:pt x="39" y="0"/>
                    <a:pt x="59" y="0"/>
                  </a:cubicBezTo>
                  <a:cubicBezTo>
                    <a:pt x="60" y="4"/>
                    <a:pt x="61" y="9"/>
                    <a:pt x="62" y="14"/>
                  </a:cubicBezTo>
                  <a:cubicBezTo>
                    <a:pt x="41" y="10"/>
                    <a:pt x="20" y="6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auto">
            <a:xfrm>
              <a:off x="9934575" y="5907088"/>
              <a:ext cx="23813" cy="328612"/>
            </a:xfrm>
            <a:custGeom>
              <a:avLst/>
              <a:gdLst>
                <a:gd name="T0" fmla="*/ 3 w 8"/>
                <a:gd name="T1" fmla="*/ 0 h 114"/>
                <a:gd name="T2" fmla="*/ 8 w 8"/>
                <a:gd name="T3" fmla="*/ 114 h 114"/>
                <a:gd name="T4" fmla="*/ 5 w 8"/>
                <a:gd name="T5" fmla="*/ 114 h 114"/>
                <a:gd name="T6" fmla="*/ 0 w 8"/>
                <a:gd name="T7" fmla="*/ 0 h 114"/>
                <a:gd name="T8" fmla="*/ 3 w 8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4">
                  <a:moveTo>
                    <a:pt x="3" y="0"/>
                  </a:moveTo>
                  <a:cubicBezTo>
                    <a:pt x="5" y="38"/>
                    <a:pt x="7" y="76"/>
                    <a:pt x="8" y="114"/>
                  </a:cubicBezTo>
                  <a:cubicBezTo>
                    <a:pt x="7" y="114"/>
                    <a:pt x="6" y="114"/>
                    <a:pt x="5" y="114"/>
                  </a:cubicBezTo>
                  <a:cubicBezTo>
                    <a:pt x="3" y="76"/>
                    <a:pt x="1" y="38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8315325" y="5810250"/>
              <a:ext cx="854075" cy="114300"/>
            </a:xfrm>
            <a:custGeom>
              <a:avLst/>
              <a:gdLst>
                <a:gd name="T0" fmla="*/ 9 w 296"/>
                <a:gd name="T1" fmla="*/ 29 h 39"/>
                <a:gd name="T2" fmla="*/ 0 w 296"/>
                <a:gd name="T3" fmla="*/ 0 h 39"/>
                <a:gd name="T4" fmla="*/ 296 w 296"/>
                <a:gd name="T5" fmla="*/ 12 h 39"/>
                <a:gd name="T6" fmla="*/ 293 w 296"/>
                <a:gd name="T7" fmla="*/ 39 h 39"/>
                <a:gd name="T8" fmla="*/ 9 w 296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39">
                  <a:moveTo>
                    <a:pt x="9" y="29"/>
                  </a:moveTo>
                  <a:cubicBezTo>
                    <a:pt x="6" y="19"/>
                    <a:pt x="3" y="10"/>
                    <a:pt x="0" y="0"/>
                  </a:cubicBezTo>
                  <a:cubicBezTo>
                    <a:pt x="99" y="4"/>
                    <a:pt x="197" y="8"/>
                    <a:pt x="296" y="12"/>
                  </a:cubicBezTo>
                  <a:cubicBezTo>
                    <a:pt x="295" y="21"/>
                    <a:pt x="294" y="29"/>
                    <a:pt x="293" y="39"/>
                  </a:cubicBezTo>
                  <a:cubicBezTo>
                    <a:pt x="198" y="36"/>
                    <a:pt x="104" y="33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8358188" y="5938838"/>
              <a:ext cx="792163" cy="66675"/>
            </a:xfrm>
            <a:custGeom>
              <a:avLst/>
              <a:gdLst>
                <a:gd name="T0" fmla="*/ 0 w 274"/>
                <a:gd name="T1" fmla="*/ 0 h 23"/>
                <a:gd name="T2" fmla="*/ 274 w 274"/>
                <a:gd name="T3" fmla="*/ 9 h 23"/>
                <a:gd name="T4" fmla="*/ 272 w 274"/>
                <a:gd name="T5" fmla="*/ 22 h 23"/>
                <a:gd name="T6" fmla="*/ 205 w 274"/>
                <a:gd name="T7" fmla="*/ 22 h 23"/>
                <a:gd name="T8" fmla="*/ 16 w 274"/>
                <a:gd name="T9" fmla="*/ 14 h 23"/>
                <a:gd name="T10" fmla="*/ 0 w 27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23">
                  <a:moveTo>
                    <a:pt x="0" y="0"/>
                  </a:moveTo>
                  <a:cubicBezTo>
                    <a:pt x="92" y="3"/>
                    <a:pt x="183" y="6"/>
                    <a:pt x="274" y="9"/>
                  </a:cubicBezTo>
                  <a:cubicBezTo>
                    <a:pt x="273" y="14"/>
                    <a:pt x="272" y="19"/>
                    <a:pt x="272" y="22"/>
                  </a:cubicBezTo>
                  <a:cubicBezTo>
                    <a:pt x="249" y="22"/>
                    <a:pt x="227" y="23"/>
                    <a:pt x="205" y="22"/>
                  </a:cubicBezTo>
                  <a:cubicBezTo>
                    <a:pt x="142" y="20"/>
                    <a:pt x="79" y="16"/>
                    <a:pt x="16" y="14"/>
                  </a:cubicBezTo>
                  <a:cubicBezTo>
                    <a:pt x="6" y="13"/>
                    <a:pt x="2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8393113" y="6019800"/>
              <a:ext cx="739775" cy="57150"/>
            </a:xfrm>
            <a:custGeom>
              <a:avLst/>
              <a:gdLst>
                <a:gd name="T0" fmla="*/ 256 w 256"/>
                <a:gd name="T1" fmla="*/ 15 h 20"/>
                <a:gd name="T2" fmla="*/ 244 w 256"/>
                <a:gd name="T3" fmla="*/ 20 h 20"/>
                <a:gd name="T4" fmla="*/ 13 w 256"/>
                <a:gd name="T5" fmla="*/ 12 h 20"/>
                <a:gd name="T6" fmla="*/ 0 w 256"/>
                <a:gd name="T7" fmla="*/ 0 h 20"/>
                <a:gd name="T8" fmla="*/ 254 w 256"/>
                <a:gd name="T9" fmla="*/ 10 h 20"/>
                <a:gd name="T10" fmla="*/ 256 w 256"/>
                <a:gd name="T11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0">
                  <a:moveTo>
                    <a:pt x="256" y="15"/>
                  </a:moveTo>
                  <a:cubicBezTo>
                    <a:pt x="252" y="16"/>
                    <a:pt x="248" y="20"/>
                    <a:pt x="244" y="20"/>
                  </a:cubicBezTo>
                  <a:cubicBezTo>
                    <a:pt x="167" y="17"/>
                    <a:pt x="90" y="14"/>
                    <a:pt x="13" y="12"/>
                  </a:cubicBezTo>
                  <a:cubicBezTo>
                    <a:pt x="5" y="12"/>
                    <a:pt x="0" y="9"/>
                    <a:pt x="0" y="0"/>
                  </a:cubicBezTo>
                  <a:cubicBezTo>
                    <a:pt x="84" y="3"/>
                    <a:pt x="169" y="7"/>
                    <a:pt x="254" y="10"/>
                  </a:cubicBezTo>
                  <a:cubicBezTo>
                    <a:pt x="254" y="12"/>
                    <a:pt x="255" y="13"/>
                    <a:pt x="2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8096250" y="5795963"/>
              <a:ext cx="101600" cy="292100"/>
            </a:xfrm>
            <a:custGeom>
              <a:avLst/>
              <a:gdLst>
                <a:gd name="T0" fmla="*/ 29 w 35"/>
                <a:gd name="T1" fmla="*/ 0 h 101"/>
                <a:gd name="T2" fmla="*/ 22 w 35"/>
                <a:gd name="T3" fmla="*/ 35 h 101"/>
                <a:gd name="T4" fmla="*/ 24 w 35"/>
                <a:gd name="T5" fmla="*/ 82 h 101"/>
                <a:gd name="T6" fmla="*/ 35 w 35"/>
                <a:gd name="T7" fmla="*/ 100 h 101"/>
                <a:gd name="T8" fmla="*/ 2 w 35"/>
                <a:gd name="T9" fmla="*/ 67 h 101"/>
                <a:gd name="T10" fmla="*/ 2 w 35"/>
                <a:gd name="T11" fmla="*/ 33 h 101"/>
                <a:gd name="T12" fmla="*/ 20 w 35"/>
                <a:gd name="T13" fmla="*/ 4 h 101"/>
                <a:gd name="T14" fmla="*/ 29 w 35"/>
                <a:gd name="T1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01">
                  <a:moveTo>
                    <a:pt x="29" y="0"/>
                  </a:moveTo>
                  <a:cubicBezTo>
                    <a:pt x="27" y="11"/>
                    <a:pt x="23" y="23"/>
                    <a:pt x="22" y="35"/>
                  </a:cubicBezTo>
                  <a:cubicBezTo>
                    <a:pt x="21" y="51"/>
                    <a:pt x="22" y="66"/>
                    <a:pt x="24" y="82"/>
                  </a:cubicBezTo>
                  <a:cubicBezTo>
                    <a:pt x="25" y="89"/>
                    <a:pt x="32" y="95"/>
                    <a:pt x="35" y="100"/>
                  </a:cubicBezTo>
                  <a:cubicBezTo>
                    <a:pt x="14" y="101"/>
                    <a:pt x="2" y="90"/>
                    <a:pt x="2" y="67"/>
                  </a:cubicBezTo>
                  <a:cubicBezTo>
                    <a:pt x="2" y="56"/>
                    <a:pt x="3" y="44"/>
                    <a:pt x="2" y="33"/>
                  </a:cubicBezTo>
                  <a:cubicBezTo>
                    <a:pt x="0" y="18"/>
                    <a:pt x="7" y="9"/>
                    <a:pt x="20" y="4"/>
                  </a:cubicBezTo>
                  <a:cubicBezTo>
                    <a:pt x="24" y="3"/>
                    <a:pt x="28" y="1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237538" y="5030788"/>
              <a:ext cx="765175" cy="106362"/>
            </a:xfrm>
            <a:custGeom>
              <a:avLst/>
              <a:gdLst>
                <a:gd name="T0" fmla="*/ 0 w 265"/>
                <a:gd name="T1" fmla="*/ 0 h 37"/>
                <a:gd name="T2" fmla="*/ 265 w 265"/>
                <a:gd name="T3" fmla="*/ 34 h 37"/>
                <a:gd name="T4" fmla="*/ 265 w 265"/>
                <a:gd name="T5" fmla="*/ 37 h 37"/>
                <a:gd name="T6" fmla="*/ 0 w 265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37">
                  <a:moveTo>
                    <a:pt x="0" y="0"/>
                  </a:moveTo>
                  <a:cubicBezTo>
                    <a:pt x="90" y="2"/>
                    <a:pt x="178" y="18"/>
                    <a:pt x="265" y="34"/>
                  </a:cubicBezTo>
                  <a:cubicBezTo>
                    <a:pt x="265" y="35"/>
                    <a:pt x="265" y="36"/>
                    <a:pt x="265" y="37"/>
                  </a:cubicBezTo>
                  <a:cubicBezTo>
                    <a:pt x="177" y="25"/>
                    <a:pt x="8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8162925" y="6199188"/>
              <a:ext cx="193675" cy="74612"/>
            </a:xfrm>
            <a:custGeom>
              <a:avLst/>
              <a:gdLst>
                <a:gd name="T0" fmla="*/ 67 w 67"/>
                <a:gd name="T1" fmla="*/ 2 h 26"/>
                <a:gd name="T2" fmla="*/ 45 w 67"/>
                <a:gd name="T3" fmla="*/ 6 h 26"/>
                <a:gd name="T4" fmla="*/ 67 w 67"/>
                <a:gd name="T5" fmla="*/ 24 h 26"/>
                <a:gd name="T6" fmla="*/ 10 w 67"/>
                <a:gd name="T7" fmla="*/ 24 h 26"/>
                <a:gd name="T8" fmla="*/ 1 w 67"/>
                <a:gd name="T9" fmla="*/ 15 h 26"/>
                <a:gd name="T10" fmla="*/ 10 w 67"/>
                <a:gd name="T11" fmla="*/ 1 h 26"/>
                <a:gd name="T12" fmla="*/ 37 w 67"/>
                <a:gd name="T13" fmla="*/ 0 h 26"/>
                <a:gd name="T14" fmla="*/ 67 w 67"/>
                <a:gd name="T15" fmla="*/ 0 h 26"/>
                <a:gd name="T16" fmla="*/ 67 w 67"/>
                <a:gd name="T1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6">
                  <a:moveTo>
                    <a:pt x="67" y="2"/>
                  </a:moveTo>
                  <a:cubicBezTo>
                    <a:pt x="60" y="3"/>
                    <a:pt x="52" y="4"/>
                    <a:pt x="45" y="6"/>
                  </a:cubicBezTo>
                  <a:cubicBezTo>
                    <a:pt x="39" y="26"/>
                    <a:pt x="58" y="16"/>
                    <a:pt x="67" y="24"/>
                  </a:cubicBezTo>
                  <a:cubicBezTo>
                    <a:pt x="46" y="24"/>
                    <a:pt x="28" y="25"/>
                    <a:pt x="10" y="24"/>
                  </a:cubicBezTo>
                  <a:cubicBezTo>
                    <a:pt x="4" y="24"/>
                    <a:pt x="1" y="22"/>
                    <a:pt x="1" y="15"/>
                  </a:cubicBezTo>
                  <a:cubicBezTo>
                    <a:pt x="0" y="8"/>
                    <a:pt x="2" y="2"/>
                    <a:pt x="10" y="1"/>
                  </a:cubicBezTo>
                  <a:cubicBezTo>
                    <a:pt x="19" y="0"/>
                    <a:pt x="28" y="0"/>
                    <a:pt x="37" y="0"/>
                  </a:cubicBezTo>
                  <a:cubicBezTo>
                    <a:pt x="47" y="0"/>
                    <a:pt x="57" y="0"/>
                    <a:pt x="67" y="0"/>
                  </a:cubicBezTo>
                  <a:cubicBezTo>
                    <a:pt x="67" y="1"/>
                    <a:pt x="67" y="1"/>
                    <a:pt x="6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7588250" y="6105525"/>
              <a:ext cx="346075" cy="133350"/>
            </a:xfrm>
            <a:custGeom>
              <a:avLst/>
              <a:gdLst>
                <a:gd name="T0" fmla="*/ 0 w 120"/>
                <a:gd name="T1" fmla="*/ 43 h 46"/>
                <a:gd name="T2" fmla="*/ 5 w 120"/>
                <a:gd name="T3" fmla="*/ 35 h 46"/>
                <a:gd name="T4" fmla="*/ 120 w 120"/>
                <a:gd name="T5" fmla="*/ 0 h 46"/>
                <a:gd name="T6" fmla="*/ 2 w 120"/>
                <a:gd name="T7" fmla="*/ 46 h 46"/>
                <a:gd name="T8" fmla="*/ 0 w 120"/>
                <a:gd name="T9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6">
                  <a:moveTo>
                    <a:pt x="0" y="43"/>
                  </a:moveTo>
                  <a:cubicBezTo>
                    <a:pt x="1" y="41"/>
                    <a:pt x="3" y="36"/>
                    <a:pt x="5" y="35"/>
                  </a:cubicBezTo>
                  <a:cubicBezTo>
                    <a:pt x="43" y="23"/>
                    <a:pt x="81" y="11"/>
                    <a:pt x="120" y="0"/>
                  </a:cubicBezTo>
                  <a:cubicBezTo>
                    <a:pt x="81" y="15"/>
                    <a:pt x="41" y="31"/>
                    <a:pt x="2" y="46"/>
                  </a:cubicBezTo>
                  <a:cubicBezTo>
                    <a:pt x="1" y="45"/>
                    <a:pt x="1" y="44"/>
                    <a:pt x="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7588250" y="5926138"/>
              <a:ext cx="323850" cy="127000"/>
            </a:xfrm>
            <a:custGeom>
              <a:avLst/>
              <a:gdLst>
                <a:gd name="T0" fmla="*/ 112 w 112"/>
                <a:gd name="T1" fmla="*/ 2 h 44"/>
                <a:gd name="T2" fmla="*/ 3 w 112"/>
                <a:gd name="T3" fmla="*/ 44 h 44"/>
                <a:gd name="T4" fmla="*/ 0 w 112"/>
                <a:gd name="T5" fmla="*/ 42 h 44"/>
                <a:gd name="T6" fmla="*/ 6 w 112"/>
                <a:gd name="T7" fmla="*/ 34 h 44"/>
                <a:gd name="T8" fmla="*/ 111 w 112"/>
                <a:gd name="T9" fmla="*/ 0 h 44"/>
                <a:gd name="T10" fmla="*/ 112 w 112"/>
                <a:gd name="T11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4">
                  <a:moveTo>
                    <a:pt x="112" y="2"/>
                  </a:moveTo>
                  <a:cubicBezTo>
                    <a:pt x="76" y="16"/>
                    <a:pt x="39" y="30"/>
                    <a:pt x="3" y="44"/>
                  </a:cubicBezTo>
                  <a:cubicBezTo>
                    <a:pt x="2" y="44"/>
                    <a:pt x="1" y="43"/>
                    <a:pt x="0" y="42"/>
                  </a:cubicBezTo>
                  <a:cubicBezTo>
                    <a:pt x="2" y="39"/>
                    <a:pt x="4" y="35"/>
                    <a:pt x="6" y="34"/>
                  </a:cubicBezTo>
                  <a:cubicBezTo>
                    <a:pt x="41" y="22"/>
                    <a:pt x="76" y="11"/>
                    <a:pt x="111" y="0"/>
                  </a:cubicBezTo>
                  <a:cubicBezTo>
                    <a:pt x="111" y="1"/>
                    <a:pt x="112" y="2"/>
                    <a:pt x="1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669213" y="5108575"/>
              <a:ext cx="250825" cy="187325"/>
            </a:xfrm>
            <a:custGeom>
              <a:avLst/>
              <a:gdLst>
                <a:gd name="T0" fmla="*/ 0 w 87"/>
                <a:gd name="T1" fmla="*/ 62 h 65"/>
                <a:gd name="T2" fmla="*/ 84 w 87"/>
                <a:gd name="T3" fmla="*/ 0 h 65"/>
                <a:gd name="T4" fmla="*/ 87 w 87"/>
                <a:gd name="T5" fmla="*/ 5 h 65"/>
                <a:gd name="T6" fmla="*/ 3 w 87"/>
                <a:gd name="T7" fmla="*/ 65 h 65"/>
                <a:gd name="T8" fmla="*/ 0 w 87"/>
                <a:gd name="T9" fmla="*/ 6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5">
                  <a:moveTo>
                    <a:pt x="0" y="62"/>
                  </a:moveTo>
                  <a:cubicBezTo>
                    <a:pt x="28" y="41"/>
                    <a:pt x="56" y="21"/>
                    <a:pt x="84" y="0"/>
                  </a:cubicBezTo>
                  <a:cubicBezTo>
                    <a:pt x="85" y="2"/>
                    <a:pt x="86" y="3"/>
                    <a:pt x="87" y="5"/>
                  </a:cubicBezTo>
                  <a:cubicBezTo>
                    <a:pt x="59" y="25"/>
                    <a:pt x="31" y="45"/>
                    <a:pt x="3" y="65"/>
                  </a:cubicBezTo>
                  <a:cubicBezTo>
                    <a:pt x="2" y="64"/>
                    <a:pt x="1" y="63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7594600" y="6200775"/>
              <a:ext cx="317500" cy="104775"/>
            </a:xfrm>
            <a:custGeom>
              <a:avLst/>
              <a:gdLst>
                <a:gd name="T0" fmla="*/ 0 w 110"/>
                <a:gd name="T1" fmla="*/ 32 h 36"/>
                <a:gd name="T2" fmla="*/ 65 w 110"/>
                <a:gd name="T3" fmla="*/ 9 h 36"/>
                <a:gd name="T4" fmla="*/ 81 w 110"/>
                <a:gd name="T5" fmla="*/ 5 h 36"/>
                <a:gd name="T6" fmla="*/ 108 w 110"/>
                <a:gd name="T7" fmla="*/ 35 h 36"/>
                <a:gd name="T8" fmla="*/ 106 w 110"/>
                <a:gd name="T9" fmla="*/ 25 h 36"/>
                <a:gd name="T10" fmla="*/ 86 w 110"/>
                <a:gd name="T11" fmla="*/ 9 h 36"/>
                <a:gd name="T12" fmla="*/ 62 w 110"/>
                <a:gd name="T13" fmla="*/ 15 h 36"/>
                <a:gd name="T14" fmla="*/ 2 w 110"/>
                <a:gd name="T15" fmla="*/ 36 h 36"/>
                <a:gd name="T16" fmla="*/ 0 w 110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36">
                  <a:moveTo>
                    <a:pt x="0" y="32"/>
                  </a:moveTo>
                  <a:cubicBezTo>
                    <a:pt x="22" y="24"/>
                    <a:pt x="43" y="17"/>
                    <a:pt x="65" y="9"/>
                  </a:cubicBezTo>
                  <a:cubicBezTo>
                    <a:pt x="70" y="8"/>
                    <a:pt x="76" y="6"/>
                    <a:pt x="81" y="5"/>
                  </a:cubicBezTo>
                  <a:cubicBezTo>
                    <a:pt x="103" y="0"/>
                    <a:pt x="110" y="8"/>
                    <a:pt x="108" y="35"/>
                  </a:cubicBezTo>
                  <a:cubicBezTo>
                    <a:pt x="107" y="30"/>
                    <a:pt x="107" y="27"/>
                    <a:pt x="106" y="25"/>
                  </a:cubicBezTo>
                  <a:cubicBezTo>
                    <a:pt x="104" y="12"/>
                    <a:pt x="99" y="7"/>
                    <a:pt x="86" y="9"/>
                  </a:cubicBezTo>
                  <a:cubicBezTo>
                    <a:pt x="78" y="10"/>
                    <a:pt x="70" y="13"/>
                    <a:pt x="62" y="15"/>
                  </a:cubicBezTo>
                  <a:cubicBezTo>
                    <a:pt x="42" y="22"/>
                    <a:pt x="22" y="29"/>
                    <a:pt x="2" y="36"/>
                  </a:cubicBezTo>
                  <a:cubicBezTo>
                    <a:pt x="1" y="35"/>
                    <a:pt x="1" y="33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8335963" y="6537325"/>
              <a:ext cx="71438" cy="57150"/>
            </a:xfrm>
            <a:custGeom>
              <a:avLst/>
              <a:gdLst>
                <a:gd name="T0" fmla="*/ 25 w 25"/>
                <a:gd name="T1" fmla="*/ 10 h 20"/>
                <a:gd name="T2" fmla="*/ 11 w 25"/>
                <a:gd name="T3" fmla="*/ 19 h 20"/>
                <a:gd name="T4" fmla="*/ 0 w 25"/>
                <a:gd name="T5" fmla="*/ 9 h 20"/>
                <a:gd name="T6" fmla="*/ 10 w 25"/>
                <a:gd name="T7" fmla="*/ 0 h 20"/>
                <a:gd name="T8" fmla="*/ 25 w 2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10"/>
                  </a:moveTo>
                  <a:cubicBezTo>
                    <a:pt x="18" y="15"/>
                    <a:pt x="14" y="20"/>
                    <a:pt x="11" y="19"/>
                  </a:cubicBezTo>
                  <a:cubicBezTo>
                    <a:pt x="7" y="18"/>
                    <a:pt x="3" y="13"/>
                    <a:pt x="0" y="9"/>
                  </a:cubicBezTo>
                  <a:cubicBezTo>
                    <a:pt x="3" y="6"/>
                    <a:pt x="6" y="0"/>
                    <a:pt x="10" y="0"/>
                  </a:cubicBezTo>
                  <a:cubicBezTo>
                    <a:pt x="14" y="0"/>
                    <a:pt x="18" y="5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8248650" y="6537325"/>
              <a:ext cx="69850" cy="53975"/>
            </a:xfrm>
            <a:custGeom>
              <a:avLst/>
              <a:gdLst>
                <a:gd name="T0" fmla="*/ 24 w 24"/>
                <a:gd name="T1" fmla="*/ 10 h 19"/>
                <a:gd name="T2" fmla="*/ 8 w 24"/>
                <a:gd name="T3" fmla="*/ 19 h 19"/>
                <a:gd name="T4" fmla="*/ 0 w 24"/>
                <a:gd name="T5" fmla="*/ 9 h 19"/>
                <a:gd name="T6" fmla="*/ 9 w 24"/>
                <a:gd name="T7" fmla="*/ 0 h 19"/>
                <a:gd name="T8" fmla="*/ 24 w 24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4" y="10"/>
                  </a:moveTo>
                  <a:cubicBezTo>
                    <a:pt x="17" y="15"/>
                    <a:pt x="12" y="19"/>
                    <a:pt x="8" y="19"/>
                  </a:cubicBezTo>
                  <a:cubicBezTo>
                    <a:pt x="5" y="19"/>
                    <a:pt x="0" y="13"/>
                    <a:pt x="0" y="9"/>
                  </a:cubicBezTo>
                  <a:cubicBezTo>
                    <a:pt x="0" y="6"/>
                    <a:pt x="6" y="0"/>
                    <a:pt x="9" y="0"/>
                  </a:cubicBezTo>
                  <a:cubicBezTo>
                    <a:pt x="13" y="0"/>
                    <a:pt x="17" y="5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4208463" y="5583238"/>
              <a:ext cx="401638" cy="419100"/>
            </a:xfrm>
            <a:custGeom>
              <a:avLst/>
              <a:gdLst>
                <a:gd name="T0" fmla="*/ 86 w 139"/>
                <a:gd name="T1" fmla="*/ 123 h 145"/>
                <a:gd name="T2" fmla="*/ 86 w 139"/>
                <a:gd name="T3" fmla="*/ 71 h 145"/>
                <a:gd name="T4" fmla="*/ 68 w 139"/>
                <a:gd name="T5" fmla="*/ 54 h 145"/>
                <a:gd name="T6" fmla="*/ 56 w 139"/>
                <a:gd name="T7" fmla="*/ 54 h 145"/>
                <a:gd name="T8" fmla="*/ 57 w 139"/>
                <a:gd name="T9" fmla="*/ 57 h 145"/>
                <a:gd name="T10" fmla="*/ 81 w 139"/>
                <a:gd name="T11" fmla="*/ 82 h 145"/>
                <a:gd name="T12" fmla="*/ 81 w 139"/>
                <a:gd name="T13" fmla="*/ 134 h 145"/>
                <a:gd name="T14" fmla="*/ 71 w 139"/>
                <a:gd name="T15" fmla="*/ 145 h 145"/>
                <a:gd name="T16" fmla="*/ 52 w 139"/>
                <a:gd name="T17" fmla="*/ 144 h 145"/>
                <a:gd name="T18" fmla="*/ 45 w 139"/>
                <a:gd name="T19" fmla="*/ 143 h 145"/>
                <a:gd name="T20" fmla="*/ 18 w 139"/>
                <a:gd name="T21" fmla="*/ 134 h 145"/>
                <a:gd name="T22" fmla="*/ 7 w 139"/>
                <a:gd name="T23" fmla="*/ 115 h 145"/>
                <a:gd name="T24" fmla="*/ 63 w 139"/>
                <a:gd name="T25" fmla="*/ 17 h 145"/>
                <a:gd name="T26" fmla="*/ 92 w 139"/>
                <a:gd name="T27" fmla="*/ 1 h 145"/>
                <a:gd name="T28" fmla="*/ 119 w 139"/>
                <a:gd name="T29" fmla="*/ 4 h 145"/>
                <a:gd name="T30" fmla="*/ 133 w 139"/>
                <a:gd name="T31" fmla="*/ 16 h 145"/>
                <a:gd name="T32" fmla="*/ 138 w 139"/>
                <a:gd name="T33" fmla="*/ 112 h 145"/>
                <a:gd name="T34" fmla="*/ 126 w 139"/>
                <a:gd name="T35" fmla="*/ 123 h 145"/>
                <a:gd name="T36" fmla="*/ 86 w 139"/>
                <a:gd name="T37" fmla="*/ 123 h 145"/>
                <a:gd name="T38" fmla="*/ 45 w 139"/>
                <a:gd name="T39" fmla="*/ 75 h 145"/>
                <a:gd name="T40" fmla="*/ 40 w 139"/>
                <a:gd name="T41" fmla="*/ 73 h 145"/>
                <a:gd name="T42" fmla="*/ 21 w 139"/>
                <a:gd name="T43" fmla="*/ 105 h 145"/>
                <a:gd name="T44" fmla="*/ 13 w 139"/>
                <a:gd name="T45" fmla="*/ 127 h 145"/>
                <a:gd name="T46" fmla="*/ 35 w 139"/>
                <a:gd name="T47" fmla="*/ 129 h 145"/>
                <a:gd name="T48" fmla="*/ 35 w 139"/>
                <a:gd name="T49" fmla="*/ 129 h 145"/>
                <a:gd name="T50" fmla="*/ 24 w 139"/>
                <a:gd name="T51" fmla="*/ 113 h 145"/>
                <a:gd name="T52" fmla="*/ 42 w 139"/>
                <a:gd name="T53" fmla="*/ 105 h 145"/>
                <a:gd name="T54" fmla="*/ 38 w 139"/>
                <a:gd name="T55" fmla="*/ 98 h 145"/>
                <a:gd name="T56" fmla="*/ 36 w 139"/>
                <a:gd name="T57" fmla="*/ 89 h 145"/>
                <a:gd name="T58" fmla="*/ 45 w 139"/>
                <a:gd name="T59" fmla="*/ 7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" h="145">
                  <a:moveTo>
                    <a:pt x="86" y="123"/>
                  </a:moveTo>
                  <a:cubicBezTo>
                    <a:pt x="86" y="107"/>
                    <a:pt x="86" y="89"/>
                    <a:pt x="86" y="71"/>
                  </a:cubicBezTo>
                  <a:cubicBezTo>
                    <a:pt x="86" y="55"/>
                    <a:pt x="84" y="54"/>
                    <a:pt x="68" y="54"/>
                  </a:cubicBezTo>
                  <a:cubicBezTo>
                    <a:pt x="64" y="54"/>
                    <a:pt x="60" y="54"/>
                    <a:pt x="56" y="54"/>
                  </a:cubicBezTo>
                  <a:cubicBezTo>
                    <a:pt x="57" y="56"/>
                    <a:pt x="57" y="57"/>
                    <a:pt x="57" y="57"/>
                  </a:cubicBezTo>
                  <a:cubicBezTo>
                    <a:pt x="86" y="57"/>
                    <a:pt x="80" y="61"/>
                    <a:pt x="81" y="82"/>
                  </a:cubicBezTo>
                  <a:cubicBezTo>
                    <a:pt x="81" y="100"/>
                    <a:pt x="80" y="117"/>
                    <a:pt x="81" y="134"/>
                  </a:cubicBezTo>
                  <a:cubicBezTo>
                    <a:pt x="81" y="141"/>
                    <a:pt x="78" y="145"/>
                    <a:pt x="71" y="145"/>
                  </a:cubicBezTo>
                  <a:cubicBezTo>
                    <a:pt x="65" y="144"/>
                    <a:pt x="58" y="145"/>
                    <a:pt x="52" y="144"/>
                  </a:cubicBezTo>
                  <a:cubicBezTo>
                    <a:pt x="50" y="144"/>
                    <a:pt x="46" y="144"/>
                    <a:pt x="45" y="143"/>
                  </a:cubicBezTo>
                  <a:cubicBezTo>
                    <a:pt x="40" y="129"/>
                    <a:pt x="27" y="135"/>
                    <a:pt x="18" y="134"/>
                  </a:cubicBezTo>
                  <a:cubicBezTo>
                    <a:pt x="3" y="133"/>
                    <a:pt x="0" y="128"/>
                    <a:pt x="7" y="115"/>
                  </a:cubicBezTo>
                  <a:cubicBezTo>
                    <a:pt x="25" y="82"/>
                    <a:pt x="45" y="50"/>
                    <a:pt x="63" y="17"/>
                  </a:cubicBezTo>
                  <a:cubicBezTo>
                    <a:pt x="70" y="5"/>
                    <a:pt x="79" y="0"/>
                    <a:pt x="92" y="1"/>
                  </a:cubicBezTo>
                  <a:cubicBezTo>
                    <a:pt x="101" y="3"/>
                    <a:pt x="111" y="1"/>
                    <a:pt x="119" y="4"/>
                  </a:cubicBezTo>
                  <a:cubicBezTo>
                    <a:pt x="125" y="6"/>
                    <a:pt x="132" y="12"/>
                    <a:pt x="133" y="16"/>
                  </a:cubicBezTo>
                  <a:cubicBezTo>
                    <a:pt x="135" y="48"/>
                    <a:pt x="137" y="80"/>
                    <a:pt x="138" y="112"/>
                  </a:cubicBezTo>
                  <a:cubicBezTo>
                    <a:pt x="139" y="120"/>
                    <a:pt x="133" y="123"/>
                    <a:pt x="126" y="123"/>
                  </a:cubicBezTo>
                  <a:cubicBezTo>
                    <a:pt x="113" y="123"/>
                    <a:pt x="101" y="123"/>
                    <a:pt x="86" y="123"/>
                  </a:cubicBezTo>
                  <a:close/>
                  <a:moveTo>
                    <a:pt x="45" y="75"/>
                  </a:moveTo>
                  <a:cubicBezTo>
                    <a:pt x="43" y="74"/>
                    <a:pt x="41" y="73"/>
                    <a:pt x="40" y="73"/>
                  </a:cubicBezTo>
                  <a:cubicBezTo>
                    <a:pt x="33" y="83"/>
                    <a:pt x="26" y="94"/>
                    <a:pt x="21" y="105"/>
                  </a:cubicBezTo>
                  <a:cubicBezTo>
                    <a:pt x="17" y="112"/>
                    <a:pt x="16" y="120"/>
                    <a:pt x="13" y="127"/>
                  </a:cubicBezTo>
                  <a:cubicBezTo>
                    <a:pt x="21" y="128"/>
                    <a:pt x="28" y="128"/>
                    <a:pt x="35" y="129"/>
                  </a:cubicBezTo>
                  <a:cubicBezTo>
                    <a:pt x="36" y="129"/>
                    <a:pt x="36" y="129"/>
                    <a:pt x="35" y="129"/>
                  </a:cubicBezTo>
                  <a:cubicBezTo>
                    <a:pt x="31" y="124"/>
                    <a:pt x="27" y="119"/>
                    <a:pt x="24" y="113"/>
                  </a:cubicBezTo>
                  <a:cubicBezTo>
                    <a:pt x="29" y="111"/>
                    <a:pt x="35" y="108"/>
                    <a:pt x="42" y="105"/>
                  </a:cubicBezTo>
                  <a:cubicBezTo>
                    <a:pt x="41" y="103"/>
                    <a:pt x="39" y="101"/>
                    <a:pt x="38" y="98"/>
                  </a:cubicBezTo>
                  <a:cubicBezTo>
                    <a:pt x="37" y="95"/>
                    <a:pt x="35" y="92"/>
                    <a:pt x="36" y="89"/>
                  </a:cubicBezTo>
                  <a:cubicBezTo>
                    <a:pt x="38" y="84"/>
                    <a:pt x="42" y="80"/>
                    <a:pt x="4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5" name="Freeform 30"/>
            <p:cNvSpPr>
              <a:spLocks noEditPoints="1"/>
            </p:cNvSpPr>
            <p:nvPr/>
          </p:nvSpPr>
          <p:spPr bwMode="auto">
            <a:xfrm>
              <a:off x="3236913" y="6102350"/>
              <a:ext cx="449263" cy="119062"/>
            </a:xfrm>
            <a:custGeom>
              <a:avLst/>
              <a:gdLst>
                <a:gd name="T0" fmla="*/ 156 w 156"/>
                <a:gd name="T1" fmla="*/ 0 h 41"/>
                <a:gd name="T2" fmla="*/ 129 w 156"/>
                <a:gd name="T3" fmla="*/ 32 h 41"/>
                <a:gd name="T4" fmla="*/ 109 w 156"/>
                <a:gd name="T5" fmla="*/ 40 h 41"/>
                <a:gd name="T6" fmla="*/ 19 w 156"/>
                <a:gd name="T7" fmla="*/ 39 h 41"/>
                <a:gd name="T8" fmla="*/ 1 w 156"/>
                <a:gd name="T9" fmla="*/ 22 h 41"/>
                <a:gd name="T10" fmla="*/ 0 w 156"/>
                <a:gd name="T11" fmla="*/ 0 h 41"/>
                <a:gd name="T12" fmla="*/ 156 w 156"/>
                <a:gd name="T13" fmla="*/ 0 h 41"/>
                <a:gd name="T14" fmla="*/ 3 w 156"/>
                <a:gd name="T15" fmla="*/ 12 h 41"/>
                <a:gd name="T16" fmla="*/ 10 w 156"/>
                <a:gd name="T17" fmla="*/ 14 h 41"/>
                <a:gd name="T18" fmla="*/ 121 w 156"/>
                <a:gd name="T19" fmla="*/ 16 h 41"/>
                <a:gd name="T20" fmla="*/ 133 w 156"/>
                <a:gd name="T21" fmla="*/ 10 h 41"/>
                <a:gd name="T22" fmla="*/ 124 w 156"/>
                <a:gd name="T23" fmla="*/ 7 h 41"/>
                <a:gd name="T24" fmla="*/ 14 w 156"/>
                <a:gd name="T25" fmla="*/ 7 h 41"/>
                <a:gd name="T26" fmla="*/ 3 w 156"/>
                <a:gd name="T27" fmla="*/ 12 h 41"/>
                <a:gd name="T28" fmla="*/ 11 w 156"/>
                <a:gd name="T29" fmla="*/ 25 h 41"/>
                <a:gd name="T30" fmla="*/ 120 w 156"/>
                <a:gd name="T31" fmla="*/ 25 h 41"/>
                <a:gd name="T32" fmla="*/ 11 w 156"/>
                <a:gd name="T3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41">
                  <a:moveTo>
                    <a:pt x="156" y="0"/>
                  </a:moveTo>
                  <a:cubicBezTo>
                    <a:pt x="147" y="11"/>
                    <a:pt x="139" y="22"/>
                    <a:pt x="129" y="32"/>
                  </a:cubicBezTo>
                  <a:cubicBezTo>
                    <a:pt x="124" y="37"/>
                    <a:pt x="116" y="40"/>
                    <a:pt x="109" y="40"/>
                  </a:cubicBezTo>
                  <a:cubicBezTo>
                    <a:pt x="79" y="41"/>
                    <a:pt x="49" y="40"/>
                    <a:pt x="19" y="39"/>
                  </a:cubicBezTo>
                  <a:cubicBezTo>
                    <a:pt x="7" y="39"/>
                    <a:pt x="1" y="34"/>
                    <a:pt x="1" y="22"/>
                  </a:cubicBezTo>
                  <a:cubicBezTo>
                    <a:pt x="1" y="15"/>
                    <a:pt x="0" y="8"/>
                    <a:pt x="0" y="0"/>
                  </a:cubicBezTo>
                  <a:cubicBezTo>
                    <a:pt x="52" y="0"/>
                    <a:pt x="103" y="0"/>
                    <a:pt x="156" y="0"/>
                  </a:cubicBezTo>
                  <a:close/>
                  <a:moveTo>
                    <a:pt x="3" y="12"/>
                  </a:moveTo>
                  <a:cubicBezTo>
                    <a:pt x="8" y="13"/>
                    <a:pt x="9" y="14"/>
                    <a:pt x="10" y="14"/>
                  </a:cubicBezTo>
                  <a:cubicBezTo>
                    <a:pt x="47" y="15"/>
                    <a:pt x="84" y="15"/>
                    <a:pt x="121" y="16"/>
                  </a:cubicBezTo>
                  <a:cubicBezTo>
                    <a:pt x="125" y="16"/>
                    <a:pt x="129" y="12"/>
                    <a:pt x="133" y="10"/>
                  </a:cubicBezTo>
                  <a:cubicBezTo>
                    <a:pt x="129" y="7"/>
                    <a:pt x="126" y="7"/>
                    <a:pt x="124" y="7"/>
                  </a:cubicBezTo>
                  <a:cubicBezTo>
                    <a:pt x="87" y="7"/>
                    <a:pt x="50" y="7"/>
                    <a:pt x="14" y="7"/>
                  </a:cubicBezTo>
                  <a:cubicBezTo>
                    <a:pt x="11" y="7"/>
                    <a:pt x="8" y="9"/>
                    <a:pt x="3" y="12"/>
                  </a:cubicBezTo>
                  <a:close/>
                  <a:moveTo>
                    <a:pt x="11" y="25"/>
                  </a:moveTo>
                  <a:cubicBezTo>
                    <a:pt x="22" y="33"/>
                    <a:pt x="111" y="32"/>
                    <a:pt x="120" y="25"/>
                  </a:cubicBezTo>
                  <a:cubicBezTo>
                    <a:pt x="84" y="25"/>
                    <a:pt x="48" y="25"/>
                    <a:pt x="1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3213100" y="6343650"/>
              <a:ext cx="314325" cy="127000"/>
            </a:xfrm>
            <a:custGeom>
              <a:avLst/>
              <a:gdLst>
                <a:gd name="T0" fmla="*/ 0 w 109"/>
                <a:gd name="T1" fmla="*/ 0 h 44"/>
                <a:gd name="T2" fmla="*/ 109 w 109"/>
                <a:gd name="T3" fmla="*/ 0 h 44"/>
                <a:gd name="T4" fmla="*/ 33 w 109"/>
                <a:gd name="T5" fmla="*/ 39 h 44"/>
                <a:gd name="T6" fmla="*/ 0 w 109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44">
                  <a:moveTo>
                    <a:pt x="0" y="0"/>
                  </a:moveTo>
                  <a:cubicBezTo>
                    <a:pt x="36" y="0"/>
                    <a:pt x="72" y="0"/>
                    <a:pt x="109" y="0"/>
                  </a:cubicBezTo>
                  <a:cubicBezTo>
                    <a:pt x="101" y="27"/>
                    <a:pt x="66" y="44"/>
                    <a:pt x="33" y="39"/>
                  </a:cubicBezTo>
                  <a:cubicBezTo>
                    <a:pt x="13" y="36"/>
                    <a:pt x="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2316163" y="6094413"/>
              <a:ext cx="127000" cy="52387"/>
            </a:xfrm>
            <a:custGeom>
              <a:avLst/>
              <a:gdLst>
                <a:gd name="T0" fmla="*/ 0 w 44"/>
                <a:gd name="T1" fmla="*/ 18 h 18"/>
                <a:gd name="T2" fmla="*/ 3 w 44"/>
                <a:gd name="T3" fmla="*/ 4 h 18"/>
                <a:gd name="T4" fmla="*/ 43 w 44"/>
                <a:gd name="T5" fmla="*/ 0 h 18"/>
                <a:gd name="T6" fmla="*/ 44 w 44"/>
                <a:gd name="T7" fmla="*/ 14 h 18"/>
                <a:gd name="T8" fmla="*/ 0 w 4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8">
                  <a:moveTo>
                    <a:pt x="0" y="18"/>
                  </a:moveTo>
                  <a:cubicBezTo>
                    <a:pt x="1" y="11"/>
                    <a:pt x="2" y="8"/>
                    <a:pt x="3" y="4"/>
                  </a:cubicBezTo>
                  <a:cubicBezTo>
                    <a:pt x="16" y="3"/>
                    <a:pt x="29" y="1"/>
                    <a:pt x="43" y="0"/>
                  </a:cubicBezTo>
                  <a:cubicBezTo>
                    <a:pt x="44" y="5"/>
                    <a:pt x="44" y="9"/>
                    <a:pt x="44" y="14"/>
                  </a:cubicBezTo>
                  <a:cubicBezTo>
                    <a:pt x="29" y="16"/>
                    <a:pt x="15" y="17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0526713" y="6273800"/>
              <a:ext cx="392113" cy="25400"/>
            </a:xfrm>
            <a:custGeom>
              <a:avLst/>
              <a:gdLst>
                <a:gd name="T0" fmla="*/ 0 w 136"/>
                <a:gd name="T1" fmla="*/ 0 h 9"/>
                <a:gd name="T2" fmla="*/ 136 w 136"/>
                <a:gd name="T3" fmla="*/ 5 h 9"/>
                <a:gd name="T4" fmla="*/ 136 w 136"/>
                <a:gd name="T5" fmla="*/ 9 h 9"/>
                <a:gd name="T6" fmla="*/ 0 w 136"/>
                <a:gd name="T7" fmla="*/ 4 h 9"/>
                <a:gd name="T8" fmla="*/ 0 w 1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9">
                  <a:moveTo>
                    <a:pt x="0" y="0"/>
                  </a:moveTo>
                  <a:cubicBezTo>
                    <a:pt x="46" y="1"/>
                    <a:pt x="91" y="3"/>
                    <a:pt x="136" y="5"/>
                  </a:cubicBezTo>
                  <a:cubicBezTo>
                    <a:pt x="136" y="6"/>
                    <a:pt x="136" y="8"/>
                    <a:pt x="136" y="9"/>
                  </a:cubicBezTo>
                  <a:cubicBezTo>
                    <a:pt x="91" y="7"/>
                    <a:pt x="45" y="5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10079038" y="5692775"/>
              <a:ext cx="77788" cy="34925"/>
            </a:xfrm>
            <a:custGeom>
              <a:avLst/>
              <a:gdLst>
                <a:gd name="T0" fmla="*/ 0 w 27"/>
                <a:gd name="T1" fmla="*/ 0 h 12"/>
                <a:gd name="T2" fmla="*/ 27 w 27"/>
                <a:gd name="T3" fmla="*/ 0 h 12"/>
                <a:gd name="T4" fmla="*/ 0 w 2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cubicBezTo>
                    <a:pt x="10" y="0"/>
                    <a:pt x="17" y="0"/>
                    <a:pt x="27" y="0"/>
                  </a:cubicBezTo>
                  <a:cubicBezTo>
                    <a:pt x="17" y="11"/>
                    <a:pt x="7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0" name="Freeform 35"/>
            <p:cNvSpPr>
              <a:spLocks noEditPoints="1"/>
            </p:cNvSpPr>
            <p:nvPr/>
          </p:nvSpPr>
          <p:spPr bwMode="auto">
            <a:xfrm>
              <a:off x="9882188" y="6542088"/>
              <a:ext cx="109538" cy="220662"/>
            </a:xfrm>
            <a:custGeom>
              <a:avLst/>
              <a:gdLst>
                <a:gd name="T0" fmla="*/ 38 w 38"/>
                <a:gd name="T1" fmla="*/ 38 h 76"/>
                <a:gd name="T2" fmla="*/ 28 w 38"/>
                <a:gd name="T3" fmla="*/ 67 h 76"/>
                <a:gd name="T4" fmla="*/ 11 w 38"/>
                <a:gd name="T5" fmla="*/ 68 h 76"/>
                <a:gd name="T6" fmla="*/ 11 w 38"/>
                <a:gd name="T7" fmla="*/ 6 h 76"/>
                <a:gd name="T8" fmla="*/ 29 w 38"/>
                <a:gd name="T9" fmla="*/ 8 h 76"/>
                <a:gd name="T10" fmla="*/ 38 w 38"/>
                <a:gd name="T11" fmla="*/ 38 h 76"/>
                <a:gd name="T12" fmla="*/ 26 w 38"/>
                <a:gd name="T13" fmla="*/ 10 h 76"/>
                <a:gd name="T14" fmla="*/ 23 w 38"/>
                <a:gd name="T15" fmla="*/ 72 h 76"/>
                <a:gd name="T16" fmla="*/ 23 w 38"/>
                <a:gd name="T17" fmla="*/ 57 h 76"/>
                <a:gd name="T18" fmla="*/ 25 w 38"/>
                <a:gd name="T19" fmla="*/ 23 h 76"/>
                <a:gd name="T20" fmla="*/ 26 w 38"/>
                <a:gd name="T21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76">
                  <a:moveTo>
                    <a:pt x="38" y="38"/>
                  </a:moveTo>
                  <a:cubicBezTo>
                    <a:pt x="35" y="48"/>
                    <a:pt x="33" y="58"/>
                    <a:pt x="28" y="67"/>
                  </a:cubicBezTo>
                  <a:cubicBezTo>
                    <a:pt x="25" y="75"/>
                    <a:pt x="18" y="76"/>
                    <a:pt x="11" y="68"/>
                  </a:cubicBezTo>
                  <a:cubicBezTo>
                    <a:pt x="1" y="56"/>
                    <a:pt x="0" y="18"/>
                    <a:pt x="11" y="6"/>
                  </a:cubicBezTo>
                  <a:cubicBezTo>
                    <a:pt x="17" y="0"/>
                    <a:pt x="25" y="0"/>
                    <a:pt x="29" y="8"/>
                  </a:cubicBezTo>
                  <a:cubicBezTo>
                    <a:pt x="33" y="17"/>
                    <a:pt x="35" y="27"/>
                    <a:pt x="38" y="38"/>
                  </a:cubicBezTo>
                  <a:close/>
                  <a:moveTo>
                    <a:pt x="26" y="10"/>
                  </a:moveTo>
                  <a:cubicBezTo>
                    <a:pt x="8" y="24"/>
                    <a:pt x="6" y="55"/>
                    <a:pt x="23" y="72"/>
                  </a:cubicBezTo>
                  <a:cubicBezTo>
                    <a:pt x="23" y="65"/>
                    <a:pt x="24" y="60"/>
                    <a:pt x="23" y="57"/>
                  </a:cubicBezTo>
                  <a:cubicBezTo>
                    <a:pt x="19" y="45"/>
                    <a:pt x="19" y="34"/>
                    <a:pt x="25" y="23"/>
                  </a:cubicBezTo>
                  <a:cubicBezTo>
                    <a:pt x="27" y="20"/>
                    <a:pt x="26" y="16"/>
                    <a:pt x="2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4222750" y="6527800"/>
              <a:ext cx="60325" cy="111125"/>
            </a:xfrm>
            <a:custGeom>
              <a:avLst/>
              <a:gdLst>
                <a:gd name="T0" fmla="*/ 21 w 21"/>
                <a:gd name="T1" fmla="*/ 18 h 38"/>
                <a:gd name="T2" fmla="*/ 8 w 21"/>
                <a:gd name="T3" fmla="*/ 38 h 38"/>
                <a:gd name="T4" fmla="*/ 0 w 21"/>
                <a:gd name="T5" fmla="*/ 18 h 38"/>
                <a:gd name="T6" fmla="*/ 8 w 21"/>
                <a:gd name="T7" fmla="*/ 0 h 38"/>
                <a:gd name="T8" fmla="*/ 21 w 21"/>
                <a:gd name="T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8">
                  <a:moveTo>
                    <a:pt x="21" y="18"/>
                  </a:moveTo>
                  <a:cubicBezTo>
                    <a:pt x="16" y="26"/>
                    <a:pt x="12" y="32"/>
                    <a:pt x="8" y="38"/>
                  </a:cubicBezTo>
                  <a:cubicBezTo>
                    <a:pt x="5" y="31"/>
                    <a:pt x="1" y="25"/>
                    <a:pt x="0" y="18"/>
                  </a:cubicBezTo>
                  <a:cubicBezTo>
                    <a:pt x="0" y="12"/>
                    <a:pt x="6" y="6"/>
                    <a:pt x="8" y="0"/>
                  </a:cubicBezTo>
                  <a:cubicBezTo>
                    <a:pt x="12" y="5"/>
                    <a:pt x="16" y="11"/>
                    <a:pt x="2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7624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42" Type="http://schemas.openxmlformats.org/officeDocument/2006/relationships/slideLayout" Target="../slideLayouts/slideLayout44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8" r:id="rId2"/>
    <p:sldLayoutId id="2147483700" r:id="rId3"/>
    <p:sldLayoutId id="2147483706" r:id="rId4"/>
    <p:sldLayoutId id="2147483708" r:id="rId5"/>
    <p:sldLayoutId id="2147483701" r:id="rId6"/>
    <p:sldLayoutId id="2147483707" r:id="rId7"/>
    <p:sldLayoutId id="2147483704" r:id="rId8"/>
    <p:sldLayoutId id="2147483712" r:id="rId9"/>
    <p:sldLayoutId id="2147483705" r:id="rId10"/>
    <p:sldLayoutId id="2147483702" r:id="rId11"/>
    <p:sldLayoutId id="2147483703" r:id="rId12"/>
    <p:sldLayoutId id="2147483709" r:id="rId13"/>
    <p:sldLayoutId id="2147483657" r:id="rId14"/>
    <p:sldLayoutId id="2147483668" r:id="rId15"/>
    <p:sldLayoutId id="2147483691" r:id="rId16"/>
    <p:sldLayoutId id="2147483688" r:id="rId17"/>
    <p:sldLayoutId id="2147483684" r:id="rId18"/>
    <p:sldLayoutId id="2147483693" r:id="rId19"/>
    <p:sldLayoutId id="2147483685" r:id="rId20"/>
    <p:sldLayoutId id="2147483686" r:id="rId21"/>
    <p:sldLayoutId id="2147483687" r:id="rId22"/>
    <p:sldLayoutId id="2147483697" r:id="rId23"/>
    <p:sldLayoutId id="2147483696" r:id="rId24"/>
    <p:sldLayoutId id="2147483695" r:id="rId25"/>
    <p:sldLayoutId id="2147483694" r:id="rId26"/>
    <p:sldLayoutId id="2147483690" r:id="rId27"/>
    <p:sldLayoutId id="2147483689" r:id="rId28"/>
    <p:sldLayoutId id="2147483692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676" r:id="rId37"/>
    <p:sldLayoutId id="2147483679" r:id="rId38"/>
    <p:sldLayoutId id="2147483665" r:id="rId39"/>
    <p:sldLayoutId id="2147483677" r:id="rId40"/>
    <p:sldLayoutId id="2147483659" r:id="rId41"/>
    <p:sldLayoutId id="214748371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1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jpe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public.tableau.com/views/MIPRIMEREDA-F1-FQ/EDAF1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ublic.tableau.com/views/MIPRIMEREDA-F1-FQ/EDAF1" TargetMode="Externa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IPRIMEREDA-F1-FQ/EDAF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IPRIMEREDA-F1-FQ/EDAF1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/>
          <p:cNvSpPr/>
          <p:nvPr/>
        </p:nvSpPr>
        <p:spPr>
          <a:xfrm>
            <a:off x="-30480" y="4494952"/>
            <a:ext cx="12222480" cy="2424188"/>
          </a:xfrm>
          <a:custGeom>
            <a:avLst/>
            <a:gdLst>
              <a:gd name="connsiteX0" fmla="*/ 0 w 12192000"/>
              <a:gd name="connsiteY0" fmla="*/ 0 h 1966025"/>
              <a:gd name="connsiteX1" fmla="*/ 12192000 w 12192000"/>
              <a:gd name="connsiteY1" fmla="*/ 0 h 1966025"/>
              <a:gd name="connsiteX2" fmla="*/ 12192000 w 12192000"/>
              <a:gd name="connsiteY2" fmla="*/ 1966025 h 1966025"/>
              <a:gd name="connsiteX3" fmla="*/ 0 w 12192000"/>
              <a:gd name="connsiteY3" fmla="*/ 1966025 h 1966025"/>
              <a:gd name="connsiteX4" fmla="*/ 0 w 12192000"/>
              <a:gd name="connsiteY4" fmla="*/ 0 h 1966025"/>
              <a:gd name="connsiteX0" fmla="*/ 0 w 12222480"/>
              <a:gd name="connsiteY0" fmla="*/ 1524000 h 1966025"/>
              <a:gd name="connsiteX1" fmla="*/ 12222480 w 12222480"/>
              <a:gd name="connsiteY1" fmla="*/ 0 h 1966025"/>
              <a:gd name="connsiteX2" fmla="*/ 12222480 w 12222480"/>
              <a:gd name="connsiteY2" fmla="*/ 1966025 h 1966025"/>
              <a:gd name="connsiteX3" fmla="*/ 30480 w 12222480"/>
              <a:gd name="connsiteY3" fmla="*/ 1966025 h 1966025"/>
              <a:gd name="connsiteX4" fmla="*/ 0 w 12222480"/>
              <a:gd name="connsiteY4" fmla="*/ 1524000 h 196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66025">
                <a:moveTo>
                  <a:pt x="0" y="1524000"/>
                </a:moveTo>
                <a:lnTo>
                  <a:pt x="12222480" y="0"/>
                </a:lnTo>
                <a:lnTo>
                  <a:pt x="12222480" y="1966025"/>
                </a:lnTo>
                <a:lnTo>
                  <a:pt x="30480" y="1966025"/>
                </a:lnTo>
                <a:lnTo>
                  <a:pt x="0" y="1524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5176708" y="6649246"/>
            <a:ext cx="11572875" cy="723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bg1"/>
                </a:solidFill>
              </a:rPr>
              <a:t>https://www.plantillaspower-point.com</a:t>
            </a:r>
          </a:p>
        </p:txBody>
      </p:sp>
      <p:sp>
        <p:nvSpPr>
          <p:cNvPr id="119" name="Triángulo isósceles 118"/>
          <p:cNvSpPr/>
          <p:nvPr/>
        </p:nvSpPr>
        <p:spPr>
          <a:xfrm rot="5400000">
            <a:off x="-1915814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Triángulo isósceles 89"/>
          <p:cNvSpPr/>
          <p:nvPr/>
        </p:nvSpPr>
        <p:spPr>
          <a:xfrm rot="16200000">
            <a:off x="8922462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10FCEDA-5076-9366-4018-88117F4FE908}"/>
              </a:ext>
            </a:extLst>
          </p:cNvPr>
          <p:cNvSpPr txBox="1">
            <a:spLocks/>
          </p:cNvSpPr>
          <p:nvPr/>
        </p:nvSpPr>
        <p:spPr>
          <a:xfrm>
            <a:off x="1739649" y="5086538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hlinkClick r:id="rId2"/>
              </a:rPr>
              <a:t>EDA-Francisco Quintero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2558FE-48F8-1179-48C4-D5E85393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27" y="395686"/>
            <a:ext cx="4077778" cy="2293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608CD3-5A6F-25B6-6015-B1A5700F167E}"/>
              </a:ext>
            </a:extLst>
          </p:cNvPr>
          <p:cNvSpPr txBox="1"/>
          <p:nvPr/>
        </p:nvSpPr>
        <p:spPr>
          <a:xfrm>
            <a:off x="1615274" y="2645807"/>
            <a:ext cx="8392884" cy="17543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>
                <a:hlinkClick r:id="rId2"/>
              </a:rPr>
              <a:t>¿Cual es el equipo con mayor efectividad de la F1 históricamente?  </a:t>
            </a:r>
            <a:endParaRPr lang="es-e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">
            <a:extLst>
              <a:ext uri="{FF2B5EF4-FFF2-40B4-BE49-F238E27FC236}">
                <a16:creationId xmlns:a16="http://schemas.microsoft.com/office/drawing/2014/main" id="{21ABC0A1-6967-6734-F871-86FD47FB7F1D}"/>
              </a:ext>
            </a:extLst>
          </p:cNvPr>
          <p:cNvSpPr txBox="1">
            <a:spLocks/>
          </p:cNvSpPr>
          <p:nvPr/>
        </p:nvSpPr>
        <p:spPr>
          <a:xfrm>
            <a:off x="1952310" y="2312821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dirty="0">
              <a:hlinkClick r:id="rId2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FE496D-8AAB-6883-2732-3F5AA77B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0" y="5978930"/>
            <a:ext cx="1347333" cy="93276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797DE0D9-6FBE-A13F-2153-95306C23B953}"/>
              </a:ext>
            </a:extLst>
          </p:cNvPr>
          <p:cNvSpPr txBox="1">
            <a:spLocks/>
          </p:cNvSpPr>
          <p:nvPr/>
        </p:nvSpPr>
        <p:spPr>
          <a:xfrm>
            <a:off x="1952310" y="836958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dirty="0">
                <a:hlinkClick r:id="rId2"/>
              </a:rPr>
              <a:t>¿Que le debemos a la F1</a:t>
            </a:r>
            <a:r>
              <a:rPr lang="es-es" dirty="0">
                <a:hlinkClick r:id="rId2"/>
              </a:rPr>
              <a:t>?</a:t>
            </a:r>
            <a:endParaRPr lang="es-US" dirty="0">
              <a:hlinkClick r:id="rId2"/>
            </a:endParaRPr>
          </a:p>
        </p:txBody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24212F3A-60B7-B5F7-AB45-F7DF1B567AC1}"/>
              </a:ext>
            </a:extLst>
          </p:cNvPr>
          <p:cNvSpPr txBox="1">
            <a:spLocks/>
          </p:cNvSpPr>
          <p:nvPr/>
        </p:nvSpPr>
        <p:spPr>
          <a:xfrm>
            <a:off x="254140" y="1626286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US" sz="3200" i="1" u="sng" dirty="0">
                <a:hlinkClick r:id="rId2"/>
              </a:rPr>
              <a:t>Motores de alto rendimiento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US" sz="3200" i="1" u="sng" dirty="0">
                <a:hlinkClick r:id="rId2"/>
              </a:rPr>
              <a:t>Discos de freno carbón-cerámicos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US" sz="3200" i="1" u="sng" dirty="0">
                <a:hlinkClick r:id="rId2"/>
              </a:rPr>
              <a:t>Ayudas a la conducción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US" sz="3200" i="1" u="sng" dirty="0">
                <a:hlinkClick r:id="rId2"/>
              </a:rPr>
              <a:t>Aerodinámica avanzada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US" sz="3200" i="1" u="sng" dirty="0">
                <a:hlinkClick r:id="rId2"/>
              </a:rPr>
              <a:t>Chasis y carrocería en fibra de carbono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9A40D-E81C-728C-028E-DF576DA6B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08" y="1866760"/>
            <a:ext cx="2741221" cy="16931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B5B6CD-3AAC-E71A-4FE8-6E4D97D8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74" y="4429395"/>
            <a:ext cx="2741222" cy="18291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830F34-9E6E-665A-703E-1BAFA328E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6" y="4175268"/>
            <a:ext cx="2161484" cy="21972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1FE243-9361-A696-5E88-8D1AA623E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97" y="4372426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">
            <a:extLst>
              <a:ext uri="{FF2B5EF4-FFF2-40B4-BE49-F238E27FC236}">
                <a16:creationId xmlns:a16="http://schemas.microsoft.com/office/drawing/2014/main" id="{21ABC0A1-6967-6734-F871-86FD47FB7F1D}"/>
              </a:ext>
            </a:extLst>
          </p:cNvPr>
          <p:cNvSpPr txBox="1">
            <a:spLocks/>
          </p:cNvSpPr>
          <p:nvPr/>
        </p:nvSpPr>
        <p:spPr>
          <a:xfrm>
            <a:off x="422934" y="1116287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2"/>
              </a:rPr>
              <a:t>¿</a:t>
            </a:r>
            <a:r>
              <a:rPr lang="en-US" sz="3600" dirty="0">
                <a:hlinkClick r:id="rId2"/>
              </a:rPr>
              <a:t>Que es la F1?</a:t>
            </a:r>
          </a:p>
          <a:p>
            <a:pPr algn="ctr"/>
            <a:endParaRPr lang="en-US" sz="3600" dirty="0">
              <a:hlinkClick r:id="rId2"/>
            </a:endParaRPr>
          </a:p>
          <a:p>
            <a:r>
              <a:rPr lang="es-ES" sz="2000" dirty="0"/>
              <a:t>El </a:t>
            </a:r>
            <a:r>
              <a:rPr lang="en-US" sz="2000" dirty="0"/>
              <a:t>Campeonato Mundial de </a:t>
            </a:r>
            <a:r>
              <a:rPr lang="en-US" sz="2000" dirty="0" err="1"/>
              <a:t>Fórmula</a:t>
            </a:r>
            <a:r>
              <a:rPr lang="en-US" sz="2000" dirty="0"/>
              <a:t> 1 de la FIA,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conocido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 </a:t>
            </a:r>
            <a:r>
              <a:rPr lang="en-US" sz="2000" dirty="0" err="1"/>
              <a:t>Fórmula</a:t>
            </a:r>
            <a:r>
              <a:rPr lang="en-US" sz="2000" dirty="0"/>
              <a:t> 1, F1 o </a:t>
            </a:r>
            <a:r>
              <a:rPr lang="en-US" sz="2000" dirty="0" err="1"/>
              <a:t>Fórmula</a:t>
            </a:r>
            <a:r>
              <a:rPr lang="en-US" sz="2000" dirty="0"/>
              <a:t> Uno, es la principal </a:t>
            </a:r>
            <a:r>
              <a:rPr lang="en-US" sz="2000" dirty="0" err="1"/>
              <a:t>competición</a:t>
            </a:r>
            <a:r>
              <a:rPr lang="en-US" sz="2000" dirty="0"/>
              <a:t> de </a:t>
            </a:r>
            <a:r>
              <a:rPr lang="es-ES" sz="2000" dirty="0"/>
              <a:t>automovilismo internacional y el campeonato de deportes de motor más popular y prestigioso del mundo. La entidad que la dirige es la Federación Internacional del Automóvil (FIA).</a:t>
            </a:r>
            <a:endParaRPr lang="en-US" sz="2000" dirty="0"/>
          </a:p>
          <a:p>
            <a:pPr algn="ctr"/>
            <a:endParaRPr lang="es-es" sz="3600" dirty="0">
              <a:hlinkClick r:id="rId2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D191C7-DC9D-C69D-A4A7-2EDCA099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42" y="3756102"/>
            <a:ext cx="4703370" cy="26338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0FE496D-8AAB-6883-2732-3F5AA77BF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4" y="5831792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/>
          <p:cNvSpPr/>
          <p:nvPr/>
        </p:nvSpPr>
        <p:spPr>
          <a:xfrm>
            <a:off x="-30480" y="4494952"/>
            <a:ext cx="12222480" cy="2424188"/>
          </a:xfrm>
          <a:custGeom>
            <a:avLst/>
            <a:gdLst>
              <a:gd name="connsiteX0" fmla="*/ 0 w 12192000"/>
              <a:gd name="connsiteY0" fmla="*/ 0 h 1966025"/>
              <a:gd name="connsiteX1" fmla="*/ 12192000 w 12192000"/>
              <a:gd name="connsiteY1" fmla="*/ 0 h 1966025"/>
              <a:gd name="connsiteX2" fmla="*/ 12192000 w 12192000"/>
              <a:gd name="connsiteY2" fmla="*/ 1966025 h 1966025"/>
              <a:gd name="connsiteX3" fmla="*/ 0 w 12192000"/>
              <a:gd name="connsiteY3" fmla="*/ 1966025 h 1966025"/>
              <a:gd name="connsiteX4" fmla="*/ 0 w 12192000"/>
              <a:gd name="connsiteY4" fmla="*/ 0 h 1966025"/>
              <a:gd name="connsiteX0" fmla="*/ 0 w 12222480"/>
              <a:gd name="connsiteY0" fmla="*/ 1524000 h 1966025"/>
              <a:gd name="connsiteX1" fmla="*/ 12222480 w 12222480"/>
              <a:gd name="connsiteY1" fmla="*/ 0 h 1966025"/>
              <a:gd name="connsiteX2" fmla="*/ 12222480 w 12222480"/>
              <a:gd name="connsiteY2" fmla="*/ 1966025 h 1966025"/>
              <a:gd name="connsiteX3" fmla="*/ 30480 w 12222480"/>
              <a:gd name="connsiteY3" fmla="*/ 1966025 h 1966025"/>
              <a:gd name="connsiteX4" fmla="*/ 0 w 12222480"/>
              <a:gd name="connsiteY4" fmla="*/ 1524000 h 196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66025">
                <a:moveTo>
                  <a:pt x="0" y="1524000"/>
                </a:moveTo>
                <a:lnTo>
                  <a:pt x="12222480" y="0"/>
                </a:lnTo>
                <a:lnTo>
                  <a:pt x="12222480" y="1966025"/>
                </a:lnTo>
                <a:lnTo>
                  <a:pt x="30480" y="1966025"/>
                </a:lnTo>
                <a:lnTo>
                  <a:pt x="0" y="1524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Rectángulo 81"/>
          <p:cNvSpPr/>
          <p:nvPr/>
        </p:nvSpPr>
        <p:spPr>
          <a:xfrm rot="20408770">
            <a:off x="3678214" y="6940356"/>
            <a:ext cx="2697997" cy="33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 Placeholder 1"/>
          <p:cNvSpPr txBox="1">
            <a:spLocks/>
          </p:cNvSpPr>
          <p:nvPr/>
        </p:nvSpPr>
        <p:spPr>
          <a:xfrm>
            <a:off x="5176708" y="6649246"/>
            <a:ext cx="11572875" cy="723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100">
                <a:solidFill>
                  <a:schemeClr val="bg1"/>
                </a:solidFill>
              </a:rPr>
              <a:t>https://www.plantillaspower-point.com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 rot="20408770">
            <a:off x="9649783" y="4824112"/>
            <a:ext cx="2697997" cy="33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Triángulo isósceles 118"/>
          <p:cNvSpPr/>
          <p:nvPr/>
        </p:nvSpPr>
        <p:spPr>
          <a:xfrm rot="5400000">
            <a:off x="-1915814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Triángulo isósceles 89"/>
          <p:cNvSpPr/>
          <p:nvPr/>
        </p:nvSpPr>
        <p:spPr>
          <a:xfrm rot="16200000">
            <a:off x="8922462" y="2799733"/>
            <a:ext cx="5182843" cy="13512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10FCEDA-5076-9366-4018-88117F4FE908}"/>
              </a:ext>
            </a:extLst>
          </p:cNvPr>
          <p:cNvSpPr txBox="1">
            <a:spLocks/>
          </p:cNvSpPr>
          <p:nvPr/>
        </p:nvSpPr>
        <p:spPr>
          <a:xfrm>
            <a:off x="2023933" y="2690585"/>
            <a:ext cx="8144134" cy="1373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4000" dirty="0">
                <a:hlinkClick r:id="rId2"/>
              </a:rPr>
              <a:t>Comencemos con los datos</a:t>
            </a:r>
            <a:endParaRPr lang="es-es" sz="4000" dirty="0">
              <a:hlinkClick r:id="rId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2558FE-48F8-1179-48C4-D5E85393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16" y="737614"/>
            <a:ext cx="4077778" cy="2293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7599E6-BF7D-85A5-5FCF-7FE61AAC0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19" y="3707917"/>
            <a:ext cx="3998282" cy="25100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DF344A-6EC3-A8C7-B74A-2022C8CA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" y="5831792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7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239D97-01E9-7F95-35A5-21AD4E665476}"/>
              </a:ext>
            </a:extLst>
          </p:cNvPr>
          <p:cNvSpPr txBox="1">
            <a:spLocks/>
          </p:cNvSpPr>
          <p:nvPr/>
        </p:nvSpPr>
        <p:spPr>
          <a:xfrm>
            <a:off x="2031265" y="1128047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3"/>
              </a:rPr>
              <a:t>Herramientas utilizadas para Obtención y Tratamiento de Datos</a:t>
            </a:r>
            <a:endParaRPr lang="es-es" sz="3600" dirty="0">
              <a:hlinkClick r:id="rId3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26F8F6-B091-F21F-5BE8-E8E7EEDB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648BDF0-709F-2ED9-D2C1-9E6A450B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2" y="3417853"/>
            <a:ext cx="6115817" cy="3440147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C4DB197-E7B4-E421-5723-6C6D1611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20" y="2594172"/>
            <a:ext cx="4522180" cy="18277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74A125-412C-A6A6-7D1A-7D3B4B31D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7" y="2675348"/>
            <a:ext cx="3426597" cy="13234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6DC4ED7-E3EB-885F-D4F3-F6DEF14F5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87" y="4094328"/>
            <a:ext cx="2153968" cy="23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">
            <a:extLst>
              <a:ext uri="{FF2B5EF4-FFF2-40B4-BE49-F238E27FC236}">
                <a16:creationId xmlns:a16="http://schemas.microsoft.com/office/drawing/2014/main" id="{D66DEB40-D8AB-835C-E132-FBD7308C6F62}"/>
              </a:ext>
            </a:extLst>
          </p:cNvPr>
          <p:cNvSpPr txBox="1">
            <a:spLocks/>
          </p:cNvSpPr>
          <p:nvPr/>
        </p:nvSpPr>
        <p:spPr>
          <a:xfrm>
            <a:off x="2031265" y="953876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2"/>
              </a:rPr>
              <a:t>Registro Histórico</a:t>
            </a:r>
            <a:endParaRPr lang="es-es" sz="3600" dirty="0">
              <a:hlinkClick r:id="rId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81F9EA-CD33-CAC6-8FA6-C0892FE7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11F88B-4030-0236-050E-D7B56B52C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86" y="2004182"/>
            <a:ext cx="7035544" cy="3727878"/>
          </a:xfrm>
          <a:prstGeom prst="rect">
            <a:avLst/>
          </a:prstGeom>
        </p:spPr>
      </p:pic>
      <p:sp>
        <p:nvSpPr>
          <p:cNvPr id="4" name="slide1">
            <a:extLst>
              <a:ext uri="{FF2B5EF4-FFF2-40B4-BE49-F238E27FC236}">
                <a16:creationId xmlns:a16="http://schemas.microsoft.com/office/drawing/2014/main" id="{0BD5BF13-659D-6B53-4255-D4CB5468E332}"/>
              </a:ext>
            </a:extLst>
          </p:cNvPr>
          <p:cNvSpPr txBox="1">
            <a:spLocks/>
          </p:cNvSpPr>
          <p:nvPr/>
        </p:nvSpPr>
        <p:spPr>
          <a:xfrm>
            <a:off x="696836" y="1654405"/>
            <a:ext cx="3570364" cy="3921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esta gráfica: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cantidad total de carreras disputadas y la cantidad de escuderías que han participado históricamente en la categoría.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s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cantidad total de carreras por cada 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escudería participante.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">
            <a:extLst>
              <a:ext uri="{FF2B5EF4-FFF2-40B4-BE49-F238E27FC236}">
                <a16:creationId xmlns:a16="http://schemas.microsoft.com/office/drawing/2014/main" id="{401B447C-8B29-2F10-3C79-509F81C7E128}"/>
              </a:ext>
            </a:extLst>
          </p:cNvPr>
          <p:cNvSpPr txBox="1">
            <a:spLocks/>
          </p:cNvSpPr>
          <p:nvPr/>
        </p:nvSpPr>
        <p:spPr>
          <a:xfrm>
            <a:off x="2031265" y="953876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200" dirty="0">
                <a:hlinkClick r:id="rId2"/>
              </a:rPr>
              <a:t>Registro </a:t>
            </a:r>
            <a:r>
              <a:rPr lang="es-US" sz="3200" dirty="0" err="1">
                <a:hlinkClick r:id="rId2"/>
              </a:rPr>
              <a:t>Historico</a:t>
            </a:r>
            <a:endParaRPr lang="es-es" sz="3200" dirty="0">
              <a:hlinkClick r:id="rId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E22BC0-0B7A-8005-6A55-7AE85C25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0E00AD-3B6E-7CC3-55C4-C496BCB3F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58" y="1916709"/>
            <a:ext cx="7044686" cy="379098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8DCEC7B0-5331-C27A-E548-F98432E3AC60}"/>
              </a:ext>
            </a:extLst>
          </p:cNvPr>
          <p:cNvSpPr txBox="1">
            <a:spLocks/>
          </p:cNvSpPr>
          <p:nvPr/>
        </p:nvSpPr>
        <p:spPr>
          <a:xfrm>
            <a:off x="512956" y="1982919"/>
            <a:ext cx="3570364" cy="3921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esta gráfica: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s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cantidad total de carreras por cada 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escudería participante.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Notamos escuderías históricas como Ferrari, McLaren, Williams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2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">
            <a:extLst>
              <a:ext uri="{FF2B5EF4-FFF2-40B4-BE49-F238E27FC236}">
                <a16:creationId xmlns:a16="http://schemas.microsoft.com/office/drawing/2014/main" id="{F4BE2022-C430-BF14-F84D-F41F0CC6B5EB}"/>
              </a:ext>
            </a:extLst>
          </p:cNvPr>
          <p:cNvSpPr txBox="1">
            <a:spLocks/>
          </p:cNvSpPr>
          <p:nvPr/>
        </p:nvSpPr>
        <p:spPr>
          <a:xfrm>
            <a:off x="2031265" y="953876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200" dirty="0">
                <a:hlinkClick r:id="rId2"/>
              </a:rPr>
              <a:t>Registro Histórico-Podios</a:t>
            </a:r>
            <a:endParaRPr lang="es-es" sz="3200" dirty="0">
              <a:hlinkClick r:id="rId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55E5B0-D443-78D2-2181-C512CC46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" y="5925231"/>
            <a:ext cx="1347333" cy="9327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E266D4-0803-A573-2FFC-649817915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14" y="2074660"/>
            <a:ext cx="7405970" cy="396094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3C96710-3D4F-F33C-E81F-306A7791D019}"/>
              </a:ext>
            </a:extLst>
          </p:cNvPr>
          <p:cNvSpPr txBox="1"/>
          <p:nvPr/>
        </p:nvSpPr>
        <p:spPr>
          <a:xfrm>
            <a:off x="591015" y="2074660"/>
            <a:ext cx="3564673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esta gráfica: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s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cantidad total de escuderías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que ha logrado podios  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Notamos escuderías históricas como Ferrari, McLaren, Williams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300D8-B115-8331-7FFF-8A8CCAB3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66" y="1715813"/>
            <a:ext cx="9416067" cy="4538584"/>
          </a:xfrm>
          <a:prstGeom prst="rect">
            <a:avLst/>
          </a:prstGeom>
        </p:spPr>
      </p:pic>
      <p:sp>
        <p:nvSpPr>
          <p:cNvPr id="4" name="slide1">
            <a:extLst>
              <a:ext uri="{FF2B5EF4-FFF2-40B4-BE49-F238E27FC236}">
                <a16:creationId xmlns:a16="http://schemas.microsoft.com/office/drawing/2014/main" id="{5C2CA439-7B82-FF15-EC5A-3C519E38335C}"/>
              </a:ext>
            </a:extLst>
          </p:cNvPr>
          <p:cNvSpPr txBox="1">
            <a:spLocks/>
          </p:cNvSpPr>
          <p:nvPr/>
        </p:nvSpPr>
        <p:spPr>
          <a:xfrm>
            <a:off x="2031265" y="942990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3"/>
              </a:rPr>
              <a:t>Resultado hipótesis</a:t>
            </a:r>
            <a:endParaRPr lang="es-es" sz="3600" dirty="0">
              <a:hlinkClick r:id="rId3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F3EF93-6D25-8750-4F86-76B51841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4821"/>
            <a:ext cx="1347333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grupo de personas sentadas en el piso&#10;&#10;Descripción generada automáticamente con confianza media">
            <a:extLst>
              <a:ext uri="{FF2B5EF4-FFF2-40B4-BE49-F238E27FC236}">
                <a16:creationId xmlns:a16="http://schemas.microsoft.com/office/drawing/2014/main" id="{7303D043-519A-A9A5-5D9B-BD2E6356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54" y="2074829"/>
            <a:ext cx="5092151" cy="3374399"/>
          </a:xfrm>
          <a:prstGeom prst="rect">
            <a:avLst/>
          </a:prstGeom>
        </p:spPr>
      </p:pic>
      <p:sp>
        <p:nvSpPr>
          <p:cNvPr id="3" name="slide1">
            <a:extLst>
              <a:ext uri="{FF2B5EF4-FFF2-40B4-BE49-F238E27FC236}">
                <a16:creationId xmlns:a16="http://schemas.microsoft.com/office/drawing/2014/main" id="{689E3B44-83D2-1117-9447-199922623485}"/>
              </a:ext>
            </a:extLst>
          </p:cNvPr>
          <p:cNvSpPr txBox="1">
            <a:spLocks/>
          </p:cNvSpPr>
          <p:nvPr/>
        </p:nvSpPr>
        <p:spPr>
          <a:xfrm>
            <a:off x="2031265" y="779439"/>
            <a:ext cx="8129470" cy="1853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US" sz="3600" dirty="0">
                <a:hlinkClick r:id="rId3"/>
              </a:rPr>
              <a:t>¡¡¡¡GRACIAS!!!!</a:t>
            </a:r>
            <a:endParaRPr lang="es-es" sz="3600" dirty="0">
              <a:hlinkClick r:id="rId3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DD84DA-2F64-C67D-C354-C703A2D9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4" y="5831792"/>
            <a:ext cx="1347333" cy="9327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149BB0-4E19-3303-A273-8EFE67229D30}"/>
              </a:ext>
            </a:extLst>
          </p:cNvPr>
          <p:cNvSpPr txBox="1"/>
          <p:nvPr/>
        </p:nvSpPr>
        <p:spPr>
          <a:xfrm>
            <a:off x="501805" y="1561704"/>
            <a:ext cx="57057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Formula 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One</a:t>
            </a:r>
            <a:r>
              <a:rPr lang="es-E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Team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formalmente 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</a:t>
            </a:r>
            <a:r>
              <a:rPr lang="es-ES" sz="11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Limited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fue una escudería británica de Fórmula 1 que ganó el Campeonato Mundial de Constructores de Fórmula 1 en 2009.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formó el 6 de marzo de 2009, después de que se confirmase que Ross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hasta entonces director técnico de Honda, había comprado al equipo. Previamente, los ingenieros de Super Aguri se habían incorporado a este equipo, a raíz de la retirada de la escudería japonesa de la Fórmula 1 en mayo de 2008.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hizo su debut en el Gran Premio de Australia de 2009 con el británico Jenson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y el brasileño Rubens Barrichello como pilotos. En aquella carrera sus pilotos consiguieron las dos primeras posiciones de clasificación y de carrera.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equipo utilizó motores de Mercedes. Pese a las dificultades iniciales, el equipo consiguió varios patrocinadores conforme avanzaba la temporada, incluyendo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Virgin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MIG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Investments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Henri Lloyd y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PerkinElmer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 finalizar la temporada,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se había convertido en el primer equipo de la historia de esta categoría en conseguir el Campeonato Mundial de Constructores y el Campeonato Mundial de Pilotos en el mismo año de su debut. Jenson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Button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acabó primero de la clasificación de pilotos y Rubens Barrichello, tercero.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16 de noviembre del 2009 la empresa alemana Mercedes compró la estructura por lo cual pasó a llamarse Mercedes GP, y convirtiendo a </a:t>
            </a:r>
            <a:r>
              <a:rPr lang="es-ES" sz="1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Brawn</a:t>
            </a:r>
            <a:r>
              <a:rPr lang="es-E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GP en una de las escuderías con mejores estadísticas de la historia de Fórmula 1.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242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490</Words>
  <Application>Microsoft Office PowerPoint</Application>
  <PresentationFormat>Panorámica</PresentationFormat>
  <Paragraphs>43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Cover and End Slide Master</vt:lpstr>
      <vt:lpstr>Contents Slide Master</vt:lpstr>
      <vt:lpstr>Section Break Slide Master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Francisco Quintero</cp:lastModifiedBy>
  <cp:revision>275</cp:revision>
  <dcterms:created xsi:type="dcterms:W3CDTF">2019-01-14T06:35:35Z</dcterms:created>
  <dcterms:modified xsi:type="dcterms:W3CDTF">2022-11-11T10:13:05Z</dcterms:modified>
</cp:coreProperties>
</file>