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881EE-3405-C4DE-EE67-1B42A62F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42320-8609-CB94-D203-1435E3138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30944-5443-9595-A6D0-1D09415B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989C8-3D5D-0B32-39B9-ECD8ADDC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D80CC-C8BF-3BFA-1C17-49425887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3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1FA5C-9C5C-4255-12BA-8A5DA9BF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C0C3EA-6F54-F074-0B6A-415A5351F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F7DF8-2192-D30C-99E5-E3F2C5B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1394D9-71F2-594C-3CFE-DFDB0608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65DDF-56DB-B290-6A87-63EDC19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1D6A95-A043-E37D-13CA-BA86749CE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53E153-F81F-E529-78A1-FBDA44705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C0ECF-F583-43F9-C57B-2C80D2C1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2B227-9061-B424-F56C-7CB692A4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9C4FA-E427-8A38-9F22-A7B3366D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78FE-707F-5F1C-6ABB-A4F92646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F5614-D851-2701-40E8-05C329B1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ACF87D-4E20-633B-6521-015FCECB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78CA5-3138-55C0-21BC-A1136955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24D9D-EE93-FDF8-D588-2506B3F8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4036-9A5C-6BBB-9697-BE35ECD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9E3627-D820-25FD-CFF2-80C3557F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F945-146E-884F-0D60-04565798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49F94-DBE1-AE9F-D7C2-82050CE2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25324-0F84-1DF8-7569-0A7D7A94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85A9F-A689-B836-9AD3-6045B12A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E06B9-FC98-321A-869E-1978D4943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60F241-E50B-639B-1471-372754F1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1E880-C0CF-B37D-9D1B-C71F5939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AF77BC-915D-1F35-D8D9-0DF80B5C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07946-964C-EE71-73A0-10147C8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52C71-CC99-F6AB-B0D0-F38B87C9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3CB4F-DAF6-E7A3-9780-B7D87280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79AB2D-998F-3F14-9972-1C84FA09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BBEFF6-105D-03D7-A129-399538C4F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4D58C5-DB59-2654-086C-CF8CF120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C73E4-FB0B-0419-F731-89BAA25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24D564-949A-8C0A-2220-1FB7E036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3F6408-AFE8-DF9F-59C9-546036D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CA9C1-667E-807B-DE97-6C7F847B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8700A0-9BAE-6000-8E6E-46AB366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E4659A-5F28-D3EF-C6E1-85FA2297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AE05C7-914C-D85D-FE1A-18B94C7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783AAB-8160-DCB6-CD94-1BDF9286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08AEE-7B19-E40C-A71B-8266BF31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5F641-436A-0A1B-EA9C-75DBB25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F4D6F-2498-198E-969E-CAC90C55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789AB-35FF-4C8A-457C-E7238D7F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4E624-7784-9152-B553-9651E862C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8ABF3A-3F91-BBBA-A421-AC1EAA3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939377-B34F-D028-BB78-2580EB15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3C8CB8-DECC-7552-721D-9070BC30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0C897-C511-237B-7FFE-3C4D63C7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F6CE3-A5C2-2506-DA8F-43ABCB5A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C2B8A2-54F4-CE00-1F15-0A703F868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A880E4-CD77-BA7C-459C-9BC04E8D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F503DB-232E-3A4C-230A-F0205378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6E5DE-4345-189B-A5BC-E6BEEC08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E8DF24-526F-10FB-5A8E-52E9F558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1FD8FC-BDD5-92B4-C0B8-60B98AF2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6FBE0-687A-AAB6-76B2-AB129C355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BB4B-B57D-4B43-88BB-0523B91D35D2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B8DD7-932C-0988-35B5-3FAE52AC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05394-0CFC-7295-0D0A-91B1255C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BE1C-D70A-4391-BDA6-7F4104311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0B47DB-07C6-EEE0-9638-DC5E01DD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CL" sz="4000" dirty="0">
                <a:solidFill>
                  <a:srgbClr val="FFFFFF"/>
                </a:solidFill>
              </a:rPr>
              <a:t>Estimador-Población de hogares unipersonales Madrid-Sierra Norte 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EB177E-65D6-1B4C-3805-F8FB83D7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5B154-CAF8-EBFC-DA75-F667A165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29444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España tiene 4.889.900 millones habitantes que viven solos.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44% de la población total que viven solos en España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adultos mayores de 65 años </a:t>
            </a:r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(2.131.400 millones de habitantes)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15DBDB2-05F2-A874-0369-E3F0E3AF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795370"/>
            <a:ext cx="11662559" cy="886968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Personas que viven solas en España mayores de 65 años.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DA0C2F-7304-A6CA-23BD-36B1BE707E18}"/>
              </a:ext>
            </a:extLst>
          </p:cNvPr>
          <p:cNvSpPr txBox="1"/>
          <p:nvPr/>
        </p:nvSpPr>
        <p:spPr>
          <a:xfrm>
            <a:off x="10477974" y="6523225"/>
            <a:ext cx="61656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Datos obtenidos de </a:t>
            </a:r>
            <a:r>
              <a:rPr lang="es-CL" sz="1200" b="1" dirty="0"/>
              <a:t>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6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5B154-CAF8-EBFC-DA75-F667A165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29444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Madrid tiene 675.700 mil habitantes que viven solos.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39% de la población total que viven solos en Madrid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adultos mayores de 65 años </a:t>
            </a:r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(268.100 millones de habitantes)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15DBDB2-05F2-A874-0369-E3F0E3AF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795370"/>
            <a:ext cx="11662559" cy="886968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de Personas que viven solas en Madrid mayores de 65 años.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3F222B-61B6-3292-697E-1F47D7ED8B19}"/>
              </a:ext>
            </a:extLst>
          </p:cNvPr>
          <p:cNvSpPr txBox="1"/>
          <p:nvPr/>
        </p:nvSpPr>
        <p:spPr>
          <a:xfrm>
            <a:off x="10477974" y="6523225"/>
            <a:ext cx="61656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Datos obtenidos de </a:t>
            </a:r>
            <a:r>
              <a:rPr lang="es-CL" sz="1200" b="1" dirty="0"/>
              <a:t>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624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15DBDB2-05F2-A874-0369-E3F0E3AF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Estimando el porcentaje d Personas que viven solas en Sierra Norte mayores de 65 años.</a:t>
            </a:r>
            <a:b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5B154-CAF8-EBFC-DA75-F667A165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Sierra Norte tiene 31.930 mil habitantes. </a:t>
            </a:r>
          </a:p>
          <a:p>
            <a:pPr>
              <a:spcAft>
                <a:spcPts val="800"/>
              </a:spcAft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18% son adultos mayores de 65 años (6050 mil habitantes)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Estimando que el porcentaje de personas que viven solas es el equivalente al de la comunidad de Madrid (39%).De 6050 adultos mayores de 65 años en Sierra Norte, aproximadamente 2357 viven solos.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288FE-E8EA-5C78-3B09-DCC46E874CF1}"/>
              </a:ext>
            </a:extLst>
          </p:cNvPr>
          <p:cNvSpPr txBox="1"/>
          <p:nvPr/>
        </p:nvSpPr>
        <p:spPr>
          <a:xfrm>
            <a:off x="10477974" y="6523225"/>
            <a:ext cx="61656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Datos obtenidos de </a:t>
            </a:r>
            <a:r>
              <a:rPr lang="es-CL" sz="1200" b="1" dirty="0"/>
              <a:t>INE</a:t>
            </a:r>
            <a:endParaRPr lang="en-US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17C56D-9F76-9AC4-6949-B98304CE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083" y="1171074"/>
            <a:ext cx="3506791" cy="49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15DBDB2-05F2-A874-0369-E3F0E3AF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Estimador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distribuido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municipios</a:t>
            </a:r>
            <a:b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288FE-E8EA-5C78-3B09-DCC46E874CF1}"/>
              </a:ext>
            </a:extLst>
          </p:cNvPr>
          <p:cNvSpPr txBox="1"/>
          <p:nvPr/>
        </p:nvSpPr>
        <p:spPr>
          <a:xfrm>
            <a:off x="10477974" y="6523225"/>
            <a:ext cx="61656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200" dirty="0"/>
              <a:t>Datos obtenidos de </a:t>
            </a:r>
            <a:r>
              <a:rPr lang="es-CL" sz="1200" b="1" dirty="0"/>
              <a:t>INE</a:t>
            </a:r>
            <a:endParaRPr lang="en-US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7A3C3E-5174-9D14-A472-91179909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4" y="171605"/>
            <a:ext cx="3461340" cy="49703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996F82-175E-2CDE-6BB9-3B3B39D50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4" y="5141913"/>
            <a:ext cx="3461340" cy="11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32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Estimador-Población de hogares unipersonales Madrid-Sierra Norte </vt:lpstr>
      <vt:lpstr>Total de Personas que viven solas en España mayores de 65 años.  </vt:lpstr>
      <vt:lpstr>Total de Personas que viven solas en Madrid mayores de 65 años.  </vt:lpstr>
      <vt:lpstr>Estimando el porcentaje d Personas que viven solas en Sierra Norte mayores de 65 años.  </vt:lpstr>
      <vt:lpstr>Estimador distribuido por municipios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censal de Madrid, Sierra-Norte</dc:title>
  <dc:creator>Francisco Quintero</dc:creator>
  <cp:lastModifiedBy>Francisco Quintero</cp:lastModifiedBy>
  <cp:revision>5</cp:revision>
  <dcterms:created xsi:type="dcterms:W3CDTF">2022-12-29T09:12:18Z</dcterms:created>
  <dcterms:modified xsi:type="dcterms:W3CDTF">2023-01-16T13:50:50Z</dcterms:modified>
</cp:coreProperties>
</file>