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343" r:id="rId4"/>
    <p:sldId id="348" r:id="rId5"/>
    <p:sldId id="341" r:id="rId6"/>
    <p:sldId id="342" r:id="rId7"/>
    <p:sldId id="344" r:id="rId8"/>
    <p:sldId id="345" r:id="rId9"/>
    <p:sldId id="34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24605-33CA-4247-B261-BF8305D47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045E03-C0D9-4DDA-8FEC-2191E266C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6DF63A-4AC0-410F-BDAD-1D4DC4F1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5B80-85BA-41B9-8DE7-4972D63DCA9B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7219B6-7D3B-468A-BBFC-30EF7F04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900D0D-7CE5-4974-BD95-19E3EE26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D3A-3247-4E6B-B74E-BA4C73292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50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F80DD-60AD-4C2D-AA73-8216B61B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C5DD11-8819-4883-87BF-C382D6842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D3C827-7FAC-402D-BC34-FCD85681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5B80-85BA-41B9-8DE7-4972D63DCA9B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7B664A-4356-4870-890C-8570DECE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F7A8FB-6C0A-4167-8F7E-8C2F73BD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D3A-3247-4E6B-B74E-BA4C73292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83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6AF88EB-823C-4A6A-AE5A-FDCB372A8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F897ED-3DF8-4A90-81D1-22D5CB2A6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F6F93A-B077-4308-8F4C-EF7A9A4C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5B80-85BA-41B9-8DE7-4972D63DCA9B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1BEAD-53F6-4CF0-9C21-08C42781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86F556-5C2A-43DE-8727-FBD9B677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D3A-3247-4E6B-B74E-BA4C73292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09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6301F-71CF-4A87-BC41-FA26C515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AB8DFA-31DE-462A-BCD4-0F5DF5AF4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77CA52-C531-4121-A046-8C892D7F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5B80-85BA-41B9-8DE7-4972D63DCA9B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A1EE32-CEE5-4C16-99EA-94594663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35ADD3-60CE-49B4-87C7-1E1C96D2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D3A-3247-4E6B-B74E-BA4C73292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41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C6E0C-5089-4DB6-ADB7-CBB56FF2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E3224-0E80-49DB-A5F6-86D0D38F8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BC940-C01D-4BAB-833D-3FC828B2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5B80-85BA-41B9-8DE7-4972D63DCA9B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640308-1C36-476B-BB6D-47D58942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10F581-D5F3-48E3-B8B2-C46F5135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D3A-3247-4E6B-B74E-BA4C73292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90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88BE5-49C0-4761-BD70-B287D5B6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EBA74-7249-4396-AC26-7651B9870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599C78-BAAA-4FBA-96D3-769E931A7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57E78B-8412-4B7C-9B31-1BE5B1FC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5B80-85BA-41B9-8DE7-4972D63DCA9B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61D09A-EAAF-4CDA-B444-B992702B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DC7A88-D224-4916-97E5-D8E6E7CA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D3A-3247-4E6B-B74E-BA4C73292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5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1AC21-209C-4411-BA65-12AAD36B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078FA5-3E1E-4F3E-B779-9DC48DFF8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668F6F-DBEA-4ADA-8F9A-901980A78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54A48C-61DF-4C15-B7A9-311D28103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2EC988-EEDD-4ACF-ACBE-F2AD7D2F5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7F2935-152D-4FF0-B469-1E7C68AB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5B80-85BA-41B9-8DE7-4972D63DCA9B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43FF56-1C8D-44CA-87F8-D4C5EDC8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651187-8DC9-425D-807F-603B3B5F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D3A-3247-4E6B-B74E-BA4C73292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45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2B995-4D46-4C23-961C-6954AB87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333465-D659-4915-A440-D1EA34C7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5B80-85BA-41B9-8DE7-4972D63DCA9B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731602-7EA6-432C-A48F-5A8CD28A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2897AB-6495-41E3-98D8-C0BAB65B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D3A-3247-4E6B-B74E-BA4C73292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50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359D6E-049D-4409-9E98-226EB138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5B80-85BA-41B9-8DE7-4972D63DCA9B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AE2820-3FF0-467F-AB0B-A3367380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DF2D29-14E5-4BFC-8F02-0C7389C9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D3A-3247-4E6B-B74E-BA4C73292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B5AF8-D030-42E7-A23D-72C04C9A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654F85-5C6B-4832-9366-5B68D38A5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B0B0F2-427C-4A44-9934-AD85F7F58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04CBFF-F738-448B-BF91-539B09D3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5B80-85BA-41B9-8DE7-4972D63DCA9B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E755CB-7345-4630-80DB-C213342C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CBA828-AAC1-4729-95DD-940562C7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D3A-3247-4E6B-B74E-BA4C73292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19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5B066-14F5-4A5F-B88F-F8CC5DC74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179F1B-17FF-4917-89DE-ADA7BAA65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FCBA3A-30A1-420A-9C8D-48A923319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701918-89A0-4AD4-BD19-CCEA7B42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5B80-85BA-41B9-8DE7-4972D63DCA9B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07CFA6-12F1-4775-9CAA-48FB8534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E2404D-5DA4-4ECD-8119-A4096F62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D3A-3247-4E6B-B74E-BA4C73292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76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5E114C-7A7E-47C3-A189-CFB9C54D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202EE1-D054-4428-8439-58E83B590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2EA73B-D6AC-43D1-88B7-068B222A3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35B80-85BA-41B9-8DE7-4972D63DCA9B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0FB25E-5B8D-4259-95D0-8E231EB9B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A5D348-50FE-4C38-9579-16D16B63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8FD3A-3247-4E6B-B74E-BA4C73292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49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youtu.be/bfzYj-qGw7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A751D-E1CB-4A2B-991F-C52F8E06F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778" y="4303642"/>
            <a:ext cx="10150444" cy="1515648"/>
          </a:xfrm>
        </p:spPr>
        <p:txBody>
          <a:bodyPr>
            <a:normAutofit/>
          </a:bodyPr>
          <a:lstStyle/>
          <a:p>
            <a:r>
              <a:rPr lang="de-DE" sz="6600" dirty="0"/>
              <a:t>Sortieralgorithmen</a:t>
            </a:r>
            <a:endParaRPr lang="de-DE" sz="6600" i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5A39DB-B6A1-284A-7DB6-5E6227A8B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273" y="1136555"/>
            <a:ext cx="6947454" cy="325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2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BA2A8AE-0F12-E9D8-46BF-EBD3AD93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315610"/>
          </a:xfrm>
        </p:spPr>
        <p:txBody>
          <a:bodyPr>
            <a:normAutofit/>
          </a:bodyPr>
          <a:lstStyle/>
          <a:p>
            <a:pPr algn="ctr"/>
            <a:r>
              <a:rPr lang="de-DE" sz="6600" dirty="0"/>
              <a:t>Was ist ein Algorithmus?</a:t>
            </a:r>
          </a:p>
        </p:txBody>
      </p:sp>
    </p:spTree>
    <p:extLst>
      <p:ext uri="{BB962C8B-B14F-4D97-AF65-F5344CB8AC3E}">
        <p14:creationId xmlns:p14="http://schemas.microsoft.com/office/powerpoint/2010/main" val="246092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609936-41BC-D1F3-1BC4-91479FB9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Algorithmus?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A5F60D-8C34-482F-BE71-39A0E2305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Ein Algorithmus ist eine Schritt-für-Schritt-Anleitung zur Lösung eines Problems mit folgenden Eigenschaften: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Ausführbarkeit</a:t>
            </a:r>
            <a:r>
              <a:rPr lang="de-DE" dirty="0"/>
              <a:t>: jeder Schritt muss ausführbar sein.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Determinismus</a:t>
            </a:r>
            <a:r>
              <a:rPr lang="de-DE" dirty="0"/>
              <a:t>: Es kommt immer nur ein nächster Schritt in Frage. Der Folgeschritt ist also immer eindeutig bestimmt.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Determiniertheit</a:t>
            </a:r>
            <a:r>
              <a:rPr lang="de-DE" dirty="0"/>
              <a:t>: Der Algorithmus liefert bei gleichen Eingaben stets das gleiche Ergebnis.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Finitheit</a:t>
            </a:r>
            <a:r>
              <a:rPr lang="de-DE" dirty="0"/>
              <a:t> (Endlichkeit): Die Anzahl der Schritte im Algorithmus muss endlich sein.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Terminierung</a:t>
            </a:r>
            <a:r>
              <a:rPr lang="de-DE" dirty="0"/>
              <a:t>: Auch der Algorithmus selbst muss enden und ein Ergebnis liefern.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174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C6661-2771-9244-5C12-7053692F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Algorithmus – ja oder nein?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C1190BF-383A-6DAF-774C-11618A29AB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447812"/>
              </p:ext>
            </p:extLst>
          </p:nvPr>
        </p:nvGraphicFramePr>
        <p:xfrm>
          <a:off x="838197" y="1885496"/>
          <a:ext cx="10515597" cy="4118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057">
                  <a:extLst>
                    <a:ext uri="{9D8B030D-6E8A-4147-A177-3AD203B41FA5}">
                      <a16:colId xmlns:a16="http://schemas.microsoft.com/office/drawing/2014/main" val="688581244"/>
                    </a:ext>
                  </a:extLst>
                </a:gridCol>
                <a:gridCol w="3717475">
                  <a:extLst>
                    <a:ext uri="{9D8B030D-6E8A-4147-A177-3AD203B41FA5}">
                      <a16:colId xmlns:a16="http://schemas.microsoft.com/office/drawing/2014/main" val="1113353209"/>
                    </a:ext>
                  </a:extLst>
                </a:gridCol>
                <a:gridCol w="3946065">
                  <a:extLst>
                    <a:ext uri="{9D8B030D-6E8A-4147-A177-3AD203B41FA5}">
                      <a16:colId xmlns:a16="http://schemas.microsoft.com/office/drawing/2014/main" val="1393537975"/>
                    </a:ext>
                  </a:extLst>
                </a:gridCol>
              </a:tblGrid>
              <a:tr h="1418318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Muffin-</a:t>
                      </a:r>
                    </a:p>
                    <a:p>
                      <a:r>
                        <a:rPr lang="de-DE" sz="2400" dirty="0"/>
                        <a:t>Rezept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Binäre </a:t>
                      </a:r>
                      <a:br>
                        <a:rPr lang="de-DE" sz="2400" dirty="0"/>
                      </a:br>
                      <a:r>
                        <a:rPr lang="de-DE" sz="2400" dirty="0"/>
                        <a:t>Suche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4240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de-DE" sz="2400" b="1" dirty="0"/>
                        <a:t>Ausführbarkeit</a:t>
                      </a:r>
                      <a:endParaRPr lang="de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71438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de-DE" sz="2400" b="1" dirty="0"/>
                        <a:t>Determinismus</a:t>
                      </a:r>
                      <a:endParaRPr lang="de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224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de-DE" sz="2400" b="1" dirty="0"/>
                        <a:t>Determiniertheit</a:t>
                      </a:r>
                      <a:endParaRPr lang="de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013346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de-DE" sz="2400" b="1" dirty="0" err="1"/>
                        <a:t>Finitheit</a:t>
                      </a:r>
                      <a:endParaRPr lang="de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37874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de-DE" sz="2400" b="1" dirty="0"/>
                        <a:t>Terminierung</a:t>
                      </a:r>
                      <a:endParaRPr lang="de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680772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F1887727-4181-1CC6-2777-8808B6416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622" y="1953799"/>
            <a:ext cx="1625619" cy="1224633"/>
          </a:xfrm>
          <a:prstGeom prst="rect">
            <a:avLst/>
          </a:prstGeom>
        </p:spPr>
      </p:pic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83A007E1-8976-9A8D-D4B0-939E6650A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148" y="2013856"/>
            <a:ext cx="2748126" cy="11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7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A9F8E1-AC63-3605-8121-687E0152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Sortieren?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9722CB9-B0D8-818E-B48F-4CD3033EB8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960005"/>
            <a:ext cx="5181600" cy="2082578"/>
          </a:xfr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6975E9F-AB54-0F66-0C17-017BA2B95E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59535"/>
            <a:ext cx="5181600" cy="368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1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2A02-D5BD-5D8D-CEB1-8D5A6087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 verschiedene Sortieralgorithmen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A556293-AFFF-3FDB-E85F-C650F0E4442E}"/>
              </a:ext>
            </a:extLst>
          </p:cNvPr>
          <p:cNvSpPr txBox="1"/>
          <p:nvPr/>
        </p:nvSpPr>
        <p:spPr>
          <a:xfrm>
            <a:off x="1670957" y="2552700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Insertion </a:t>
            </a:r>
            <a:r>
              <a:rPr lang="de-DE" sz="2800" dirty="0" err="1"/>
              <a:t>Sort</a:t>
            </a:r>
            <a:endParaRPr lang="de-DE" sz="28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A10342F-102C-25F4-F603-EBF8F141C485}"/>
              </a:ext>
            </a:extLst>
          </p:cNvPr>
          <p:cNvSpPr txBox="1"/>
          <p:nvPr/>
        </p:nvSpPr>
        <p:spPr>
          <a:xfrm>
            <a:off x="2492828" y="3937932"/>
            <a:ext cx="22315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 err="1"/>
              <a:t>Selection</a:t>
            </a:r>
            <a:r>
              <a:rPr lang="de-DE" sz="2800" dirty="0"/>
              <a:t> </a:t>
            </a:r>
            <a:r>
              <a:rPr lang="de-DE" sz="2800" dirty="0" err="1"/>
              <a:t>Sort</a:t>
            </a:r>
            <a:endParaRPr lang="de-DE" sz="28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EEB7BA7-980F-A2B1-1DAF-CEBCA19927C4}"/>
              </a:ext>
            </a:extLst>
          </p:cNvPr>
          <p:cNvSpPr txBox="1"/>
          <p:nvPr/>
        </p:nvSpPr>
        <p:spPr>
          <a:xfrm>
            <a:off x="5453743" y="2447755"/>
            <a:ext cx="22315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/>
              <a:t>Bubble </a:t>
            </a:r>
            <a:r>
              <a:rPr lang="de-DE" sz="2800" dirty="0" err="1"/>
              <a:t>Sort</a:t>
            </a:r>
            <a:endParaRPr lang="de-DE" sz="28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5D11BD0-EF94-90D4-7E55-6E355DCE5F42}"/>
              </a:ext>
            </a:extLst>
          </p:cNvPr>
          <p:cNvSpPr txBox="1"/>
          <p:nvPr/>
        </p:nvSpPr>
        <p:spPr>
          <a:xfrm>
            <a:off x="5883728" y="3771939"/>
            <a:ext cx="22315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/>
              <a:t>Quick </a:t>
            </a:r>
            <a:r>
              <a:rPr lang="de-DE" sz="2800" dirty="0" err="1"/>
              <a:t>Sort</a:t>
            </a:r>
            <a:endParaRPr lang="de-DE" sz="28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A34A7F6-BD6A-6A1E-7CED-FBB1A9AFDB74}"/>
              </a:ext>
            </a:extLst>
          </p:cNvPr>
          <p:cNvSpPr txBox="1"/>
          <p:nvPr/>
        </p:nvSpPr>
        <p:spPr>
          <a:xfrm>
            <a:off x="7990117" y="4736541"/>
            <a:ext cx="22315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 err="1"/>
              <a:t>Merge</a:t>
            </a:r>
            <a:r>
              <a:rPr lang="de-DE" sz="2800" dirty="0"/>
              <a:t> </a:t>
            </a:r>
            <a:r>
              <a:rPr lang="de-DE" sz="2800" dirty="0" err="1"/>
              <a:t>Sort</a:t>
            </a:r>
            <a:endParaRPr lang="de-DE" sz="28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290A5EE-34A7-5462-29C0-084BFA47EF25}"/>
              </a:ext>
            </a:extLst>
          </p:cNvPr>
          <p:cNvSpPr txBox="1"/>
          <p:nvPr/>
        </p:nvSpPr>
        <p:spPr>
          <a:xfrm>
            <a:off x="8351861" y="2851310"/>
            <a:ext cx="22315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 err="1"/>
              <a:t>Bogo</a:t>
            </a:r>
            <a:r>
              <a:rPr lang="de-DE" sz="2800" dirty="0"/>
              <a:t> </a:t>
            </a:r>
            <a:r>
              <a:rPr lang="de-DE" sz="2800" dirty="0" err="1"/>
              <a:t>Sort</a:t>
            </a:r>
            <a:endParaRPr lang="de-DE" sz="28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15D1841-1707-FB97-F369-424B8844A435}"/>
              </a:ext>
            </a:extLst>
          </p:cNvPr>
          <p:cNvSpPr txBox="1"/>
          <p:nvPr/>
        </p:nvSpPr>
        <p:spPr>
          <a:xfrm>
            <a:off x="1317172" y="5113274"/>
            <a:ext cx="17743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/>
              <a:t>Heap </a:t>
            </a:r>
            <a:r>
              <a:rPr lang="de-DE" sz="2800" dirty="0" err="1"/>
              <a:t>Sort</a:t>
            </a:r>
            <a:endParaRPr lang="de-DE" sz="28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6AA7A9-A285-66C4-1B87-8612C8722DAF}"/>
              </a:ext>
            </a:extLst>
          </p:cNvPr>
          <p:cNvSpPr txBox="1"/>
          <p:nvPr/>
        </p:nvSpPr>
        <p:spPr>
          <a:xfrm>
            <a:off x="4079423" y="5077490"/>
            <a:ext cx="25390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/>
              <a:t>Binary </a:t>
            </a:r>
            <a:r>
              <a:rPr lang="de-DE" sz="2800" dirty="0" err="1"/>
              <a:t>Tree</a:t>
            </a:r>
            <a:r>
              <a:rPr lang="de-DE" sz="2800" dirty="0"/>
              <a:t> </a:t>
            </a:r>
            <a:r>
              <a:rPr lang="de-DE" sz="2800" dirty="0" err="1"/>
              <a:t>Sort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31075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BA2A8AE-0F12-E9D8-46BF-EBD3AD93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315610"/>
          </a:xfrm>
        </p:spPr>
        <p:txBody>
          <a:bodyPr>
            <a:normAutofit fontScale="90000"/>
          </a:bodyPr>
          <a:lstStyle/>
          <a:p>
            <a:pPr algn="ctr"/>
            <a:r>
              <a:rPr lang="de-DE" sz="6600" dirty="0"/>
              <a:t>Warum gibt es so viele verschiedene Sortieralgorithmen?</a:t>
            </a:r>
          </a:p>
        </p:txBody>
      </p:sp>
    </p:spTree>
    <p:extLst>
      <p:ext uri="{BB962C8B-B14F-4D97-AF65-F5344CB8AC3E}">
        <p14:creationId xmlns:p14="http://schemas.microsoft.com/office/powerpoint/2010/main" val="250838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0A44D-DFED-AFF8-F598-BECB4833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</a:t>
            </a:r>
            <a:r>
              <a:rPr lang="de-DE" dirty="0" err="1"/>
              <a:t>Bogosort</a:t>
            </a:r>
            <a:endParaRPr lang="de-DE" dirty="0"/>
          </a:p>
        </p:txBody>
      </p:sp>
      <p:pic>
        <p:nvPicPr>
          <p:cNvPr id="4" name="Inhaltsplatzhalter 3">
            <a:hlinkClick r:id="rId2"/>
            <a:extLst>
              <a:ext uri="{FF2B5EF4-FFF2-40B4-BE49-F238E27FC236}">
                <a16:creationId xmlns:a16="http://schemas.microsoft.com/office/drawing/2014/main" id="{C5A03B04-58E0-A222-1526-B6476AB99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4974" y="1690688"/>
            <a:ext cx="8302052" cy="38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5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BA2A8AE-0F12-E9D8-46BF-EBD3AD93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7852"/>
            <a:ext cx="10515600" cy="2315610"/>
          </a:xfrm>
        </p:spPr>
        <p:txBody>
          <a:bodyPr>
            <a:normAutofit/>
          </a:bodyPr>
          <a:lstStyle/>
          <a:p>
            <a:pPr algn="ctr"/>
            <a:r>
              <a:rPr lang="de-DE" sz="6600" dirty="0"/>
              <a:t>Elementare Sortieralgorithmen</a:t>
            </a:r>
          </a:p>
        </p:txBody>
      </p:sp>
    </p:spTree>
    <p:extLst>
      <p:ext uri="{BB962C8B-B14F-4D97-AF65-F5344CB8AC3E}">
        <p14:creationId xmlns:p14="http://schemas.microsoft.com/office/powerpoint/2010/main" val="78617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Breitbild</PresentationFormat>
  <Paragraphs>41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Sortieralgorithmen</vt:lpstr>
      <vt:lpstr>Was ist ein Algorithmus?</vt:lpstr>
      <vt:lpstr>Was ist ein Algorithmus?</vt:lpstr>
      <vt:lpstr>Algorithmus – ja oder nein?</vt:lpstr>
      <vt:lpstr>Warum Sortieren?</vt:lpstr>
      <vt:lpstr>Viele verschiedene Sortieralgorithmen</vt:lpstr>
      <vt:lpstr>Warum gibt es so viele verschiedene Sortieralgorithmen?</vt:lpstr>
      <vt:lpstr>Beispiel: Bogosort</vt:lpstr>
      <vt:lpstr>Elementare Sortieralgorithmen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Einstieg in die objektorientierte Programmierung  mit Java</dc:title>
  <dc:creator>Marvin</dc:creator>
  <cp:lastModifiedBy>Marvin Kleinert</cp:lastModifiedBy>
  <cp:revision>29</cp:revision>
  <dcterms:created xsi:type="dcterms:W3CDTF">2022-08-20T15:08:35Z</dcterms:created>
  <dcterms:modified xsi:type="dcterms:W3CDTF">2024-01-17T11:27:48Z</dcterms:modified>
</cp:coreProperties>
</file>