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88" r:id="rId4"/>
    <p:sldId id="294" r:id="rId5"/>
    <p:sldId id="329" r:id="rId6"/>
    <p:sldId id="323" r:id="rId7"/>
    <p:sldId id="324" r:id="rId8"/>
    <p:sldId id="326" r:id="rId9"/>
    <p:sldId id="32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66741-C5EB-4553-AC50-00186EEECD0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1DD8DE-78E9-4EB7-864C-141F42C87172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53D88E1C-EF4E-4932-80A3-4D2A14A32B81}" type="parTrans" cxnId="{1CF44A9C-A1F5-4019-AC3D-E1ADA9F47015}">
      <dgm:prSet/>
      <dgm:spPr/>
      <dgm:t>
        <a:bodyPr/>
        <a:lstStyle/>
        <a:p>
          <a:endParaRPr lang="de-DE"/>
        </a:p>
      </dgm:t>
    </dgm:pt>
    <dgm:pt modelId="{6DD5CB43-D5C1-4B67-99DA-FE3BFADAADEC}" type="sibTrans" cxnId="{1CF44A9C-A1F5-4019-AC3D-E1ADA9F47015}">
      <dgm:prSet/>
      <dgm:spPr/>
      <dgm:t>
        <a:bodyPr/>
        <a:lstStyle/>
        <a:p>
          <a:endParaRPr lang="de-DE"/>
        </a:p>
      </dgm:t>
    </dgm:pt>
    <dgm:pt modelId="{5FA5CAEE-D238-46AE-9B4B-D1B762AA76C1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26AC956-F861-4706-B9C8-327D02E9D07B}" type="parTrans" cxnId="{5805DED0-23DB-4C2A-A216-44CFB35FE96A}">
      <dgm:prSet/>
      <dgm:spPr/>
      <dgm:t>
        <a:bodyPr/>
        <a:lstStyle/>
        <a:p>
          <a:endParaRPr lang="de-DE"/>
        </a:p>
      </dgm:t>
    </dgm:pt>
    <dgm:pt modelId="{D26E1313-66EC-4F5F-BC07-954C3602F43B}" type="sibTrans" cxnId="{5805DED0-23DB-4C2A-A216-44CFB35FE96A}">
      <dgm:prSet/>
      <dgm:spPr/>
      <dgm:t>
        <a:bodyPr/>
        <a:lstStyle/>
        <a:p>
          <a:endParaRPr lang="de-DE"/>
        </a:p>
      </dgm:t>
    </dgm:pt>
    <dgm:pt modelId="{90444947-4C77-4546-BABB-6A76EC79DC53}">
      <dgm:prSet phldrT="[Text]"/>
      <dgm:spPr/>
      <dgm:t>
        <a:bodyPr/>
        <a:lstStyle/>
        <a:p>
          <a:endParaRPr lang="de-DE" dirty="0"/>
        </a:p>
      </dgm:t>
    </dgm:pt>
    <dgm:pt modelId="{9AC4683B-9DA2-4EF8-BFE8-A22ECC9B63EE}" type="parTrans" cxnId="{0F28BA2D-EC66-496A-8AB4-651509F50F45}">
      <dgm:prSet/>
      <dgm:spPr/>
      <dgm:t>
        <a:bodyPr/>
        <a:lstStyle/>
        <a:p>
          <a:endParaRPr lang="de-DE"/>
        </a:p>
      </dgm:t>
    </dgm:pt>
    <dgm:pt modelId="{41187512-1B24-4330-8DE4-4B29FBC621B1}" type="sibTrans" cxnId="{0F28BA2D-EC66-496A-8AB4-651509F50F45}">
      <dgm:prSet/>
      <dgm:spPr/>
      <dgm:t>
        <a:bodyPr/>
        <a:lstStyle/>
        <a:p>
          <a:endParaRPr lang="de-DE"/>
        </a:p>
      </dgm:t>
    </dgm:pt>
    <dgm:pt modelId="{3A81A64A-B530-4CEC-B2E7-1135D22D52AF}">
      <dgm:prSet/>
      <dgm:spPr/>
      <dgm:t>
        <a:bodyPr/>
        <a:lstStyle/>
        <a:p>
          <a:pPr algn="ctr"/>
          <a:r>
            <a:rPr lang="de-DE" dirty="0"/>
            <a:t>AVL-Bäume </a:t>
          </a:r>
          <a:r>
            <a:rPr lang="de-DE" dirty="0">
              <a:sym typeface="Wingdings" panose="05000000000000000000" pitchFamily="2" charset="2"/>
            </a:rPr>
            <a:t>effiziente Suche</a:t>
          </a:r>
          <a:endParaRPr lang="de-DE" dirty="0"/>
        </a:p>
      </dgm:t>
    </dgm:pt>
    <dgm:pt modelId="{3170BC9F-205B-4452-BE1B-DA11DFB64E0D}" type="parTrans" cxnId="{8EDF3D1A-A368-48C4-A3E3-CFB655BE1900}">
      <dgm:prSet/>
      <dgm:spPr/>
      <dgm:t>
        <a:bodyPr/>
        <a:lstStyle/>
        <a:p>
          <a:endParaRPr lang="de-DE"/>
        </a:p>
      </dgm:t>
    </dgm:pt>
    <dgm:pt modelId="{0D446FA5-E808-4AC5-8035-30197B587332}" type="sibTrans" cxnId="{8EDF3D1A-A368-48C4-A3E3-CFB655BE1900}">
      <dgm:prSet/>
      <dgm:spPr/>
      <dgm:t>
        <a:bodyPr/>
        <a:lstStyle/>
        <a:p>
          <a:endParaRPr lang="de-DE"/>
        </a:p>
      </dgm:t>
    </dgm:pt>
    <dgm:pt modelId="{D4447E4E-E7A9-4930-9893-7CB53E09D535}" type="pres">
      <dgm:prSet presAssocID="{CA566741-C5EB-4553-AC50-00186EEECD0B}" presName="outerComposite" presStyleCnt="0">
        <dgm:presLayoutVars>
          <dgm:chMax val="5"/>
          <dgm:dir/>
          <dgm:resizeHandles val="exact"/>
        </dgm:presLayoutVars>
      </dgm:prSet>
      <dgm:spPr/>
    </dgm:pt>
    <dgm:pt modelId="{00BA11F4-3A5E-4662-90C2-496DF4D48838}" type="pres">
      <dgm:prSet presAssocID="{CA566741-C5EB-4553-AC50-00186EEECD0B}" presName="dummyMaxCanvas" presStyleCnt="0">
        <dgm:presLayoutVars/>
      </dgm:prSet>
      <dgm:spPr/>
    </dgm:pt>
    <dgm:pt modelId="{46D9CF54-7F4F-4471-BF04-FBA69F4DCEFA}" type="pres">
      <dgm:prSet presAssocID="{CA566741-C5EB-4553-AC50-00186EEECD0B}" presName="FourNodes_1" presStyleLbl="node1" presStyleIdx="0" presStyleCnt="4">
        <dgm:presLayoutVars>
          <dgm:bulletEnabled val="1"/>
        </dgm:presLayoutVars>
      </dgm:prSet>
      <dgm:spPr/>
    </dgm:pt>
    <dgm:pt modelId="{46276D6D-5995-40FE-8203-7AF1645EC8EC}" type="pres">
      <dgm:prSet presAssocID="{CA566741-C5EB-4553-AC50-00186EEECD0B}" presName="FourNodes_2" presStyleLbl="node1" presStyleIdx="1" presStyleCnt="4">
        <dgm:presLayoutVars>
          <dgm:bulletEnabled val="1"/>
        </dgm:presLayoutVars>
      </dgm:prSet>
      <dgm:spPr/>
    </dgm:pt>
    <dgm:pt modelId="{932155B5-FCCA-4DFF-B9F3-2611B87C2E00}" type="pres">
      <dgm:prSet presAssocID="{CA566741-C5EB-4553-AC50-00186EEECD0B}" presName="FourNodes_3" presStyleLbl="node1" presStyleIdx="2" presStyleCnt="4">
        <dgm:presLayoutVars>
          <dgm:bulletEnabled val="1"/>
        </dgm:presLayoutVars>
      </dgm:prSet>
      <dgm:spPr/>
    </dgm:pt>
    <dgm:pt modelId="{D67AD1C3-2A16-49C6-874A-9E5397920D3A}" type="pres">
      <dgm:prSet presAssocID="{CA566741-C5EB-4553-AC50-00186EEECD0B}" presName="FourNodes_4" presStyleLbl="node1" presStyleIdx="3" presStyleCnt="4">
        <dgm:presLayoutVars>
          <dgm:bulletEnabled val="1"/>
        </dgm:presLayoutVars>
      </dgm:prSet>
      <dgm:spPr/>
    </dgm:pt>
    <dgm:pt modelId="{D18DFDBC-1A04-4141-8A85-660D57B000C4}" type="pres">
      <dgm:prSet presAssocID="{CA566741-C5EB-4553-AC50-00186EEECD0B}" presName="FourConn_1-2" presStyleLbl="fgAccFollowNode1" presStyleIdx="0" presStyleCnt="3">
        <dgm:presLayoutVars>
          <dgm:bulletEnabled val="1"/>
        </dgm:presLayoutVars>
      </dgm:prSet>
      <dgm:spPr/>
    </dgm:pt>
    <dgm:pt modelId="{1B3AE7D2-E8BC-40EA-BB5E-18C143827F26}" type="pres">
      <dgm:prSet presAssocID="{CA566741-C5EB-4553-AC50-00186EEECD0B}" presName="FourConn_2-3" presStyleLbl="fgAccFollowNode1" presStyleIdx="1" presStyleCnt="3">
        <dgm:presLayoutVars>
          <dgm:bulletEnabled val="1"/>
        </dgm:presLayoutVars>
      </dgm:prSet>
      <dgm:spPr/>
    </dgm:pt>
    <dgm:pt modelId="{5AC29A57-58A4-4C90-9E0E-321970A65B48}" type="pres">
      <dgm:prSet presAssocID="{CA566741-C5EB-4553-AC50-00186EEECD0B}" presName="FourConn_3-4" presStyleLbl="fgAccFollowNode1" presStyleIdx="2" presStyleCnt="3">
        <dgm:presLayoutVars>
          <dgm:bulletEnabled val="1"/>
        </dgm:presLayoutVars>
      </dgm:prSet>
      <dgm:spPr/>
    </dgm:pt>
    <dgm:pt modelId="{D27FDC86-38C9-41CB-9ADC-190BF98B0AE4}" type="pres">
      <dgm:prSet presAssocID="{CA566741-C5EB-4553-AC50-00186EEECD0B}" presName="FourNodes_1_text" presStyleLbl="node1" presStyleIdx="3" presStyleCnt="4">
        <dgm:presLayoutVars>
          <dgm:bulletEnabled val="1"/>
        </dgm:presLayoutVars>
      </dgm:prSet>
      <dgm:spPr/>
    </dgm:pt>
    <dgm:pt modelId="{ACD1389A-95B7-4C92-80DE-96E2F8B13CBB}" type="pres">
      <dgm:prSet presAssocID="{CA566741-C5EB-4553-AC50-00186EEECD0B}" presName="FourNodes_2_text" presStyleLbl="node1" presStyleIdx="3" presStyleCnt="4">
        <dgm:presLayoutVars>
          <dgm:bulletEnabled val="1"/>
        </dgm:presLayoutVars>
      </dgm:prSet>
      <dgm:spPr/>
    </dgm:pt>
    <dgm:pt modelId="{275DBF3C-246E-4AD5-B951-51692EFED45E}" type="pres">
      <dgm:prSet presAssocID="{CA566741-C5EB-4553-AC50-00186EEECD0B}" presName="FourNodes_3_text" presStyleLbl="node1" presStyleIdx="3" presStyleCnt="4">
        <dgm:presLayoutVars>
          <dgm:bulletEnabled val="1"/>
        </dgm:presLayoutVars>
      </dgm:prSet>
      <dgm:spPr/>
    </dgm:pt>
    <dgm:pt modelId="{F1E543B1-0540-4EB7-B342-4963BDF55E09}" type="pres">
      <dgm:prSet presAssocID="{CA566741-C5EB-4553-AC50-00186EEECD0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96DE504-F6DA-412A-A518-65C09AD2562B}" type="presOf" srcId="{6DD5CB43-D5C1-4B67-99DA-FE3BFADAADEC}" destId="{D18DFDBC-1A04-4141-8A85-660D57B000C4}" srcOrd="0" destOrd="0" presId="urn:microsoft.com/office/officeart/2005/8/layout/vProcess5"/>
    <dgm:cxn modelId="{8EDF3D1A-A368-48C4-A3E3-CFB655BE1900}" srcId="{CA566741-C5EB-4553-AC50-00186EEECD0B}" destId="{3A81A64A-B530-4CEC-B2E7-1135D22D52AF}" srcOrd="3" destOrd="0" parTransId="{3170BC9F-205B-4452-BE1B-DA11DFB64E0D}" sibTransId="{0D446FA5-E808-4AC5-8035-30197B587332}"/>
    <dgm:cxn modelId="{EB941121-6B3B-4B2C-BE2B-2014356B1E1D}" type="presOf" srcId="{D26E1313-66EC-4F5F-BC07-954C3602F43B}" destId="{1B3AE7D2-E8BC-40EA-BB5E-18C143827F26}" srcOrd="0" destOrd="0" presId="urn:microsoft.com/office/officeart/2005/8/layout/vProcess5"/>
    <dgm:cxn modelId="{52E2C328-4B1D-442B-8587-DA6CF4A5A3D9}" type="presOf" srcId="{411DD8DE-78E9-4EB7-864C-141F42C87172}" destId="{D27FDC86-38C9-41CB-9ADC-190BF98B0AE4}" srcOrd="1" destOrd="0" presId="urn:microsoft.com/office/officeart/2005/8/layout/vProcess5"/>
    <dgm:cxn modelId="{0F28BA2D-EC66-496A-8AB4-651509F50F45}" srcId="{CA566741-C5EB-4553-AC50-00186EEECD0B}" destId="{90444947-4C77-4546-BABB-6A76EC79DC53}" srcOrd="2" destOrd="0" parTransId="{9AC4683B-9DA2-4EF8-BFE8-A22ECC9B63EE}" sibTransId="{41187512-1B24-4330-8DE4-4B29FBC621B1}"/>
    <dgm:cxn modelId="{69FFD969-4405-45C0-8044-39E0A71EAEFB}" type="presOf" srcId="{CA566741-C5EB-4553-AC50-00186EEECD0B}" destId="{D4447E4E-E7A9-4930-9893-7CB53E09D535}" srcOrd="0" destOrd="0" presId="urn:microsoft.com/office/officeart/2005/8/layout/vProcess5"/>
    <dgm:cxn modelId="{F9891773-0D20-4D8F-8B86-74AA30B455E3}" type="presOf" srcId="{3A81A64A-B530-4CEC-B2E7-1135D22D52AF}" destId="{F1E543B1-0540-4EB7-B342-4963BDF55E09}" srcOrd="1" destOrd="0" presId="urn:microsoft.com/office/officeart/2005/8/layout/vProcess5"/>
    <dgm:cxn modelId="{51E27C7C-F7F7-48B8-A65F-1E88B6FD6CD2}" type="presOf" srcId="{5FA5CAEE-D238-46AE-9B4B-D1B762AA76C1}" destId="{46276D6D-5995-40FE-8203-7AF1645EC8EC}" srcOrd="0" destOrd="0" presId="urn:microsoft.com/office/officeart/2005/8/layout/vProcess5"/>
    <dgm:cxn modelId="{1EB04781-EBCE-485C-AB5D-AAA99F33F0FE}" type="presOf" srcId="{5FA5CAEE-D238-46AE-9B4B-D1B762AA76C1}" destId="{ACD1389A-95B7-4C92-80DE-96E2F8B13CBB}" srcOrd="1" destOrd="0" presId="urn:microsoft.com/office/officeart/2005/8/layout/vProcess5"/>
    <dgm:cxn modelId="{CBE85086-BAF6-4BC2-972B-3A60628BF1C8}" type="presOf" srcId="{41187512-1B24-4330-8DE4-4B29FBC621B1}" destId="{5AC29A57-58A4-4C90-9E0E-321970A65B48}" srcOrd="0" destOrd="0" presId="urn:microsoft.com/office/officeart/2005/8/layout/vProcess5"/>
    <dgm:cxn modelId="{11D42B87-23A4-46E0-B063-2810405A9ED2}" type="presOf" srcId="{3A81A64A-B530-4CEC-B2E7-1135D22D52AF}" destId="{D67AD1C3-2A16-49C6-874A-9E5397920D3A}" srcOrd="0" destOrd="0" presId="urn:microsoft.com/office/officeart/2005/8/layout/vProcess5"/>
    <dgm:cxn modelId="{917EAA92-F88E-46DF-AFC2-D96C0C358809}" type="presOf" srcId="{411DD8DE-78E9-4EB7-864C-141F42C87172}" destId="{46D9CF54-7F4F-4471-BF04-FBA69F4DCEFA}" srcOrd="0" destOrd="0" presId="urn:microsoft.com/office/officeart/2005/8/layout/vProcess5"/>
    <dgm:cxn modelId="{1CF44A9C-A1F5-4019-AC3D-E1ADA9F47015}" srcId="{CA566741-C5EB-4553-AC50-00186EEECD0B}" destId="{411DD8DE-78E9-4EB7-864C-141F42C87172}" srcOrd="0" destOrd="0" parTransId="{53D88E1C-EF4E-4932-80A3-4D2A14A32B81}" sibTransId="{6DD5CB43-D5C1-4B67-99DA-FE3BFADAADEC}"/>
    <dgm:cxn modelId="{E232E4B5-EF31-4ECD-BAA9-172E801CD226}" type="presOf" srcId="{90444947-4C77-4546-BABB-6A76EC79DC53}" destId="{275DBF3C-246E-4AD5-B951-51692EFED45E}" srcOrd="1" destOrd="0" presId="urn:microsoft.com/office/officeart/2005/8/layout/vProcess5"/>
    <dgm:cxn modelId="{5805DED0-23DB-4C2A-A216-44CFB35FE96A}" srcId="{CA566741-C5EB-4553-AC50-00186EEECD0B}" destId="{5FA5CAEE-D238-46AE-9B4B-D1B762AA76C1}" srcOrd="1" destOrd="0" parTransId="{826AC956-F861-4706-B9C8-327D02E9D07B}" sibTransId="{D26E1313-66EC-4F5F-BC07-954C3602F43B}"/>
    <dgm:cxn modelId="{F861F6EF-A602-4E5E-98F1-B01A1E9A2D97}" type="presOf" srcId="{90444947-4C77-4546-BABB-6A76EC79DC53}" destId="{932155B5-FCCA-4DFF-B9F3-2611B87C2E00}" srcOrd="0" destOrd="0" presId="urn:microsoft.com/office/officeart/2005/8/layout/vProcess5"/>
    <dgm:cxn modelId="{FC6F8718-DB3D-401B-8BD2-0EDB8C0DAC51}" type="presParOf" srcId="{D4447E4E-E7A9-4930-9893-7CB53E09D535}" destId="{00BA11F4-3A5E-4662-90C2-496DF4D48838}" srcOrd="0" destOrd="0" presId="urn:microsoft.com/office/officeart/2005/8/layout/vProcess5"/>
    <dgm:cxn modelId="{296B2421-8C9C-4675-A0EE-E89B6D1DD613}" type="presParOf" srcId="{D4447E4E-E7A9-4930-9893-7CB53E09D535}" destId="{46D9CF54-7F4F-4471-BF04-FBA69F4DCEFA}" srcOrd="1" destOrd="0" presId="urn:microsoft.com/office/officeart/2005/8/layout/vProcess5"/>
    <dgm:cxn modelId="{C8C5AEF1-1A86-438B-A093-5D8C765474AC}" type="presParOf" srcId="{D4447E4E-E7A9-4930-9893-7CB53E09D535}" destId="{46276D6D-5995-40FE-8203-7AF1645EC8EC}" srcOrd="2" destOrd="0" presId="urn:microsoft.com/office/officeart/2005/8/layout/vProcess5"/>
    <dgm:cxn modelId="{73CF39FF-9A16-48BF-A5CB-1615CB3007F3}" type="presParOf" srcId="{D4447E4E-E7A9-4930-9893-7CB53E09D535}" destId="{932155B5-FCCA-4DFF-B9F3-2611B87C2E00}" srcOrd="3" destOrd="0" presId="urn:microsoft.com/office/officeart/2005/8/layout/vProcess5"/>
    <dgm:cxn modelId="{7806E7FB-F255-4EAF-806B-A1906AA245BD}" type="presParOf" srcId="{D4447E4E-E7A9-4930-9893-7CB53E09D535}" destId="{D67AD1C3-2A16-49C6-874A-9E5397920D3A}" srcOrd="4" destOrd="0" presId="urn:microsoft.com/office/officeart/2005/8/layout/vProcess5"/>
    <dgm:cxn modelId="{1EA5CB58-C6B2-4F20-97A1-6E084C2DFB20}" type="presParOf" srcId="{D4447E4E-E7A9-4930-9893-7CB53E09D535}" destId="{D18DFDBC-1A04-4141-8A85-660D57B000C4}" srcOrd="5" destOrd="0" presId="urn:microsoft.com/office/officeart/2005/8/layout/vProcess5"/>
    <dgm:cxn modelId="{49AE739D-E5A5-4CCD-B4B6-F06D365C9345}" type="presParOf" srcId="{D4447E4E-E7A9-4930-9893-7CB53E09D535}" destId="{1B3AE7D2-E8BC-40EA-BB5E-18C143827F26}" srcOrd="6" destOrd="0" presId="urn:microsoft.com/office/officeart/2005/8/layout/vProcess5"/>
    <dgm:cxn modelId="{952798D0-2BEA-461E-8948-0EAF143AB3CE}" type="presParOf" srcId="{D4447E4E-E7A9-4930-9893-7CB53E09D535}" destId="{5AC29A57-58A4-4C90-9E0E-321970A65B48}" srcOrd="7" destOrd="0" presId="urn:microsoft.com/office/officeart/2005/8/layout/vProcess5"/>
    <dgm:cxn modelId="{1287F326-F031-4F7A-9267-EF25128FE55A}" type="presParOf" srcId="{D4447E4E-E7A9-4930-9893-7CB53E09D535}" destId="{D27FDC86-38C9-41CB-9ADC-190BF98B0AE4}" srcOrd="8" destOrd="0" presId="urn:microsoft.com/office/officeart/2005/8/layout/vProcess5"/>
    <dgm:cxn modelId="{BE7AD04A-463D-4476-8097-DD822B86FD92}" type="presParOf" srcId="{D4447E4E-E7A9-4930-9893-7CB53E09D535}" destId="{ACD1389A-95B7-4C92-80DE-96E2F8B13CBB}" srcOrd="9" destOrd="0" presId="urn:microsoft.com/office/officeart/2005/8/layout/vProcess5"/>
    <dgm:cxn modelId="{4DA507CE-EA58-47E9-BA93-78CF94B14EED}" type="presParOf" srcId="{D4447E4E-E7A9-4930-9893-7CB53E09D535}" destId="{275DBF3C-246E-4AD5-B951-51692EFED45E}" srcOrd="10" destOrd="0" presId="urn:microsoft.com/office/officeart/2005/8/layout/vProcess5"/>
    <dgm:cxn modelId="{85940DED-56B5-425C-8E23-21951CEB84B2}" type="presParOf" srcId="{D4447E4E-E7A9-4930-9893-7CB53E09D535}" destId="{F1E543B1-0540-4EB7-B342-4963BDF55E0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66741-C5EB-4553-AC50-00186EEECD0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1DD8DE-78E9-4EB7-864C-141F42C87172}">
      <dgm:prSet phldrT="[Text]"/>
      <dgm:spPr/>
      <dgm:t>
        <a:bodyPr/>
        <a:lstStyle/>
        <a:p>
          <a:r>
            <a:rPr lang="de-DE" dirty="0"/>
            <a:t>Bäume</a:t>
          </a:r>
        </a:p>
      </dgm:t>
    </dgm:pt>
    <dgm:pt modelId="{53D88E1C-EF4E-4932-80A3-4D2A14A32B81}" type="parTrans" cxnId="{1CF44A9C-A1F5-4019-AC3D-E1ADA9F47015}">
      <dgm:prSet/>
      <dgm:spPr/>
      <dgm:t>
        <a:bodyPr/>
        <a:lstStyle/>
        <a:p>
          <a:endParaRPr lang="de-DE"/>
        </a:p>
      </dgm:t>
    </dgm:pt>
    <dgm:pt modelId="{6DD5CB43-D5C1-4B67-99DA-FE3BFADAADEC}" type="sibTrans" cxnId="{1CF44A9C-A1F5-4019-AC3D-E1ADA9F47015}">
      <dgm:prSet/>
      <dgm:spPr/>
      <dgm:t>
        <a:bodyPr/>
        <a:lstStyle/>
        <a:p>
          <a:endParaRPr lang="de-DE"/>
        </a:p>
      </dgm:t>
    </dgm:pt>
    <dgm:pt modelId="{5FA5CAEE-D238-46AE-9B4B-D1B762AA76C1}">
      <dgm:prSet phldrT="[Text]"/>
      <dgm:spPr/>
      <dgm:t>
        <a:bodyPr/>
        <a:lstStyle/>
        <a:p>
          <a:r>
            <a:rPr lang="de-DE" dirty="0"/>
            <a:t>Binärbäume</a:t>
          </a:r>
        </a:p>
      </dgm:t>
    </dgm:pt>
    <dgm:pt modelId="{826AC956-F861-4706-B9C8-327D02E9D07B}" type="parTrans" cxnId="{5805DED0-23DB-4C2A-A216-44CFB35FE96A}">
      <dgm:prSet/>
      <dgm:spPr/>
      <dgm:t>
        <a:bodyPr/>
        <a:lstStyle/>
        <a:p>
          <a:endParaRPr lang="de-DE"/>
        </a:p>
      </dgm:t>
    </dgm:pt>
    <dgm:pt modelId="{D26E1313-66EC-4F5F-BC07-954C3602F43B}" type="sibTrans" cxnId="{5805DED0-23DB-4C2A-A216-44CFB35FE96A}">
      <dgm:prSet/>
      <dgm:spPr/>
      <dgm:t>
        <a:bodyPr/>
        <a:lstStyle/>
        <a:p>
          <a:endParaRPr lang="de-DE"/>
        </a:p>
      </dgm:t>
    </dgm:pt>
    <dgm:pt modelId="{90444947-4C77-4546-BABB-6A76EC79DC53}">
      <dgm:prSet phldrT="[Text]"/>
      <dgm:spPr/>
      <dgm:t>
        <a:bodyPr/>
        <a:lstStyle/>
        <a:p>
          <a:r>
            <a:rPr lang="de-DE" dirty="0"/>
            <a:t>Binäre Suchbäume</a:t>
          </a:r>
        </a:p>
      </dgm:t>
    </dgm:pt>
    <dgm:pt modelId="{9AC4683B-9DA2-4EF8-BFE8-A22ECC9B63EE}" type="parTrans" cxnId="{0F28BA2D-EC66-496A-8AB4-651509F50F45}">
      <dgm:prSet/>
      <dgm:spPr/>
      <dgm:t>
        <a:bodyPr/>
        <a:lstStyle/>
        <a:p>
          <a:endParaRPr lang="de-DE"/>
        </a:p>
      </dgm:t>
    </dgm:pt>
    <dgm:pt modelId="{41187512-1B24-4330-8DE4-4B29FBC621B1}" type="sibTrans" cxnId="{0F28BA2D-EC66-496A-8AB4-651509F50F45}">
      <dgm:prSet/>
      <dgm:spPr/>
      <dgm:t>
        <a:bodyPr/>
        <a:lstStyle/>
        <a:p>
          <a:endParaRPr lang="de-DE"/>
        </a:p>
      </dgm:t>
    </dgm:pt>
    <dgm:pt modelId="{3A81A64A-B530-4CEC-B2E7-1135D22D52AF}">
      <dgm:prSet/>
      <dgm:spPr/>
      <dgm:t>
        <a:bodyPr/>
        <a:lstStyle/>
        <a:p>
          <a:pPr algn="ctr"/>
          <a:r>
            <a:rPr lang="de-DE" dirty="0"/>
            <a:t>AVL-Bäume </a:t>
          </a:r>
          <a:r>
            <a:rPr lang="de-DE" dirty="0">
              <a:sym typeface="Wingdings" panose="05000000000000000000" pitchFamily="2" charset="2"/>
            </a:rPr>
            <a:t>effiziente Suche</a:t>
          </a:r>
          <a:endParaRPr lang="de-DE" dirty="0"/>
        </a:p>
      </dgm:t>
    </dgm:pt>
    <dgm:pt modelId="{3170BC9F-205B-4452-BE1B-DA11DFB64E0D}" type="parTrans" cxnId="{8EDF3D1A-A368-48C4-A3E3-CFB655BE1900}">
      <dgm:prSet/>
      <dgm:spPr/>
      <dgm:t>
        <a:bodyPr/>
        <a:lstStyle/>
        <a:p>
          <a:endParaRPr lang="de-DE"/>
        </a:p>
      </dgm:t>
    </dgm:pt>
    <dgm:pt modelId="{0D446FA5-E808-4AC5-8035-30197B587332}" type="sibTrans" cxnId="{8EDF3D1A-A368-48C4-A3E3-CFB655BE1900}">
      <dgm:prSet/>
      <dgm:spPr/>
      <dgm:t>
        <a:bodyPr/>
        <a:lstStyle/>
        <a:p>
          <a:endParaRPr lang="de-DE"/>
        </a:p>
      </dgm:t>
    </dgm:pt>
    <dgm:pt modelId="{D4447E4E-E7A9-4930-9893-7CB53E09D535}" type="pres">
      <dgm:prSet presAssocID="{CA566741-C5EB-4553-AC50-00186EEECD0B}" presName="outerComposite" presStyleCnt="0">
        <dgm:presLayoutVars>
          <dgm:chMax val="5"/>
          <dgm:dir/>
          <dgm:resizeHandles val="exact"/>
        </dgm:presLayoutVars>
      </dgm:prSet>
      <dgm:spPr/>
    </dgm:pt>
    <dgm:pt modelId="{00BA11F4-3A5E-4662-90C2-496DF4D48838}" type="pres">
      <dgm:prSet presAssocID="{CA566741-C5EB-4553-AC50-00186EEECD0B}" presName="dummyMaxCanvas" presStyleCnt="0">
        <dgm:presLayoutVars/>
      </dgm:prSet>
      <dgm:spPr/>
    </dgm:pt>
    <dgm:pt modelId="{46D9CF54-7F4F-4471-BF04-FBA69F4DCEFA}" type="pres">
      <dgm:prSet presAssocID="{CA566741-C5EB-4553-AC50-00186EEECD0B}" presName="FourNodes_1" presStyleLbl="node1" presStyleIdx="0" presStyleCnt="4">
        <dgm:presLayoutVars>
          <dgm:bulletEnabled val="1"/>
        </dgm:presLayoutVars>
      </dgm:prSet>
      <dgm:spPr/>
    </dgm:pt>
    <dgm:pt modelId="{46276D6D-5995-40FE-8203-7AF1645EC8EC}" type="pres">
      <dgm:prSet presAssocID="{CA566741-C5EB-4553-AC50-00186EEECD0B}" presName="FourNodes_2" presStyleLbl="node1" presStyleIdx="1" presStyleCnt="4">
        <dgm:presLayoutVars>
          <dgm:bulletEnabled val="1"/>
        </dgm:presLayoutVars>
      </dgm:prSet>
      <dgm:spPr/>
    </dgm:pt>
    <dgm:pt modelId="{932155B5-FCCA-4DFF-B9F3-2611B87C2E00}" type="pres">
      <dgm:prSet presAssocID="{CA566741-C5EB-4553-AC50-00186EEECD0B}" presName="FourNodes_3" presStyleLbl="node1" presStyleIdx="2" presStyleCnt="4">
        <dgm:presLayoutVars>
          <dgm:bulletEnabled val="1"/>
        </dgm:presLayoutVars>
      </dgm:prSet>
      <dgm:spPr/>
    </dgm:pt>
    <dgm:pt modelId="{D67AD1C3-2A16-49C6-874A-9E5397920D3A}" type="pres">
      <dgm:prSet presAssocID="{CA566741-C5EB-4553-AC50-00186EEECD0B}" presName="FourNodes_4" presStyleLbl="node1" presStyleIdx="3" presStyleCnt="4">
        <dgm:presLayoutVars>
          <dgm:bulletEnabled val="1"/>
        </dgm:presLayoutVars>
      </dgm:prSet>
      <dgm:spPr/>
    </dgm:pt>
    <dgm:pt modelId="{D18DFDBC-1A04-4141-8A85-660D57B000C4}" type="pres">
      <dgm:prSet presAssocID="{CA566741-C5EB-4553-AC50-00186EEECD0B}" presName="FourConn_1-2" presStyleLbl="fgAccFollowNode1" presStyleIdx="0" presStyleCnt="3">
        <dgm:presLayoutVars>
          <dgm:bulletEnabled val="1"/>
        </dgm:presLayoutVars>
      </dgm:prSet>
      <dgm:spPr/>
    </dgm:pt>
    <dgm:pt modelId="{1B3AE7D2-E8BC-40EA-BB5E-18C143827F26}" type="pres">
      <dgm:prSet presAssocID="{CA566741-C5EB-4553-AC50-00186EEECD0B}" presName="FourConn_2-3" presStyleLbl="fgAccFollowNode1" presStyleIdx="1" presStyleCnt="3">
        <dgm:presLayoutVars>
          <dgm:bulletEnabled val="1"/>
        </dgm:presLayoutVars>
      </dgm:prSet>
      <dgm:spPr/>
    </dgm:pt>
    <dgm:pt modelId="{5AC29A57-58A4-4C90-9E0E-321970A65B48}" type="pres">
      <dgm:prSet presAssocID="{CA566741-C5EB-4553-AC50-00186EEECD0B}" presName="FourConn_3-4" presStyleLbl="fgAccFollowNode1" presStyleIdx="2" presStyleCnt="3">
        <dgm:presLayoutVars>
          <dgm:bulletEnabled val="1"/>
        </dgm:presLayoutVars>
      </dgm:prSet>
      <dgm:spPr/>
    </dgm:pt>
    <dgm:pt modelId="{D27FDC86-38C9-41CB-9ADC-190BF98B0AE4}" type="pres">
      <dgm:prSet presAssocID="{CA566741-C5EB-4553-AC50-00186EEECD0B}" presName="FourNodes_1_text" presStyleLbl="node1" presStyleIdx="3" presStyleCnt="4">
        <dgm:presLayoutVars>
          <dgm:bulletEnabled val="1"/>
        </dgm:presLayoutVars>
      </dgm:prSet>
      <dgm:spPr/>
    </dgm:pt>
    <dgm:pt modelId="{ACD1389A-95B7-4C92-80DE-96E2F8B13CBB}" type="pres">
      <dgm:prSet presAssocID="{CA566741-C5EB-4553-AC50-00186EEECD0B}" presName="FourNodes_2_text" presStyleLbl="node1" presStyleIdx="3" presStyleCnt="4">
        <dgm:presLayoutVars>
          <dgm:bulletEnabled val="1"/>
        </dgm:presLayoutVars>
      </dgm:prSet>
      <dgm:spPr/>
    </dgm:pt>
    <dgm:pt modelId="{275DBF3C-246E-4AD5-B951-51692EFED45E}" type="pres">
      <dgm:prSet presAssocID="{CA566741-C5EB-4553-AC50-00186EEECD0B}" presName="FourNodes_3_text" presStyleLbl="node1" presStyleIdx="3" presStyleCnt="4">
        <dgm:presLayoutVars>
          <dgm:bulletEnabled val="1"/>
        </dgm:presLayoutVars>
      </dgm:prSet>
      <dgm:spPr/>
    </dgm:pt>
    <dgm:pt modelId="{F1E543B1-0540-4EB7-B342-4963BDF55E09}" type="pres">
      <dgm:prSet presAssocID="{CA566741-C5EB-4553-AC50-00186EEECD0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96DE504-F6DA-412A-A518-65C09AD2562B}" type="presOf" srcId="{6DD5CB43-D5C1-4B67-99DA-FE3BFADAADEC}" destId="{D18DFDBC-1A04-4141-8A85-660D57B000C4}" srcOrd="0" destOrd="0" presId="urn:microsoft.com/office/officeart/2005/8/layout/vProcess5"/>
    <dgm:cxn modelId="{8EDF3D1A-A368-48C4-A3E3-CFB655BE1900}" srcId="{CA566741-C5EB-4553-AC50-00186EEECD0B}" destId="{3A81A64A-B530-4CEC-B2E7-1135D22D52AF}" srcOrd="3" destOrd="0" parTransId="{3170BC9F-205B-4452-BE1B-DA11DFB64E0D}" sibTransId="{0D446FA5-E808-4AC5-8035-30197B587332}"/>
    <dgm:cxn modelId="{EB941121-6B3B-4B2C-BE2B-2014356B1E1D}" type="presOf" srcId="{D26E1313-66EC-4F5F-BC07-954C3602F43B}" destId="{1B3AE7D2-E8BC-40EA-BB5E-18C143827F26}" srcOrd="0" destOrd="0" presId="urn:microsoft.com/office/officeart/2005/8/layout/vProcess5"/>
    <dgm:cxn modelId="{52E2C328-4B1D-442B-8587-DA6CF4A5A3D9}" type="presOf" srcId="{411DD8DE-78E9-4EB7-864C-141F42C87172}" destId="{D27FDC86-38C9-41CB-9ADC-190BF98B0AE4}" srcOrd="1" destOrd="0" presId="urn:microsoft.com/office/officeart/2005/8/layout/vProcess5"/>
    <dgm:cxn modelId="{0F28BA2D-EC66-496A-8AB4-651509F50F45}" srcId="{CA566741-C5EB-4553-AC50-00186EEECD0B}" destId="{90444947-4C77-4546-BABB-6A76EC79DC53}" srcOrd="2" destOrd="0" parTransId="{9AC4683B-9DA2-4EF8-BFE8-A22ECC9B63EE}" sibTransId="{41187512-1B24-4330-8DE4-4B29FBC621B1}"/>
    <dgm:cxn modelId="{69FFD969-4405-45C0-8044-39E0A71EAEFB}" type="presOf" srcId="{CA566741-C5EB-4553-AC50-00186EEECD0B}" destId="{D4447E4E-E7A9-4930-9893-7CB53E09D535}" srcOrd="0" destOrd="0" presId="urn:microsoft.com/office/officeart/2005/8/layout/vProcess5"/>
    <dgm:cxn modelId="{F9891773-0D20-4D8F-8B86-74AA30B455E3}" type="presOf" srcId="{3A81A64A-B530-4CEC-B2E7-1135D22D52AF}" destId="{F1E543B1-0540-4EB7-B342-4963BDF55E09}" srcOrd="1" destOrd="0" presId="urn:microsoft.com/office/officeart/2005/8/layout/vProcess5"/>
    <dgm:cxn modelId="{51E27C7C-F7F7-48B8-A65F-1E88B6FD6CD2}" type="presOf" srcId="{5FA5CAEE-D238-46AE-9B4B-D1B762AA76C1}" destId="{46276D6D-5995-40FE-8203-7AF1645EC8EC}" srcOrd="0" destOrd="0" presId="urn:microsoft.com/office/officeart/2005/8/layout/vProcess5"/>
    <dgm:cxn modelId="{1EB04781-EBCE-485C-AB5D-AAA99F33F0FE}" type="presOf" srcId="{5FA5CAEE-D238-46AE-9B4B-D1B762AA76C1}" destId="{ACD1389A-95B7-4C92-80DE-96E2F8B13CBB}" srcOrd="1" destOrd="0" presId="urn:microsoft.com/office/officeart/2005/8/layout/vProcess5"/>
    <dgm:cxn modelId="{CBE85086-BAF6-4BC2-972B-3A60628BF1C8}" type="presOf" srcId="{41187512-1B24-4330-8DE4-4B29FBC621B1}" destId="{5AC29A57-58A4-4C90-9E0E-321970A65B48}" srcOrd="0" destOrd="0" presId="urn:microsoft.com/office/officeart/2005/8/layout/vProcess5"/>
    <dgm:cxn modelId="{11D42B87-23A4-46E0-B063-2810405A9ED2}" type="presOf" srcId="{3A81A64A-B530-4CEC-B2E7-1135D22D52AF}" destId="{D67AD1C3-2A16-49C6-874A-9E5397920D3A}" srcOrd="0" destOrd="0" presId="urn:microsoft.com/office/officeart/2005/8/layout/vProcess5"/>
    <dgm:cxn modelId="{917EAA92-F88E-46DF-AFC2-D96C0C358809}" type="presOf" srcId="{411DD8DE-78E9-4EB7-864C-141F42C87172}" destId="{46D9CF54-7F4F-4471-BF04-FBA69F4DCEFA}" srcOrd="0" destOrd="0" presId="urn:microsoft.com/office/officeart/2005/8/layout/vProcess5"/>
    <dgm:cxn modelId="{1CF44A9C-A1F5-4019-AC3D-E1ADA9F47015}" srcId="{CA566741-C5EB-4553-AC50-00186EEECD0B}" destId="{411DD8DE-78E9-4EB7-864C-141F42C87172}" srcOrd="0" destOrd="0" parTransId="{53D88E1C-EF4E-4932-80A3-4D2A14A32B81}" sibTransId="{6DD5CB43-D5C1-4B67-99DA-FE3BFADAADEC}"/>
    <dgm:cxn modelId="{E232E4B5-EF31-4ECD-BAA9-172E801CD226}" type="presOf" srcId="{90444947-4C77-4546-BABB-6A76EC79DC53}" destId="{275DBF3C-246E-4AD5-B951-51692EFED45E}" srcOrd="1" destOrd="0" presId="urn:microsoft.com/office/officeart/2005/8/layout/vProcess5"/>
    <dgm:cxn modelId="{5805DED0-23DB-4C2A-A216-44CFB35FE96A}" srcId="{CA566741-C5EB-4553-AC50-00186EEECD0B}" destId="{5FA5CAEE-D238-46AE-9B4B-D1B762AA76C1}" srcOrd="1" destOrd="0" parTransId="{826AC956-F861-4706-B9C8-327D02E9D07B}" sibTransId="{D26E1313-66EC-4F5F-BC07-954C3602F43B}"/>
    <dgm:cxn modelId="{F861F6EF-A602-4E5E-98F1-B01A1E9A2D97}" type="presOf" srcId="{90444947-4C77-4546-BABB-6A76EC79DC53}" destId="{932155B5-FCCA-4DFF-B9F3-2611B87C2E00}" srcOrd="0" destOrd="0" presId="urn:microsoft.com/office/officeart/2005/8/layout/vProcess5"/>
    <dgm:cxn modelId="{FC6F8718-DB3D-401B-8BD2-0EDB8C0DAC51}" type="presParOf" srcId="{D4447E4E-E7A9-4930-9893-7CB53E09D535}" destId="{00BA11F4-3A5E-4662-90C2-496DF4D48838}" srcOrd="0" destOrd="0" presId="urn:microsoft.com/office/officeart/2005/8/layout/vProcess5"/>
    <dgm:cxn modelId="{296B2421-8C9C-4675-A0EE-E89B6D1DD613}" type="presParOf" srcId="{D4447E4E-E7A9-4930-9893-7CB53E09D535}" destId="{46D9CF54-7F4F-4471-BF04-FBA69F4DCEFA}" srcOrd="1" destOrd="0" presId="urn:microsoft.com/office/officeart/2005/8/layout/vProcess5"/>
    <dgm:cxn modelId="{C8C5AEF1-1A86-438B-A093-5D8C765474AC}" type="presParOf" srcId="{D4447E4E-E7A9-4930-9893-7CB53E09D535}" destId="{46276D6D-5995-40FE-8203-7AF1645EC8EC}" srcOrd="2" destOrd="0" presId="urn:microsoft.com/office/officeart/2005/8/layout/vProcess5"/>
    <dgm:cxn modelId="{73CF39FF-9A16-48BF-A5CB-1615CB3007F3}" type="presParOf" srcId="{D4447E4E-E7A9-4930-9893-7CB53E09D535}" destId="{932155B5-FCCA-4DFF-B9F3-2611B87C2E00}" srcOrd="3" destOrd="0" presId="urn:microsoft.com/office/officeart/2005/8/layout/vProcess5"/>
    <dgm:cxn modelId="{7806E7FB-F255-4EAF-806B-A1906AA245BD}" type="presParOf" srcId="{D4447E4E-E7A9-4930-9893-7CB53E09D535}" destId="{D67AD1C3-2A16-49C6-874A-9E5397920D3A}" srcOrd="4" destOrd="0" presId="urn:microsoft.com/office/officeart/2005/8/layout/vProcess5"/>
    <dgm:cxn modelId="{1EA5CB58-C6B2-4F20-97A1-6E084C2DFB20}" type="presParOf" srcId="{D4447E4E-E7A9-4930-9893-7CB53E09D535}" destId="{D18DFDBC-1A04-4141-8A85-660D57B000C4}" srcOrd="5" destOrd="0" presId="urn:microsoft.com/office/officeart/2005/8/layout/vProcess5"/>
    <dgm:cxn modelId="{49AE739D-E5A5-4CCD-B4B6-F06D365C9345}" type="presParOf" srcId="{D4447E4E-E7A9-4930-9893-7CB53E09D535}" destId="{1B3AE7D2-E8BC-40EA-BB5E-18C143827F26}" srcOrd="6" destOrd="0" presId="urn:microsoft.com/office/officeart/2005/8/layout/vProcess5"/>
    <dgm:cxn modelId="{952798D0-2BEA-461E-8948-0EAF143AB3CE}" type="presParOf" srcId="{D4447E4E-E7A9-4930-9893-7CB53E09D535}" destId="{5AC29A57-58A4-4C90-9E0E-321970A65B48}" srcOrd="7" destOrd="0" presId="urn:microsoft.com/office/officeart/2005/8/layout/vProcess5"/>
    <dgm:cxn modelId="{1287F326-F031-4F7A-9267-EF25128FE55A}" type="presParOf" srcId="{D4447E4E-E7A9-4930-9893-7CB53E09D535}" destId="{D27FDC86-38C9-41CB-9ADC-190BF98B0AE4}" srcOrd="8" destOrd="0" presId="urn:microsoft.com/office/officeart/2005/8/layout/vProcess5"/>
    <dgm:cxn modelId="{BE7AD04A-463D-4476-8097-DD822B86FD92}" type="presParOf" srcId="{D4447E4E-E7A9-4930-9893-7CB53E09D535}" destId="{ACD1389A-95B7-4C92-80DE-96E2F8B13CBB}" srcOrd="9" destOrd="0" presId="urn:microsoft.com/office/officeart/2005/8/layout/vProcess5"/>
    <dgm:cxn modelId="{4DA507CE-EA58-47E9-BA93-78CF94B14EED}" type="presParOf" srcId="{D4447E4E-E7A9-4930-9893-7CB53E09D535}" destId="{275DBF3C-246E-4AD5-B951-51692EFED45E}" srcOrd="10" destOrd="0" presId="urn:microsoft.com/office/officeart/2005/8/layout/vProcess5"/>
    <dgm:cxn modelId="{85940DED-56B5-425C-8E23-21951CEB84B2}" type="presParOf" srcId="{D4447E4E-E7A9-4930-9893-7CB53E09D535}" destId="{F1E543B1-0540-4EB7-B342-4963BDF55E0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9CF54-7F4F-4471-BF04-FBA69F4DCEFA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 </a:t>
          </a:r>
        </a:p>
      </dsp:txBody>
      <dsp:txXfrm>
        <a:off x="28038" y="28038"/>
        <a:ext cx="7298593" cy="901218"/>
      </dsp:txXfrm>
    </dsp:sp>
    <dsp:sp modelId="{46276D6D-5995-40FE-8203-7AF1645EC8EC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 </a:t>
          </a:r>
        </a:p>
      </dsp:txBody>
      <dsp:txXfrm>
        <a:off x="732583" y="1159385"/>
        <a:ext cx="7029617" cy="901218"/>
      </dsp:txXfrm>
    </dsp:sp>
    <dsp:sp modelId="{932155B5-FCCA-4DFF-B9F3-2611B87C2E00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100" kern="1200" dirty="0"/>
        </a:p>
      </dsp:txBody>
      <dsp:txXfrm>
        <a:off x="1426612" y="2290733"/>
        <a:ext cx="7040133" cy="901218"/>
      </dsp:txXfrm>
    </dsp:sp>
    <dsp:sp modelId="{D67AD1C3-2A16-49C6-874A-9E5397920D3A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AVL-Bäume </a:t>
          </a:r>
          <a:r>
            <a:rPr lang="de-DE" sz="4100" kern="1200" dirty="0">
              <a:sym typeface="Wingdings" panose="05000000000000000000" pitchFamily="2" charset="2"/>
            </a:rPr>
            <a:t>effiziente Suche</a:t>
          </a:r>
          <a:endParaRPr lang="de-DE" sz="4100" kern="1200" dirty="0"/>
        </a:p>
      </dsp:txBody>
      <dsp:txXfrm>
        <a:off x="2131157" y="3422081"/>
        <a:ext cx="7029617" cy="901218"/>
      </dsp:txXfrm>
    </dsp:sp>
    <dsp:sp modelId="{D18DFDBC-1A04-4141-8A85-660D57B000C4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>
        <a:off x="7930242" y="733200"/>
        <a:ext cx="342233" cy="468236"/>
      </dsp:txXfrm>
    </dsp:sp>
    <dsp:sp modelId="{1B3AE7D2-E8BC-40EA-BB5E-18C143827F26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>
        <a:off x="8634787" y="1864548"/>
        <a:ext cx="342233" cy="468236"/>
      </dsp:txXfrm>
    </dsp:sp>
    <dsp:sp modelId="{5AC29A57-58A4-4C90-9E0E-321970A65B48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>
        <a:off x="9328817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9CF54-7F4F-4471-BF04-FBA69F4DCEFA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Bäume</a:t>
          </a:r>
        </a:p>
      </dsp:txBody>
      <dsp:txXfrm>
        <a:off x="28038" y="28038"/>
        <a:ext cx="7298593" cy="901218"/>
      </dsp:txXfrm>
    </dsp:sp>
    <dsp:sp modelId="{46276D6D-5995-40FE-8203-7AF1645EC8EC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Binärbäume</a:t>
          </a:r>
        </a:p>
      </dsp:txBody>
      <dsp:txXfrm>
        <a:off x="732583" y="1159385"/>
        <a:ext cx="7029617" cy="901218"/>
      </dsp:txXfrm>
    </dsp:sp>
    <dsp:sp modelId="{932155B5-FCCA-4DFF-B9F3-2611B87C2E00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Binäre Suchbäume</a:t>
          </a:r>
        </a:p>
      </dsp:txBody>
      <dsp:txXfrm>
        <a:off x="1426612" y="2290733"/>
        <a:ext cx="7040133" cy="901218"/>
      </dsp:txXfrm>
    </dsp:sp>
    <dsp:sp modelId="{D67AD1C3-2A16-49C6-874A-9E5397920D3A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AVL-Bäume </a:t>
          </a:r>
          <a:r>
            <a:rPr lang="de-DE" sz="4100" kern="1200" dirty="0">
              <a:sym typeface="Wingdings" panose="05000000000000000000" pitchFamily="2" charset="2"/>
            </a:rPr>
            <a:t>effiziente Suche</a:t>
          </a:r>
          <a:endParaRPr lang="de-DE" sz="4100" kern="1200" dirty="0"/>
        </a:p>
      </dsp:txBody>
      <dsp:txXfrm>
        <a:off x="2131157" y="3422081"/>
        <a:ext cx="7029617" cy="901218"/>
      </dsp:txXfrm>
    </dsp:sp>
    <dsp:sp modelId="{D18DFDBC-1A04-4141-8A85-660D57B000C4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>
        <a:off x="7930242" y="733200"/>
        <a:ext cx="342233" cy="468236"/>
      </dsp:txXfrm>
    </dsp:sp>
    <dsp:sp modelId="{1B3AE7D2-E8BC-40EA-BB5E-18C143827F26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>
        <a:off x="8634787" y="1864548"/>
        <a:ext cx="342233" cy="468236"/>
      </dsp:txXfrm>
    </dsp:sp>
    <dsp:sp modelId="{5AC29A57-58A4-4C90-9E0E-321970A65B48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24605-33CA-4247-B261-BF8305D47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045E03-C0D9-4DDA-8FEC-2191E266C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DF63A-4AC0-410F-BDAD-1D4DC4F1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219B6-7D3B-468A-BBFC-30EF7F0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00D0D-7CE5-4974-BD95-19E3EE26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0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F80DD-60AD-4C2D-AA73-8216B61B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C5DD11-8819-4883-87BF-C382D6842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3C827-7FAC-402D-BC34-FCD85681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B664A-4356-4870-890C-8570DECE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8FB-6C0A-4167-8F7E-8C2F73BD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83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AF88EB-823C-4A6A-AE5A-FDCB372A8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F897ED-3DF8-4A90-81D1-22D5CB2A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6F93A-B077-4308-8F4C-EF7A9A4C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1BEAD-53F6-4CF0-9C21-08C4278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6F556-5C2A-43DE-8727-FBD9B677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09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301F-71CF-4A87-BC41-FA26C515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B8DFA-31DE-462A-BCD4-0F5DF5AF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7CA52-C531-4121-A046-8C892D7F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A1EE32-CEE5-4C16-99EA-94594663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5ADD3-60CE-49B4-87C7-1E1C96D2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4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C6E0C-5089-4DB6-ADB7-CBB56FF2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E3224-0E80-49DB-A5F6-86D0D38F8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BC940-C01D-4BAB-833D-3FC828B2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40308-1C36-476B-BB6D-47D58942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0F581-D5F3-48E3-B8B2-C46F5135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9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88BE5-49C0-4761-BD70-B287D5B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EBA74-7249-4396-AC26-7651B9870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99C78-BAAA-4FBA-96D3-769E931A7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7E78B-8412-4B7C-9B31-1BE5B1FC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61D09A-EAAF-4CDA-B444-B992702B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DC7A88-D224-4916-97E5-D8E6E7CA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1AC21-209C-4411-BA65-12AAD36B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078FA5-3E1E-4F3E-B779-9DC48DFF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668F6F-DBEA-4ADA-8F9A-901980A7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54A48C-61DF-4C15-B7A9-311D28103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2EC988-EEDD-4ACF-ACBE-F2AD7D2F5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7F2935-152D-4FF0-B469-1E7C68AB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43FF56-1C8D-44CA-87F8-D4C5EDC8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651187-8DC9-425D-807F-603B3B5F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5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2B995-4D46-4C23-961C-6954AB87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333465-D659-4915-A440-D1EA34C7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31602-7EA6-432C-A48F-5A8CD28A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897AB-6495-41E3-98D8-C0BAB65B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0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359D6E-049D-4409-9E98-226EB138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AE2820-3FF0-467F-AB0B-A3367380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F2D29-14E5-4BFC-8F02-0C7389C9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5AF8-D030-42E7-A23D-72C04C9A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54F85-5C6B-4832-9366-5B68D38A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B0B0F2-427C-4A44-9934-AD85F7F58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4CBFF-F738-448B-BF91-539B09D3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E755CB-7345-4630-80DB-C213342C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BA828-AAC1-4729-95DD-940562C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19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5B066-14F5-4A5F-B88F-F8CC5DC7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179F1B-17FF-4917-89DE-ADA7BAA65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CBA3A-30A1-420A-9C8D-48A923319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701918-89A0-4AD4-BD19-CCEA7B42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7CFA6-12F1-4775-9CAA-48FB8534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E2404D-5DA4-4ECD-8119-A4096F62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7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114C-7A7E-47C3-A189-CFB9C54D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202EE1-D054-4428-8439-58E83B59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A73B-D6AC-43D1-88B7-068B222A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5B80-85BA-41B9-8DE7-4972D63DCA9B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0FB25E-5B8D-4259-95D0-8E231EB9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5D348-50FE-4C38-9579-16D16B63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FD3A-3247-4E6B-B74E-BA4C73292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49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A751D-E1CB-4A2B-991F-C52F8E06F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778" y="4075042"/>
            <a:ext cx="10150444" cy="1515648"/>
          </a:xfrm>
        </p:spPr>
        <p:txBody>
          <a:bodyPr>
            <a:normAutofit/>
          </a:bodyPr>
          <a:lstStyle/>
          <a:p>
            <a:r>
              <a:rPr lang="de-DE" sz="6600" dirty="0"/>
              <a:t>Die Datenstruktur </a:t>
            </a:r>
            <a:r>
              <a:rPr lang="de-DE" sz="6600" i="1" dirty="0"/>
              <a:t>Baum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0251A1-6A6D-6055-F017-A00A5D905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697" y="1291053"/>
            <a:ext cx="7420606" cy="29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53C63-9251-2C33-2618-983D101C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Warum Bäume?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0609B5A-D921-EA3E-2F31-E42EF7D4D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379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10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53C63-9251-2C33-2618-983D101C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Warum Bäume?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0609B5A-D921-EA3E-2F31-E42EF7D4D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362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14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BA2A8AE-0F12-E9D8-46BF-EBD3AD9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15610"/>
          </a:xfrm>
        </p:spPr>
        <p:txBody>
          <a:bodyPr>
            <a:normAutofit/>
          </a:bodyPr>
          <a:lstStyle/>
          <a:p>
            <a:pPr algn="ctr"/>
            <a:r>
              <a:rPr lang="de-DE" sz="6600" dirty="0"/>
              <a:t>Was sind Bäume?</a:t>
            </a:r>
          </a:p>
        </p:txBody>
      </p:sp>
    </p:spTree>
    <p:extLst>
      <p:ext uri="{BB962C8B-B14F-4D97-AF65-F5344CB8AC3E}">
        <p14:creationId xmlns:p14="http://schemas.microsoft.com/office/powerpoint/2010/main" val="24609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BA2A8AE-0F12-E9D8-46BF-EBD3AD9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15610"/>
          </a:xfrm>
        </p:spPr>
        <p:txBody>
          <a:bodyPr>
            <a:normAutofit/>
          </a:bodyPr>
          <a:lstStyle/>
          <a:p>
            <a:pPr algn="ctr"/>
            <a:r>
              <a:rPr lang="de-DE" sz="6600" dirty="0"/>
              <a:t>Binärbäume</a:t>
            </a:r>
          </a:p>
        </p:txBody>
      </p:sp>
    </p:spTree>
    <p:extLst>
      <p:ext uri="{BB962C8B-B14F-4D97-AF65-F5344CB8AC3E}">
        <p14:creationId xmlns:p14="http://schemas.microsoft.com/office/powerpoint/2010/main" val="30621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0E661-C41D-B213-13DF-73FC7B4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Binärbaum für die Morsezeichen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501E734-C36E-047E-A03F-25DB4B988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131" y="1825625"/>
            <a:ext cx="9561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4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50C3E-AAFB-6110-695B-4E5AEFBC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Binärbaum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5B176-3F25-6FFC-28D7-B35ED7C3EC9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de-DE" dirty="0"/>
              <a:t>Ein </a:t>
            </a:r>
            <a:r>
              <a:rPr lang="de-DE" b="1" dirty="0"/>
              <a:t>binärer Baum </a:t>
            </a:r>
            <a:r>
              <a:rPr lang="de-DE" dirty="0"/>
              <a:t>(</a:t>
            </a:r>
            <a:r>
              <a:rPr lang="de-DE" b="1" dirty="0"/>
              <a:t>Binärbaum</a:t>
            </a:r>
            <a:r>
              <a:rPr lang="de-DE" dirty="0"/>
              <a:t>) ist eine Baumstruktur vom Grad zwei, d.h. jeder Knoten kann höchstens zwei Nachfolger haben. </a:t>
            </a:r>
          </a:p>
          <a:p>
            <a:pPr marL="0" indent="0">
              <a:buNone/>
            </a:pPr>
            <a:r>
              <a:rPr lang="de-DE" dirty="0"/>
              <a:t>Dies lässt sich auch rekursiv definieren: Ein binärer Baum ist entweder leer, oder er besteht aus einer Wurzel sowie einem linken und einem rechten Teilbaum. Bei diesen Teilbäumen handelt es sich wiederum um binäre Bäume.</a:t>
            </a:r>
          </a:p>
        </p:txBody>
      </p:sp>
    </p:spTree>
    <p:extLst>
      <p:ext uri="{BB962C8B-B14F-4D97-AF65-F5344CB8AC3E}">
        <p14:creationId xmlns:p14="http://schemas.microsoft.com/office/powerpoint/2010/main" val="185097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98BF-6C09-F092-1745-05D4280C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Modellierung eines Binärbaums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543DF08-F1C9-697C-C209-251F3569F610}"/>
              </a:ext>
            </a:extLst>
          </p:cNvPr>
          <p:cNvSpPr/>
          <p:nvPr/>
        </p:nvSpPr>
        <p:spPr>
          <a:xfrm>
            <a:off x="4520260" y="2701509"/>
            <a:ext cx="2587524" cy="12932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node1</a:t>
            </a:r>
          </a:p>
          <a:p>
            <a:r>
              <a:rPr lang="de-DE" dirty="0" err="1">
                <a:solidFill>
                  <a:schemeClr val="bg1"/>
                </a:solidFill>
              </a:rPr>
              <a:t>leftTree</a:t>
            </a:r>
            <a:r>
              <a:rPr lang="de-DE" dirty="0">
                <a:solidFill>
                  <a:schemeClr val="bg1"/>
                </a:solidFill>
              </a:rPr>
              <a:t> =</a:t>
            </a:r>
          </a:p>
          <a:p>
            <a:r>
              <a:rPr lang="de-DE" dirty="0" err="1">
                <a:solidFill>
                  <a:schemeClr val="bg1"/>
                </a:solidFill>
              </a:rPr>
              <a:t>rightTree</a:t>
            </a:r>
            <a:r>
              <a:rPr lang="de-DE" dirty="0">
                <a:solidFill>
                  <a:schemeClr val="bg1"/>
                </a:solidFill>
              </a:rPr>
              <a:t> =</a:t>
            </a:r>
          </a:p>
          <a:p>
            <a:r>
              <a:rPr lang="de-DE" dirty="0" err="1">
                <a:solidFill>
                  <a:schemeClr val="bg1"/>
                </a:solidFill>
              </a:rPr>
              <a:t>object</a:t>
            </a:r>
            <a:r>
              <a:rPr lang="de-DE" dirty="0">
                <a:solidFill>
                  <a:schemeClr val="bg1"/>
                </a:solidFill>
              </a:rPr>
              <a:t> = 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8A8B3FC-3463-8113-7C79-546948D4D64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64662" y="3219720"/>
            <a:ext cx="3149360" cy="1008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471081-FCB3-5C42-06E9-33CF9DAA8A8C}"/>
              </a:ext>
            </a:extLst>
          </p:cNvPr>
          <p:cNvCxnSpPr>
            <a:cxnSpLocks/>
          </p:cNvCxnSpPr>
          <p:nvPr/>
        </p:nvCxnSpPr>
        <p:spPr>
          <a:xfrm>
            <a:off x="5933661" y="3495885"/>
            <a:ext cx="2643809" cy="744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551547A-0D63-E606-8C0B-8F4331843CAE}"/>
              </a:ext>
            </a:extLst>
          </p:cNvPr>
          <p:cNvCxnSpPr>
            <a:cxnSpLocks/>
          </p:cNvCxnSpPr>
          <p:nvPr/>
        </p:nvCxnSpPr>
        <p:spPr>
          <a:xfrm>
            <a:off x="2153407" y="4547076"/>
            <a:ext cx="118225" cy="702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8F9A5EF-6FB9-9FBE-E325-841A0BE066E2}"/>
              </a:ext>
            </a:extLst>
          </p:cNvPr>
          <p:cNvCxnSpPr>
            <a:cxnSpLocks/>
          </p:cNvCxnSpPr>
          <p:nvPr/>
        </p:nvCxnSpPr>
        <p:spPr>
          <a:xfrm>
            <a:off x="9432677" y="4563224"/>
            <a:ext cx="115828" cy="685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B80BCA3-B24D-BE48-D602-5AA63645290C}"/>
              </a:ext>
            </a:extLst>
          </p:cNvPr>
          <p:cNvSpPr/>
          <p:nvPr/>
        </p:nvSpPr>
        <p:spPr>
          <a:xfrm>
            <a:off x="4492397" y="4228291"/>
            <a:ext cx="2587524" cy="7446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zahl1</a:t>
            </a:r>
          </a:p>
          <a:p>
            <a:r>
              <a:rPr lang="de-DE" dirty="0">
                <a:solidFill>
                  <a:schemeClr val="bg1"/>
                </a:solidFill>
              </a:rPr>
              <a:t>zahl = 5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780BE79C-FC04-40CD-76C6-D208689990E8}"/>
              </a:ext>
            </a:extLst>
          </p:cNvPr>
          <p:cNvSpPr/>
          <p:nvPr/>
        </p:nvSpPr>
        <p:spPr>
          <a:xfrm>
            <a:off x="4548821" y="1679154"/>
            <a:ext cx="2587524" cy="7475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binaryTree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root = 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3D10E03-5102-5E37-EC67-CCCAAE3CB3C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14022" y="2219508"/>
            <a:ext cx="0" cy="482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D23D57-9232-F0BB-ADA0-1F5D822ED229}"/>
              </a:ext>
            </a:extLst>
          </p:cNvPr>
          <p:cNvCxnSpPr>
            <a:cxnSpLocks/>
          </p:cNvCxnSpPr>
          <p:nvPr/>
        </p:nvCxnSpPr>
        <p:spPr>
          <a:xfrm>
            <a:off x="5772053" y="3758227"/>
            <a:ext cx="0" cy="470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86F046F-43A2-7EDD-E9FA-FD94C5FCDA0D}"/>
              </a:ext>
            </a:extLst>
          </p:cNvPr>
          <p:cNvSpPr/>
          <p:nvPr/>
        </p:nvSpPr>
        <p:spPr>
          <a:xfrm>
            <a:off x="1370900" y="4228291"/>
            <a:ext cx="2587524" cy="12932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node2</a:t>
            </a:r>
          </a:p>
          <a:p>
            <a:r>
              <a:rPr lang="de-DE" dirty="0" err="1">
                <a:solidFill>
                  <a:schemeClr val="bg1"/>
                </a:solidFill>
              </a:rPr>
              <a:t>leftTree</a:t>
            </a:r>
            <a:r>
              <a:rPr lang="de-DE" dirty="0">
                <a:solidFill>
                  <a:schemeClr val="bg1"/>
                </a:solidFill>
              </a:rPr>
              <a:t> =</a:t>
            </a:r>
          </a:p>
          <a:p>
            <a:r>
              <a:rPr lang="de-DE" dirty="0" err="1">
                <a:solidFill>
                  <a:schemeClr val="bg1"/>
                </a:solidFill>
              </a:rPr>
              <a:t>rightTree</a:t>
            </a:r>
            <a:r>
              <a:rPr lang="de-DE" dirty="0">
                <a:solidFill>
                  <a:schemeClr val="bg1"/>
                </a:solidFill>
              </a:rPr>
              <a:t> =</a:t>
            </a:r>
          </a:p>
          <a:p>
            <a:r>
              <a:rPr lang="de-DE" dirty="0" err="1">
                <a:solidFill>
                  <a:schemeClr val="bg1"/>
                </a:solidFill>
              </a:rPr>
              <a:t>object</a:t>
            </a:r>
            <a:r>
              <a:rPr lang="de-DE" dirty="0">
                <a:solidFill>
                  <a:schemeClr val="bg1"/>
                </a:solidFill>
              </a:rPr>
              <a:t> = 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4A004B5-E3E3-B7A2-AC14-5E92BA1943EA}"/>
              </a:ext>
            </a:extLst>
          </p:cNvPr>
          <p:cNvSpPr/>
          <p:nvPr/>
        </p:nvSpPr>
        <p:spPr>
          <a:xfrm>
            <a:off x="7581206" y="4259556"/>
            <a:ext cx="2587524" cy="12932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node3</a:t>
            </a:r>
          </a:p>
          <a:p>
            <a:r>
              <a:rPr lang="de-DE" dirty="0" err="1">
                <a:solidFill>
                  <a:schemeClr val="bg1"/>
                </a:solidFill>
              </a:rPr>
              <a:t>leftTree</a:t>
            </a:r>
            <a:r>
              <a:rPr lang="de-DE" dirty="0">
                <a:solidFill>
                  <a:schemeClr val="bg1"/>
                </a:solidFill>
              </a:rPr>
              <a:t> =</a:t>
            </a:r>
          </a:p>
          <a:p>
            <a:r>
              <a:rPr lang="de-DE" dirty="0" err="1">
                <a:solidFill>
                  <a:schemeClr val="bg1"/>
                </a:solidFill>
              </a:rPr>
              <a:t>rightTree</a:t>
            </a:r>
            <a:r>
              <a:rPr lang="de-DE" dirty="0">
                <a:solidFill>
                  <a:schemeClr val="bg1"/>
                </a:solidFill>
              </a:rPr>
              <a:t> =</a:t>
            </a:r>
          </a:p>
          <a:p>
            <a:r>
              <a:rPr lang="de-DE" dirty="0" err="1">
                <a:solidFill>
                  <a:schemeClr val="bg1"/>
                </a:solidFill>
              </a:rPr>
              <a:t>object</a:t>
            </a:r>
            <a:r>
              <a:rPr lang="de-DE" dirty="0">
                <a:solidFill>
                  <a:schemeClr val="bg1"/>
                </a:solidFill>
              </a:rPr>
              <a:t> = 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EE8DA3E9-61B6-8DE0-8733-E4064090BD43}"/>
              </a:ext>
            </a:extLst>
          </p:cNvPr>
          <p:cNvSpPr/>
          <p:nvPr/>
        </p:nvSpPr>
        <p:spPr>
          <a:xfrm>
            <a:off x="1370900" y="5724274"/>
            <a:ext cx="2587524" cy="7446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zahl2</a:t>
            </a:r>
          </a:p>
          <a:p>
            <a:r>
              <a:rPr lang="de-DE" dirty="0">
                <a:solidFill>
                  <a:schemeClr val="bg1"/>
                </a:solidFill>
              </a:rPr>
              <a:t>zahl = 1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0E91DEA-A85C-5635-8A21-9D523FB171AE}"/>
              </a:ext>
            </a:extLst>
          </p:cNvPr>
          <p:cNvCxnSpPr>
            <a:cxnSpLocks/>
          </p:cNvCxnSpPr>
          <p:nvPr/>
        </p:nvCxnSpPr>
        <p:spPr>
          <a:xfrm flipH="1">
            <a:off x="7136345" y="4729742"/>
            <a:ext cx="1754164" cy="151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ABA60148-17EE-F9C5-E4D7-98539DAF3936}"/>
              </a:ext>
            </a:extLst>
          </p:cNvPr>
          <p:cNvSpPr/>
          <p:nvPr/>
        </p:nvSpPr>
        <p:spPr>
          <a:xfrm>
            <a:off x="7565845" y="5761753"/>
            <a:ext cx="2587524" cy="7446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zahl3</a:t>
            </a:r>
          </a:p>
          <a:p>
            <a:r>
              <a:rPr lang="de-DE" dirty="0">
                <a:solidFill>
                  <a:schemeClr val="bg1"/>
                </a:solidFill>
              </a:rPr>
              <a:t>zahl = 7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B52D78D-ADF7-D731-D9EB-17496D9D22BF}"/>
              </a:ext>
            </a:extLst>
          </p:cNvPr>
          <p:cNvCxnSpPr>
            <a:cxnSpLocks/>
          </p:cNvCxnSpPr>
          <p:nvPr/>
        </p:nvCxnSpPr>
        <p:spPr>
          <a:xfrm>
            <a:off x="9335370" y="5008997"/>
            <a:ext cx="1485730" cy="108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2FAE12A-26CC-84F1-4874-FBBB758E58D2}"/>
              </a:ext>
            </a:extLst>
          </p:cNvPr>
          <p:cNvCxnSpPr>
            <a:cxnSpLocks/>
          </p:cNvCxnSpPr>
          <p:nvPr/>
        </p:nvCxnSpPr>
        <p:spPr>
          <a:xfrm flipH="1">
            <a:off x="926039" y="4767759"/>
            <a:ext cx="1838184" cy="1489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5B8DB10-5165-7326-A013-F6B1061659FE}"/>
              </a:ext>
            </a:extLst>
          </p:cNvPr>
          <p:cNvCxnSpPr>
            <a:cxnSpLocks/>
          </p:cNvCxnSpPr>
          <p:nvPr/>
        </p:nvCxnSpPr>
        <p:spPr>
          <a:xfrm>
            <a:off x="2973069" y="5008997"/>
            <a:ext cx="1547191" cy="974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04D3DF-D465-FE45-DD85-8C1E3A82B5DF}"/>
              </a:ext>
            </a:extLst>
          </p:cNvPr>
          <p:cNvCxnSpPr>
            <a:cxnSpLocks/>
          </p:cNvCxnSpPr>
          <p:nvPr/>
        </p:nvCxnSpPr>
        <p:spPr>
          <a:xfrm>
            <a:off x="2675332" y="5277711"/>
            <a:ext cx="0" cy="470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F0E051-8C98-B78A-CDB0-EA5CD4674DD7}"/>
              </a:ext>
            </a:extLst>
          </p:cNvPr>
          <p:cNvCxnSpPr>
            <a:cxnSpLocks/>
          </p:cNvCxnSpPr>
          <p:nvPr/>
        </p:nvCxnSpPr>
        <p:spPr>
          <a:xfrm>
            <a:off x="8859607" y="5277711"/>
            <a:ext cx="0" cy="493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5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B2B6A-47BA-7FDE-FD11-40E48524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lässt sich ein Binärbaum durchlaufen?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D4BCD-B6A6-9A3E-7E35-FACDC0BDC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Preorder</a:t>
            </a:r>
            <a:r>
              <a:rPr lang="de-DE" dirty="0"/>
              <a:t> Traversierung</a:t>
            </a:r>
          </a:p>
          <a:p>
            <a:r>
              <a:rPr lang="de-DE" dirty="0" err="1"/>
              <a:t>Inorder</a:t>
            </a:r>
            <a:r>
              <a:rPr lang="de-DE" dirty="0"/>
              <a:t> Traversierung</a:t>
            </a:r>
          </a:p>
          <a:p>
            <a:r>
              <a:rPr lang="de-DE"/>
              <a:t>Postorder Traversierung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551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Die Datenstruktur Baum</vt:lpstr>
      <vt:lpstr>Warum Bäume?</vt:lpstr>
      <vt:lpstr>Warum Bäume?</vt:lpstr>
      <vt:lpstr>Was sind Bäume?</vt:lpstr>
      <vt:lpstr>Binärbäume</vt:lpstr>
      <vt:lpstr>Binärbaum für die Morsezeichen</vt:lpstr>
      <vt:lpstr>Definition Binärbaum</vt:lpstr>
      <vt:lpstr>Modellierung eines Binärbaums</vt:lpstr>
      <vt:lpstr>Wie lässt sich ein Binärbaum durchlaufen?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Einstieg in die objektorientierte Programmierung  mit Java</dc:title>
  <dc:creator>Marvin</dc:creator>
  <cp:lastModifiedBy>Marvin Kleinert</cp:lastModifiedBy>
  <cp:revision>25</cp:revision>
  <dcterms:created xsi:type="dcterms:W3CDTF">2022-08-20T15:08:35Z</dcterms:created>
  <dcterms:modified xsi:type="dcterms:W3CDTF">2024-01-10T21:15:05Z</dcterms:modified>
</cp:coreProperties>
</file>