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7" r:id="rId15"/>
    <p:sldId id="283" r:id="rId16"/>
    <p:sldId id="288" r:id="rId17"/>
    <p:sldId id="289" r:id="rId18"/>
    <p:sldId id="290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7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6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4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5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6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4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66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2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5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4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8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3" descr="A web of dots connected">
            <a:extLst>
              <a:ext uri="{FF2B5EF4-FFF2-40B4-BE49-F238E27FC236}">
                <a16:creationId xmlns:a16="http://schemas.microsoft.com/office/drawing/2014/main" id="{B5DEE672-751E-17A3-20AB-096B19977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0464" r="1" b="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0962B-6EA9-401E-93DC-77D9461F3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4BECE-57F1-4869-87A9-9B5DA58E7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PERTEMUAN 6</a:t>
            </a:r>
          </a:p>
        </p:txBody>
      </p:sp>
      <p:sp>
        <p:nvSpPr>
          <p:cNvPr id="116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9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F94611-CD27-4829-A387-E65E2CB91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9" y="1507434"/>
            <a:ext cx="11260328" cy="45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1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037710-47ED-4977-A320-182EB7BC5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6" y="1911625"/>
            <a:ext cx="11791307" cy="4634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300535-47E0-4383-8384-5DE4FD61D647}"/>
              </a:ext>
            </a:extLst>
          </p:cNvPr>
          <p:cNvSpPr txBox="1"/>
          <p:nvPr/>
        </p:nvSpPr>
        <p:spPr>
          <a:xfrm>
            <a:off x="7750958" y="311427"/>
            <a:ext cx="42406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PARAMETER DEFAULT</a:t>
            </a:r>
          </a:p>
        </p:txBody>
      </p:sp>
    </p:spTree>
    <p:extLst>
      <p:ext uri="{BB962C8B-B14F-4D97-AF65-F5344CB8AC3E}">
        <p14:creationId xmlns:p14="http://schemas.microsoft.com/office/powerpoint/2010/main" val="352698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72A8EE-751E-489A-A55E-52FC67D1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3" y="1627946"/>
            <a:ext cx="12017114" cy="5077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372575-C367-4674-BB70-09926864AF2A}"/>
              </a:ext>
            </a:extLst>
          </p:cNvPr>
          <p:cNvSpPr txBox="1"/>
          <p:nvPr/>
        </p:nvSpPr>
        <p:spPr>
          <a:xfrm>
            <a:off x="7235688" y="63697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PARAMETER KATA KUNCI</a:t>
            </a:r>
          </a:p>
        </p:txBody>
      </p:sp>
    </p:spTree>
    <p:extLst>
      <p:ext uri="{BB962C8B-B14F-4D97-AF65-F5344CB8AC3E}">
        <p14:creationId xmlns:p14="http://schemas.microsoft.com/office/powerpoint/2010/main" val="73490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6B4F1F-CDED-4C38-A81A-0ED1CF0C2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3" y="604009"/>
            <a:ext cx="12023167" cy="53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7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954106" y="509105"/>
            <a:ext cx="7721599" cy="832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80"/>
              </a:lnSpc>
            </a:pPr>
            <a:r>
              <a:rPr lang="en-US" sz="5400" dirty="0" err="1">
                <a:latin typeface="Abadi" panose="020B0604020104020204" pitchFamily="34" charset="0"/>
              </a:rPr>
              <a:t>Fungsi</a:t>
            </a:r>
            <a:endParaRPr lang="en-US" sz="5400" dirty="0"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E9549-AEB8-43E9-93A3-BECF72D4C7AE}"/>
              </a:ext>
            </a:extLst>
          </p:cNvPr>
          <p:cNvSpPr txBox="1"/>
          <p:nvPr/>
        </p:nvSpPr>
        <p:spPr>
          <a:xfrm>
            <a:off x="689113" y="1907761"/>
            <a:ext cx="10813773" cy="454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Abadi" panose="020B0604020104020204" pitchFamily="34" charset="0"/>
              </a:rPr>
              <a:t>Secara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umum</a:t>
            </a:r>
            <a:r>
              <a:rPr lang="en-US" sz="2800" dirty="0">
                <a:latin typeface="Abadi" panose="020B0604020104020204" pitchFamily="34" charset="0"/>
              </a:rPr>
              <a:t>, </a:t>
            </a:r>
            <a:r>
              <a:rPr lang="en-US" sz="2800" dirty="0" err="1">
                <a:latin typeface="Abadi" panose="020B0604020104020204" pitchFamily="34" charset="0"/>
              </a:rPr>
              <a:t>terdapat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dua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ruang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lingkup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variabel</a:t>
            </a:r>
            <a:r>
              <a:rPr lang="en-US" sz="2800" dirty="0">
                <a:latin typeface="Abadi" panose="020B0604020104020204" pitchFamily="34" charset="0"/>
              </a:rPr>
              <a:t> pada python: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Variabel</a:t>
            </a:r>
            <a:r>
              <a:rPr lang="en-US" sz="2800" dirty="0">
                <a:latin typeface="Abadi" panose="020B0604020104020204" pitchFamily="34" charset="0"/>
              </a:rPr>
              <a:t> global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Variabel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lokal</a:t>
            </a:r>
            <a:endParaRPr lang="en-US" sz="2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Abadi" panose="020B0604020104020204" pitchFamily="34" charset="0"/>
              </a:rPr>
              <a:t>Variable global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adalah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variabel</a:t>
            </a:r>
            <a:r>
              <a:rPr lang="en-US" sz="2800" dirty="0">
                <a:latin typeface="Abadi" panose="020B0604020104020204" pitchFamily="34" charset="0"/>
              </a:rPr>
              <a:t> yang </a:t>
            </a:r>
            <a:r>
              <a:rPr lang="en-US" sz="2800" dirty="0" err="1">
                <a:latin typeface="Abadi" panose="020B0604020104020204" pitchFamily="34" charset="0"/>
              </a:rPr>
              <a:t>bisa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dipanggil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dari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manapun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dari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satu</a:t>
            </a:r>
            <a:r>
              <a:rPr lang="en-US" sz="2800" dirty="0">
                <a:latin typeface="Abadi" panose="020B0604020104020204" pitchFamily="34" charset="0"/>
              </a:rPr>
              <a:t> file python.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badi" panose="020B0604020104020204" pitchFamily="34" charset="0"/>
              </a:rPr>
              <a:t>Sedangkan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b="1" dirty="0">
                <a:latin typeface="Abadi" panose="020B0604020104020204" pitchFamily="34" charset="0"/>
              </a:rPr>
              <a:t>variable </a:t>
            </a:r>
            <a:r>
              <a:rPr lang="en-US" sz="2800" b="1" dirty="0" err="1">
                <a:latin typeface="Abadi" panose="020B0604020104020204" pitchFamily="34" charset="0"/>
              </a:rPr>
              <a:t>lokal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adalah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variabel</a:t>
            </a:r>
            <a:r>
              <a:rPr lang="en-US" sz="2800" dirty="0">
                <a:latin typeface="Abadi" panose="020B0604020104020204" pitchFamily="34" charset="0"/>
              </a:rPr>
              <a:t> yang </a:t>
            </a:r>
            <a:r>
              <a:rPr lang="en-US" sz="2800" dirty="0" err="1">
                <a:latin typeface="Abadi" panose="020B0604020104020204" pitchFamily="34" charset="0"/>
              </a:rPr>
              <a:t>hanya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hidup</a:t>
            </a:r>
            <a:r>
              <a:rPr lang="en-US" sz="2800" dirty="0">
                <a:latin typeface="Abadi" panose="020B0604020104020204" pitchFamily="34" charset="0"/>
              </a:rPr>
              <a:t> di </a:t>
            </a:r>
            <a:r>
              <a:rPr lang="en-US" sz="2800" dirty="0" err="1">
                <a:latin typeface="Abadi" panose="020B0604020104020204" pitchFamily="34" charset="0"/>
              </a:rPr>
              <a:t>dalam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satu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blok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kode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 err="1">
                <a:latin typeface="Abadi" panose="020B0604020104020204" pitchFamily="34" charset="0"/>
              </a:rPr>
              <a:t>tertentu</a:t>
            </a: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5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45965B-A7F4-4772-A875-85BE4CCB1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5340" cy="4823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91D6C-2E30-41BA-809D-A7E73DB0C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44" y="-1"/>
            <a:ext cx="6531087" cy="4823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32D439-7052-41A2-936C-1B02F5C8B249}"/>
              </a:ext>
            </a:extLst>
          </p:cNvPr>
          <p:cNvSpPr txBox="1"/>
          <p:nvPr/>
        </p:nvSpPr>
        <p:spPr>
          <a:xfrm>
            <a:off x="1881810" y="5474014"/>
            <a:ext cx="24516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GLOBAL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3D3077-7192-49A3-9F57-962F376FE233}"/>
              </a:ext>
            </a:extLst>
          </p:cNvPr>
          <p:cNvSpPr txBox="1"/>
          <p:nvPr/>
        </p:nvSpPr>
        <p:spPr>
          <a:xfrm>
            <a:off x="8010940" y="5374623"/>
            <a:ext cx="24516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55506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62BB9-EF52-41B7-B1F6-FA89F694D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28" y="32135"/>
            <a:ext cx="8335102" cy="682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00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8489E8-ACB3-4C93-A516-BF67EED33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87" y="-10278"/>
            <a:ext cx="9092025" cy="68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1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E3B6D-8658-48BF-ACD8-638B98AA9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7" y="0"/>
            <a:ext cx="9886120" cy="68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80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4B6D-2B6D-4532-BA8A-B9FE1446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1" y="2975803"/>
            <a:ext cx="8905460" cy="2470840"/>
          </a:xfrm>
        </p:spPr>
        <p:txBody>
          <a:bodyPr>
            <a:noAutofit/>
          </a:bodyPr>
          <a:lstStyle/>
          <a:p>
            <a:r>
              <a:rPr lang="en-US" sz="6600" dirty="0"/>
              <a:t>TIDAK ADA TUGAS </a:t>
            </a:r>
          </a:p>
        </p:txBody>
      </p:sp>
    </p:spTree>
    <p:extLst>
      <p:ext uri="{BB962C8B-B14F-4D97-AF65-F5344CB8AC3E}">
        <p14:creationId xmlns:p14="http://schemas.microsoft.com/office/powerpoint/2010/main" val="331873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9B8C-34EA-4464-A0B0-09CA388C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8C80-F0B7-4D2A-BBDA-A52CDCFD3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Abadi" panose="020B0604020104020204" pitchFamily="34" charset="0"/>
              </a:rPr>
              <a:t>Mahasiswa</a:t>
            </a:r>
            <a:r>
              <a:rPr lang="en-US" sz="3600" b="1" dirty="0">
                <a:latin typeface="Abadi" panose="020B0604020104020204" pitchFamily="34" charset="0"/>
              </a:rPr>
              <a:t> </a:t>
            </a:r>
            <a:r>
              <a:rPr lang="en-US" sz="3600" b="1" dirty="0" err="1">
                <a:latin typeface="Abadi" panose="020B0604020104020204" pitchFamily="34" charset="0"/>
              </a:rPr>
              <a:t>mampu</a:t>
            </a:r>
            <a:r>
              <a:rPr lang="en-US" sz="3600" b="1" dirty="0">
                <a:latin typeface="Abadi" panose="020B0604020104020204" pitchFamily="34" charset="0"/>
              </a:rPr>
              <a:t> </a:t>
            </a:r>
            <a:r>
              <a:rPr lang="en-US" sz="3600" b="1" dirty="0" err="1">
                <a:latin typeface="Abadi" panose="020B0604020104020204" pitchFamily="34" charset="0"/>
              </a:rPr>
              <a:t>menjelaskan</a:t>
            </a:r>
            <a:r>
              <a:rPr lang="en-US" sz="3600" b="1" dirty="0">
                <a:latin typeface="Abadi" panose="020B0604020104020204" pitchFamily="34" charset="0"/>
              </a:rPr>
              <a:t> </a:t>
            </a:r>
            <a:r>
              <a:rPr lang="en-US" sz="3600" b="1" dirty="0" err="1">
                <a:latin typeface="Abadi" panose="020B0604020104020204" pitchFamily="34" charset="0"/>
              </a:rPr>
              <a:t>fungsi</a:t>
            </a:r>
            <a:r>
              <a:rPr lang="en-US" sz="3600" b="1" dirty="0">
                <a:latin typeface="Abadi" panose="020B0604020104020204" pitchFamily="34" charset="0"/>
              </a:rPr>
              <a:t> pada python</a:t>
            </a:r>
          </a:p>
        </p:txBody>
      </p:sp>
    </p:spTree>
    <p:extLst>
      <p:ext uri="{BB962C8B-B14F-4D97-AF65-F5344CB8AC3E}">
        <p14:creationId xmlns:p14="http://schemas.microsoft.com/office/powerpoint/2010/main" val="377292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52C2-DEB1-4B2D-AC84-E61868EC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FDDC4-2B03-4BB6-95E2-E00363ED5543}"/>
              </a:ext>
            </a:extLst>
          </p:cNvPr>
          <p:cNvSpPr txBox="1"/>
          <p:nvPr/>
        </p:nvSpPr>
        <p:spPr>
          <a:xfrm>
            <a:off x="838200" y="2158270"/>
            <a:ext cx="10515600" cy="3892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err="1">
                <a:latin typeface="Abadi" panose="020B0604020104020204" pitchFamily="34" charset="0"/>
              </a:rPr>
              <a:t>Apa</a:t>
            </a:r>
            <a:r>
              <a:rPr lang="en-US" sz="3200" b="1" dirty="0">
                <a:latin typeface="Abadi" panose="020B0604020104020204" pitchFamily="34" charset="0"/>
              </a:rPr>
              <a:t> </a:t>
            </a:r>
            <a:r>
              <a:rPr lang="en-US" sz="3200" b="1" dirty="0" err="1">
                <a:latin typeface="Abadi" panose="020B0604020104020204" pitchFamily="34" charset="0"/>
              </a:rPr>
              <a:t>itu</a:t>
            </a:r>
            <a:r>
              <a:rPr lang="en-US" sz="3200" b="1" dirty="0">
                <a:latin typeface="Abadi" panose="020B0604020104020204" pitchFamily="34" charset="0"/>
              </a:rPr>
              <a:t> </a:t>
            </a:r>
            <a:r>
              <a:rPr lang="en-US" sz="3200" b="1" dirty="0" err="1">
                <a:latin typeface="Abadi" panose="020B0604020104020204" pitchFamily="34" charset="0"/>
              </a:rPr>
              <a:t>fungsi</a:t>
            </a:r>
            <a:r>
              <a:rPr lang="en-US" sz="3200" b="1" dirty="0">
                <a:latin typeface="Abadi" panose="020B0604020104020204" pitchFamily="34" charset="0"/>
              </a:rPr>
              <a:t> (def) pada python?</a:t>
            </a:r>
          </a:p>
          <a:p>
            <a:pPr>
              <a:lnSpc>
                <a:spcPct val="200000"/>
              </a:lnSpc>
            </a:pPr>
            <a:r>
              <a:rPr lang="en-US" sz="3200" dirty="0" err="1">
                <a:latin typeface="Abadi" panose="020B0604020104020204" pitchFamily="34" charset="0"/>
              </a:rPr>
              <a:t>Fungsi</a:t>
            </a:r>
            <a:r>
              <a:rPr lang="en-US" sz="3200" dirty="0">
                <a:latin typeface="Abadi" panose="020B0604020104020204" pitchFamily="34" charset="0"/>
              </a:rPr>
              <a:t> pada python </a:t>
            </a:r>
            <a:r>
              <a:rPr lang="en-US" sz="3200" dirty="0" err="1">
                <a:latin typeface="Abadi" panose="020B0604020104020204" pitchFamily="34" charset="0"/>
              </a:rPr>
              <a:t>adalah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kumpulan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perintah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atau</a:t>
            </a:r>
            <a:r>
              <a:rPr lang="en-US" sz="3200" dirty="0">
                <a:latin typeface="Abadi" panose="020B0604020104020204" pitchFamily="34" charset="0"/>
              </a:rPr>
              <a:t> baris </a:t>
            </a:r>
            <a:r>
              <a:rPr lang="en-US" sz="3200" dirty="0" err="1">
                <a:latin typeface="Abadi" panose="020B0604020104020204" pitchFamily="34" charset="0"/>
              </a:rPr>
              <a:t>kode</a:t>
            </a:r>
            <a:r>
              <a:rPr lang="en-US" sz="3200" dirty="0">
                <a:latin typeface="Abadi" panose="020B0604020104020204" pitchFamily="34" charset="0"/>
              </a:rPr>
              <a:t> yang </a:t>
            </a:r>
            <a:r>
              <a:rPr lang="en-US" sz="3200" dirty="0" err="1">
                <a:latin typeface="Abadi" panose="020B0604020104020204" pitchFamily="34" charset="0"/>
              </a:rPr>
              <a:t>dikelompokkan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menjadi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satu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kesatuan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untuk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kemudian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bisa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dipanggil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atau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digunakan</a:t>
            </a:r>
            <a:r>
              <a:rPr lang="en-US" sz="3200" dirty="0">
                <a:latin typeface="Abadi" panose="020B0604020104020204" pitchFamily="34" charset="0"/>
              </a:rPr>
              <a:t> </a:t>
            </a:r>
            <a:r>
              <a:rPr lang="en-US" sz="3200" dirty="0" err="1">
                <a:latin typeface="Abadi" panose="020B0604020104020204" pitchFamily="34" charset="0"/>
              </a:rPr>
              <a:t>berkali</a:t>
            </a:r>
            <a:r>
              <a:rPr lang="en-US" sz="3200" dirty="0">
                <a:latin typeface="Abadi" panose="020B0604020104020204" pitchFamily="34" charset="0"/>
              </a:rPr>
              <a:t>-kali.</a:t>
            </a:r>
          </a:p>
        </p:txBody>
      </p:sp>
    </p:spTree>
    <p:extLst>
      <p:ext uri="{BB962C8B-B14F-4D97-AF65-F5344CB8AC3E}">
        <p14:creationId xmlns:p14="http://schemas.microsoft.com/office/powerpoint/2010/main" val="159529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8697" y="469349"/>
            <a:ext cx="7721599" cy="2426333"/>
            <a:chOff x="-2202558" y="-92939"/>
            <a:chExt cx="14043610" cy="1992032"/>
          </a:xfrm>
        </p:grpSpPr>
        <p:sp>
          <p:nvSpPr>
            <p:cNvPr id="3" name="TextBox 3"/>
            <p:cNvSpPr txBox="1"/>
            <p:nvPr/>
          </p:nvSpPr>
          <p:spPr>
            <a:xfrm>
              <a:off x="-2202558" y="-92939"/>
              <a:ext cx="14043610" cy="6838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480"/>
                </a:lnSpc>
              </a:pPr>
              <a:r>
                <a:rPr lang="en-US" sz="5400" dirty="0" err="1">
                  <a:latin typeface="Abadi" panose="020B0604020104020204" pitchFamily="34" charset="0"/>
                </a:rPr>
                <a:t>Fungsi</a:t>
              </a:r>
              <a:endParaRPr lang="en-US" sz="5400" dirty="0">
                <a:latin typeface="Abadi" panose="020B0604020104020204" pitchFamily="34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202558" y="648613"/>
              <a:ext cx="13443061" cy="12504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667" b="1" dirty="0" err="1">
                  <a:latin typeface="Abadi" panose="020B0604020104020204" pitchFamily="34" charset="0"/>
                </a:rPr>
                <a:t>Sintaks</a:t>
              </a:r>
              <a:r>
                <a:rPr lang="en-US" sz="2667" b="1" dirty="0">
                  <a:latin typeface="Abadi" panose="020B0604020104020204" pitchFamily="34" charset="0"/>
                </a:rPr>
                <a:t> </a:t>
              </a:r>
              <a:r>
                <a:rPr lang="en-US" sz="2667" b="1" dirty="0" err="1">
                  <a:latin typeface="Abadi" panose="020B0604020104020204" pitchFamily="34" charset="0"/>
                </a:rPr>
                <a:t>Fungsi</a:t>
              </a:r>
              <a:endParaRPr lang="en-US" sz="2667" b="1" dirty="0">
                <a:latin typeface="Abadi" panose="020B0604020104020204" pitchFamily="34" charset="0"/>
              </a:endParaRPr>
            </a:p>
            <a:p>
              <a:pPr>
                <a:lnSpc>
                  <a:spcPct val="200000"/>
                </a:lnSpc>
              </a:pPr>
              <a:endParaRPr lang="en-US" sz="2667" b="1" dirty="0">
                <a:latin typeface="Abadi" panose="020B0604020104020204" pitchFamily="34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395F484-E2C3-4481-819F-DD88C852E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80" y="2321372"/>
            <a:ext cx="5795817" cy="11784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D2661A-5060-4FB1-BEE7-D93E464F2782}"/>
              </a:ext>
            </a:extLst>
          </p:cNvPr>
          <p:cNvSpPr txBox="1"/>
          <p:nvPr/>
        </p:nvSpPr>
        <p:spPr>
          <a:xfrm>
            <a:off x="689912" y="3555822"/>
            <a:ext cx="11608105" cy="281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Abadi" panose="020B0604020104020204" pitchFamily="34" charset="0"/>
              </a:rPr>
              <a:t>Sintaks</a:t>
            </a:r>
            <a:r>
              <a:rPr lang="en-US" altLang="en-US" sz="2000" dirty="0">
                <a:latin typeface="Abadi" panose="020B0604020104020204" pitchFamily="34" charset="0"/>
              </a:rPr>
              <a:t> di </a:t>
            </a:r>
            <a:r>
              <a:rPr lang="en-US" altLang="en-US" sz="2000" dirty="0" err="1">
                <a:latin typeface="Abadi" panose="020B0604020104020204" pitchFamily="34" charset="0"/>
              </a:rPr>
              <a:t>atas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secara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umum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terbagi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menjadi</a:t>
            </a:r>
            <a:r>
              <a:rPr lang="en-US" altLang="en-US" sz="2000" dirty="0">
                <a:latin typeface="Abadi" panose="020B0604020104020204" pitchFamily="34" charset="0"/>
              </a:rPr>
              <a:t> 4 </a:t>
            </a:r>
            <a:r>
              <a:rPr lang="en-US" altLang="en-US" sz="2000" dirty="0" err="1">
                <a:latin typeface="Abadi" panose="020B0604020104020204" pitchFamily="34" charset="0"/>
              </a:rPr>
              <a:t>bagian</a:t>
            </a:r>
            <a:r>
              <a:rPr lang="en-US" altLang="en-US" sz="2000" dirty="0">
                <a:latin typeface="Abadi" panose="020B0604020104020204" pitchFamily="34" charset="0"/>
              </a:rPr>
              <a:t>:</a:t>
            </a:r>
          </a:p>
          <a:p>
            <a:pPr marL="342917" indent="-342917" defTabSz="60963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latin typeface="Abadi" panose="020B0604020104020204" pitchFamily="34" charset="0"/>
              </a:rPr>
              <a:t>Kata </a:t>
            </a:r>
            <a:r>
              <a:rPr lang="en-US" altLang="en-US" sz="2000" dirty="0" err="1">
                <a:latin typeface="Abadi" panose="020B0604020104020204" pitchFamily="34" charset="0"/>
              </a:rPr>
              <a:t>kunci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b="1" dirty="0">
                <a:latin typeface="Abadi" panose="020B0604020104020204" pitchFamily="34" charset="0"/>
              </a:rPr>
              <a:t>def</a:t>
            </a:r>
            <a:r>
              <a:rPr lang="en-US" altLang="en-US" sz="2000" dirty="0">
                <a:latin typeface="Abadi" panose="020B0604020104020204" pitchFamily="34" charset="0"/>
              </a:rPr>
              <a:t> yang </a:t>
            </a:r>
            <a:r>
              <a:rPr lang="en-US" altLang="en-US" sz="2000" dirty="0" err="1">
                <a:latin typeface="Abadi" panose="020B0604020104020204" pitchFamily="34" charset="0"/>
              </a:rPr>
              <a:t>menjadi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pertanda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bahwa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blok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kode</a:t>
            </a:r>
            <a:r>
              <a:rPr lang="en-US" altLang="en-US" sz="2000" dirty="0">
                <a:latin typeface="Abadi" panose="020B0604020104020204" pitchFamily="34" charset="0"/>
              </a:rPr>
              <a:t> program </a:t>
            </a:r>
            <a:r>
              <a:rPr lang="en-US" altLang="en-US" sz="2000" dirty="0" err="1">
                <a:latin typeface="Abadi" panose="020B0604020104020204" pitchFamily="34" charset="0"/>
              </a:rPr>
              <a:t>adalah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sebuah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fungsi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</a:p>
          <a:p>
            <a:pPr marL="342917" indent="-342917" defTabSz="60963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latin typeface="Abadi" panose="020B0604020104020204" pitchFamily="34" charset="0"/>
              </a:rPr>
              <a:t>Nama </a:t>
            </a:r>
            <a:r>
              <a:rPr lang="en-US" altLang="en-US" sz="2000" dirty="0" err="1">
                <a:latin typeface="Abadi" panose="020B0604020104020204" pitchFamily="34" charset="0"/>
              </a:rPr>
              <a:t>fungsi</a:t>
            </a:r>
            <a:r>
              <a:rPr lang="en-US" altLang="en-US" sz="2000" dirty="0">
                <a:latin typeface="Abadi" panose="020B0604020104020204" pitchFamily="34" charset="0"/>
              </a:rPr>
              <a:t> yang </a:t>
            </a:r>
            <a:r>
              <a:rPr lang="en-US" altLang="en-US" sz="2000" dirty="0" err="1">
                <a:latin typeface="Abadi" panose="020B0604020104020204" pitchFamily="34" charset="0"/>
              </a:rPr>
              <a:t>kita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buat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</a:p>
          <a:p>
            <a:pPr marL="342917" indent="-342917" defTabSz="60963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latin typeface="Abadi" panose="020B0604020104020204" pitchFamily="34" charset="0"/>
              </a:rPr>
              <a:t>Parameters yang </a:t>
            </a:r>
            <a:r>
              <a:rPr lang="en-US" altLang="en-US" sz="2000" dirty="0" err="1">
                <a:latin typeface="Abadi" panose="020B0604020104020204" pitchFamily="34" charset="0"/>
              </a:rPr>
              <a:t>akan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diterima</a:t>
            </a:r>
            <a:r>
              <a:rPr lang="en-US" altLang="en-US" sz="2000" dirty="0">
                <a:latin typeface="Abadi" panose="020B0604020104020204" pitchFamily="34" charset="0"/>
              </a:rPr>
              <a:t> oleh </a:t>
            </a:r>
            <a:r>
              <a:rPr lang="en-US" altLang="en-US" sz="2000" dirty="0" err="1">
                <a:latin typeface="Abadi" panose="020B0604020104020204" pitchFamily="34" charset="0"/>
              </a:rPr>
              <a:t>fungsi</a:t>
            </a:r>
            <a:r>
              <a:rPr lang="en-US" altLang="en-US" sz="2000" dirty="0">
                <a:latin typeface="Abadi" panose="020B0604020104020204" pitchFamily="34" charset="0"/>
              </a:rPr>
              <a:t> yang </a:t>
            </a:r>
            <a:r>
              <a:rPr lang="en-US" altLang="en-US" sz="2000" dirty="0" err="1">
                <a:latin typeface="Abadi" panose="020B0604020104020204" pitchFamily="34" charset="0"/>
              </a:rPr>
              <a:t>kita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buat</a:t>
            </a:r>
            <a:r>
              <a:rPr lang="en-US" altLang="en-US" sz="2000" dirty="0">
                <a:latin typeface="Abadi" panose="020B0604020104020204" pitchFamily="34" charset="0"/>
              </a:rPr>
              <a:t> (</a:t>
            </a:r>
            <a:r>
              <a:rPr lang="en-US" altLang="en-US" sz="2000" dirty="0" err="1">
                <a:latin typeface="Abadi" panose="020B0604020104020204" pitchFamily="34" charset="0"/>
              </a:rPr>
              <a:t>tidak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wajib</a:t>
            </a:r>
            <a:r>
              <a:rPr lang="en-US" altLang="en-US" sz="2000" dirty="0">
                <a:latin typeface="Abadi" panose="020B0604020104020204" pitchFamily="34" charset="0"/>
              </a:rPr>
              <a:t>) </a:t>
            </a:r>
          </a:p>
          <a:p>
            <a:pPr marL="342917" indent="-342917" defTabSz="60963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latin typeface="Abadi" panose="020B0604020104020204" pitchFamily="34" charset="0"/>
              </a:rPr>
              <a:t>Dan </a:t>
            </a:r>
            <a:r>
              <a:rPr lang="en-US" altLang="en-US" sz="2000" dirty="0" err="1">
                <a:latin typeface="Abadi" panose="020B0604020104020204" pitchFamily="34" charset="0"/>
              </a:rPr>
              <a:t>blok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kode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fungsi</a:t>
            </a:r>
            <a:r>
              <a:rPr lang="en-US" altLang="en-US" sz="2000" dirty="0">
                <a:latin typeface="Abadi" panose="020B0604020104020204" pitchFamily="34" charset="0"/>
              </a:rPr>
              <a:t> yang di </a:t>
            </a:r>
            <a:r>
              <a:rPr lang="en-US" altLang="en-US" sz="2000" dirty="0" err="1">
                <a:latin typeface="Abadi" panose="020B0604020104020204" pitchFamily="34" charset="0"/>
              </a:rPr>
              <a:t>sana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akan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kita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tulis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perintah-perintah</a:t>
            </a:r>
            <a:r>
              <a:rPr lang="en-US" altLang="en-US" sz="2000" dirty="0">
                <a:latin typeface="Abadi" panose="020B0604020104020204" pitchFamily="34" charset="0"/>
              </a:rPr>
              <a:t> yang </a:t>
            </a:r>
            <a:r>
              <a:rPr lang="en-US" altLang="en-US" sz="2000" dirty="0" err="1">
                <a:latin typeface="Abadi" panose="020B0604020104020204" pitchFamily="34" charset="0"/>
              </a:rPr>
              <a:t>harus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dilakukan</a:t>
            </a:r>
            <a:r>
              <a:rPr lang="en-US" altLang="en-US" sz="2000" dirty="0">
                <a:latin typeface="Abadi" panose="020B0604020104020204" pitchFamily="34" charset="0"/>
              </a:rPr>
              <a:t> oleh </a:t>
            </a:r>
            <a:r>
              <a:rPr lang="en-US" altLang="en-US" sz="2000" dirty="0" err="1">
                <a:latin typeface="Abadi" panose="020B0604020104020204" pitchFamily="34" charset="0"/>
              </a:rPr>
              <a:t>sebuah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  <a:r>
              <a:rPr lang="en-US" altLang="en-US" sz="2000" dirty="0" err="1">
                <a:latin typeface="Abadi" panose="020B0604020104020204" pitchFamily="34" charset="0"/>
              </a:rPr>
              <a:t>fungsi</a:t>
            </a:r>
            <a:r>
              <a:rPr lang="en-US" altLang="en-US" sz="2000" dirty="0">
                <a:latin typeface="Abadi" panose="020B06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592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318001" y="482601"/>
            <a:ext cx="7721599" cy="832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80"/>
              </a:lnSpc>
            </a:pPr>
            <a:r>
              <a:rPr lang="en-US" sz="5400" dirty="0" err="1">
                <a:latin typeface="Josefin Sans Regular" panose="020B0604020202020204" charset="0"/>
              </a:rPr>
              <a:t>Fungsi</a:t>
            </a:r>
            <a:endParaRPr lang="en-US" sz="5400" dirty="0">
              <a:latin typeface="Josefin Sans Regular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B1309E-75C9-49B8-B4FA-6CB12928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5" y="1315521"/>
            <a:ext cx="10661374" cy="541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2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318001" y="482601"/>
            <a:ext cx="7721599" cy="832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80"/>
              </a:lnSpc>
            </a:pPr>
            <a:r>
              <a:rPr lang="en-US" sz="5400" dirty="0" err="1">
                <a:latin typeface="Josefin Sans Regular" panose="020B0604020202020204" charset="0"/>
              </a:rPr>
              <a:t>Fungsi</a:t>
            </a:r>
            <a:endParaRPr lang="en-US" sz="5400" dirty="0">
              <a:latin typeface="Josefin Sans Regular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798610-CECA-4C68-A802-CC0EC6996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23" y="1449732"/>
            <a:ext cx="7834834" cy="525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5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7201" y="469891"/>
            <a:ext cx="7721599" cy="2959109"/>
            <a:chOff x="-2202558" y="-92939"/>
            <a:chExt cx="14043610" cy="2429444"/>
          </a:xfrm>
        </p:grpSpPr>
        <p:sp>
          <p:nvSpPr>
            <p:cNvPr id="3" name="TextBox 3"/>
            <p:cNvSpPr txBox="1"/>
            <p:nvPr/>
          </p:nvSpPr>
          <p:spPr>
            <a:xfrm>
              <a:off x="-2202558" y="-92939"/>
              <a:ext cx="14043610" cy="6838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480"/>
                </a:lnSpc>
              </a:pPr>
              <a:r>
                <a:rPr lang="en-US" sz="5400" dirty="0" err="1">
                  <a:latin typeface="Josefin Sans Regular" panose="020B0604020202020204" charset="0"/>
                </a:rPr>
                <a:t>Fungsi</a:t>
              </a:r>
              <a:endParaRPr lang="en-US" sz="5400" dirty="0">
                <a:latin typeface="Josefin Sans Regular" panose="020B0604020202020204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2202558" y="648613"/>
              <a:ext cx="13443061" cy="16878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3600" b="1" dirty="0" err="1"/>
                <a:t>Contoh</a:t>
              </a:r>
              <a:r>
                <a:rPr lang="en-US" sz="3600" b="1" dirty="0"/>
                <a:t> </a:t>
              </a:r>
              <a:r>
                <a:rPr lang="en-US" sz="3600" b="1" dirty="0" err="1"/>
                <a:t>Fungsi</a:t>
              </a:r>
              <a:r>
                <a:rPr lang="en-US" sz="3600" b="1" dirty="0"/>
                <a:t> </a:t>
              </a:r>
              <a:r>
                <a:rPr lang="en-US" sz="3600" b="1" dirty="0" err="1"/>
                <a:t>dengan</a:t>
              </a:r>
              <a:r>
                <a:rPr lang="en-US" sz="3600" b="1" dirty="0"/>
                <a:t> parameter:</a:t>
              </a:r>
            </a:p>
            <a:p>
              <a:pPr>
                <a:lnSpc>
                  <a:spcPct val="200000"/>
                </a:lnSpc>
              </a:pPr>
              <a:endParaRPr lang="en-US" sz="3600" b="1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BB5CCDB-38A2-464F-A962-DDFF73149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91" y="1019871"/>
            <a:ext cx="7977809" cy="59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9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904B6C-5EA0-4EA4-AD9A-610B5438D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53179" cy="3996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D08EE8-0F5C-41C1-B053-68F22632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519" y="3149206"/>
            <a:ext cx="6876481" cy="3748551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8C34B6-92E2-4740-B5A7-7DD78DAE897B}"/>
              </a:ext>
            </a:extLst>
          </p:cNvPr>
          <p:cNvSpPr txBox="1"/>
          <p:nvPr/>
        </p:nvSpPr>
        <p:spPr>
          <a:xfrm>
            <a:off x="7818782" y="649357"/>
            <a:ext cx="42406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Parameter </a:t>
            </a:r>
            <a:r>
              <a:rPr lang="en-US" sz="4400" dirty="0" err="1">
                <a:latin typeface="+mj-lt"/>
              </a:rPr>
              <a:t>Wajib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843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8311F-8BEF-42A3-8D86-09573374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9" y="165238"/>
            <a:ext cx="10042177" cy="313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88197-4BC3-4726-BF06-DE912854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87" y="3886130"/>
            <a:ext cx="10137913" cy="29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467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170</Words>
  <Application>Microsoft Office PowerPoint</Application>
  <PresentationFormat>Widescreen</PresentationFormat>
  <Paragraphs>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Abadi</vt:lpstr>
      <vt:lpstr>Arial</vt:lpstr>
      <vt:lpstr>Josefin Sans Regular</vt:lpstr>
      <vt:lpstr>Modern Love</vt:lpstr>
      <vt:lpstr>The Hand</vt:lpstr>
      <vt:lpstr>SketchyVTI</vt:lpstr>
      <vt:lpstr>FUNCTIONS</vt:lpstr>
      <vt:lpstr>Capaian Pembelajaran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TIDAK ADA TUGAS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FOREST</dc:creator>
  <cp:lastModifiedBy>FOREST</cp:lastModifiedBy>
  <cp:revision>4</cp:revision>
  <dcterms:created xsi:type="dcterms:W3CDTF">2022-10-31T00:57:54Z</dcterms:created>
  <dcterms:modified xsi:type="dcterms:W3CDTF">2022-10-31T03:40:34Z</dcterms:modified>
</cp:coreProperties>
</file>