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63" r:id="rId3"/>
    <p:sldId id="260" r:id="rId4"/>
    <p:sldId id="316" r:id="rId5"/>
    <p:sldId id="317" r:id="rId6"/>
    <p:sldId id="309" r:id="rId7"/>
    <p:sldId id="318" r:id="rId8"/>
    <p:sldId id="312" r:id="rId9"/>
    <p:sldId id="319" r:id="rId10"/>
    <p:sldId id="320" r:id="rId11"/>
    <p:sldId id="340" r:id="rId12"/>
    <p:sldId id="322" r:id="rId13"/>
    <p:sldId id="324" r:id="rId14"/>
    <p:sldId id="335" r:id="rId15"/>
    <p:sldId id="323" r:id="rId16"/>
    <p:sldId id="328" r:id="rId17"/>
    <p:sldId id="313" r:id="rId18"/>
    <p:sldId id="333" r:id="rId19"/>
    <p:sldId id="336" r:id="rId20"/>
    <p:sldId id="325" r:id="rId21"/>
    <p:sldId id="326" r:id="rId22"/>
    <p:sldId id="304" r:id="rId23"/>
    <p:sldId id="332" r:id="rId24"/>
    <p:sldId id="314" r:id="rId25"/>
    <p:sldId id="310" r:id="rId26"/>
    <p:sldId id="337" r:id="rId27"/>
    <p:sldId id="338" r:id="rId28"/>
    <p:sldId id="339" r:id="rId29"/>
    <p:sldId id="330" r:id="rId30"/>
    <p:sldId id="331" r:id="rId31"/>
    <p:sldId id="305" r:id="rId32"/>
    <p:sldId id="341" r:id="rId33"/>
    <p:sldId id="262" r:id="rId34"/>
  </p:sldIdLst>
  <p:sldSz cx="9144000" cy="5143500" type="screen16x9"/>
  <p:notesSz cx="6858000" cy="9144000"/>
  <p:custDataLst>
    <p:tags r:id="rId3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D47"/>
    <a:srgbClr val="FA4147"/>
    <a:srgbClr val="3B6DA8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 autoAdjust="0"/>
    <p:restoredTop sz="79136" autoAdjust="0"/>
  </p:normalViewPr>
  <p:slideViewPr>
    <p:cSldViewPr>
      <p:cViewPr>
        <p:scale>
          <a:sx n="115" d="100"/>
          <a:sy n="115" d="100"/>
        </p:scale>
        <p:origin x="1576" y="320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754337296"/>
        <c:axId val="754442032"/>
      </c:barChart>
      <c:catAx>
        <c:axId val="754337296"/>
        <c:scaling>
          <c:orientation val="minMax"/>
        </c:scaling>
        <c:delete val="1"/>
        <c:axPos val="l"/>
        <c:numFmt formatCode="General" sourceLinked="0"/>
        <c:majorTickMark val="in"/>
        <c:minorTickMark val="none"/>
        <c:tickLblPos val="nextTo"/>
        <c:crossAx val="754442032"/>
        <c:crosses val="autoZero"/>
        <c:auto val="1"/>
        <c:lblAlgn val="ctr"/>
        <c:lblOffset val="100"/>
        <c:noMultiLvlLbl val="0"/>
      </c:catAx>
      <c:valAx>
        <c:axId val="75444203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754337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5E422-B207-3B4A-A4F9-6353E7AB9DAA}" type="doc">
      <dgm:prSet loTypeId="urn:microsoft.com/office/officeart/2005/8/layout/radial4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425290A-E68A-1B4B-BF8F-F95F7F5C6DAC}">
      <dgm:prSet phldrT="[文本]" custT="1"/>
      <dgm:spPr/>
      <dgm:t>
        <a:bodyPr/>
        <a:lstStyle/>
        <a:p>
          <a:r>
            <a:rPr lang="en-US" altLang="zh-CN" sz="30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+8s</a:t>
          </a:r>
          <a:endParaRPr lang="zh-CN" altLang="en-US" sz="30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0718830-B8D2-D642-87CC-5F4A75E638F3}" type="parTrans" cxnId="{D298434E-4329-324A-8A26-EAF489F4EFC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04EAB993-E00A-434B-9406-2817C88154DF}" type="sibTrans" cxnId="{D298434E-4329-324A-8A26-EAF489F4EFC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1B665D2-7F30-3244-80D9-160DCACF181C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开始模块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EEF7ACD5-D60F-584B-80AE-0E44ED780106}" type="parTrans" cxnId="{0B7C932A-7C83-B144-A683-E25504CB0571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70A9A35-E7DB-7744-9E89-F8B937A7E92D}" type="sibTrans" cxnId="{0B7C932A-7C83-B144-A683-E25504CB0571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9465636-5A35-B94F-BD20-AA538C9FD41E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更换图片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B6E13CC-C8E5-524A-A491-494EAE3EEE4C}" type="parTrans" cxnId="{252D3824-110A-0447-A198-DF402CCD8F4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A0C1183-ED56-8F43-B22C-1D6D050D6240}" type="sibTrans" cxnId="{252D3824-110A-0447-A198-DF402CCD8F4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8283A33-7F50-8D44-9B32-6347D273C88D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自动求解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1861617-7F7F-0C40-B081-4EA6755A80D2}" type="parTrans" cxnId="{FFB14DBC-FCA0-8049-8C3F-65ACCF58702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85437E47-945E-FA45-99EA-41DBD8838BE3}" type="sibTrans" cxnId="{FFB14DBC-FCA0-8049-8C3F-65ACCF58702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12A4A85-7A1F-3A4D-9018-CCB7F4233F83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进度存取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5D8293BF-D1B4-3A41-B814-96DC20BF5A7C}" type="parTrans" cxnId="{92B19DDF-664C-7141-85C3-506CE41E98B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4A88A87-1FAD-6947-9C23-BFB91FEA5A2B}" type="sibTrans" cxnId="{92B19DDF-664C-7141-85C3-506CE41E98B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F5F68514-A8D8-2741-B101-3961D8140116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得分排名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B99A708-6FE1-B648-A4F8-A3CFD13112D5}" type="parTrans" cxnId="{69BEDB4B-C727-E240-8174-62D899F77856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0C4FAD0-9690-A04D-9971-B81E4FA69B6C}" type="sibTrans" cxnId="{69BEDB4B-C727-E240-8174-62D899F77856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838FF7F3-EFCC-994D-9693-DC4029ECA9F1}" type="pres">
      <dgm:prSet presAssocID="{0265E422-B207-3B4A-A4F9-6353E7AB9DA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F48102-CD7A-694C-BD8B-00F3644EFF19}" type="pres">
      <dgm:prSet presAssocID="{A425290A-E68A-1B4B-BF8F-F95F7F5C6DA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2D0FDBD-E6E7-254D-9207-D35FAE344AD9}" type="pres">
      <dgm:prSet presAssocID="{EEF7ACD5-D60F-584B-80AE-0E44ED780106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74FEB0AA-3F68-FE47-A50C-C46383BABE01}" type="pres">
      <dgm:prSet presAssocID="{11B665D2-7F30-3244-80D9-160DCACF181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F71F7-6231-AB48-ABCC-097204D1A698}" type="pres">
      <dgm:prSet presAssocID="{1B6E13CC-C8E5-524A-A491-494EAE3EEE4C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DC07640A-218D-1E41-B226-A8957CBB9269}" type="pres">
      <dgm:prSet presAssocID="{B9465636-5A35-B94F-BD20-AA538C9FD4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76FEB-DEA1-6F49-9737-6BDE3D9FB94C}" type="pres">
      <dgm:prSet presAssocID="{B1861617-7F7F-0C40-B081-4EA6755A80D2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4074F96B-A0E6-4544-BEDC-96B686AE03D7}" type="pres">
      <dgm:prSet presAssocID="{D8283A33-7F50-8D44-9B32-6347D273C88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B5E1C4-43CA-8240-8E60-86C5B1FAC236}" type="pres">
      <dgm:prSet presAssocID="{5D8293BF-D1B4-3A41-B814-96DC20BF5A7C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947AE7B4-ACEC-F140-B05E-F4903C9694E2}" type="pres">
      <dgm:prSet presAssocID="{112A4A85-7A1F-3A4D-9018-CCB7F4233F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24544B-3D17-5545-8161-C4ED4BD76126}" type="pres">
      <dgm:prSet presAssocID="{BB99A708-6FE1-B648-A4F8-A3CFD13112D5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C522205F-2C80-5B4B-B00A-39C43FE72300}" type="pres">
      <dgm:prSet presAssocID="{F5F68514-A8D8-2741-B101-3961D814011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7F9CD-9340-3D4E-802B-D2DDCF46727D}" type="presOf" srcId="{5D8293BF-D1B4-3A41-B814-96DC20BF5A7C}" destId="{8CB5E1C4-43CA-8240-8E60-86C5B1FAC236}" srcOrd="0" destOrd="0" presId="urn:microsoft.com/office/officeart/2005/8/layout/radial4"/>
    <dgm:cxn modelId="{58678AB6-B636-444C-AA39-72AE46451AE0}" type="presOf" srcId="{A425290A-E68A-1B4B-BF8F-F95F7F5C6DAC}" destId="{7DF48102-CD7A-694C-BD8B-00F3644EFF19}" srcOrd="0" destOrd="0" presId="urn:microsoft.com/office/officeart/2005/8/layout/radial4"/>
    <dgm:cxn modelId="{E8F801DF-05D3-8343-AD0D-0F5FFF3CBB91}" type="presOf" srcId="{B1861617-7F7F-0C40-B081-4EA6755A80D2}" destId="{1B376FEB-DEA1-6F49-9737-6BDE3D9FB94C}" srcOrd="0" destOrd="0" presId="urn:microsoft.com/office/officeart/2005/8/layout/radial4"/>
    <dgm:cxn modelId="{9BC941B9-C672-304D-8357-49CCFB42474B}" type="presOf" srcId="{F5F68514-A8D8-2741-B101-3961D8140116}" destId="{C522205F-2C80-5B4B-B00A-39C43FE72300}" srcOrd="0" destOrd="0" presId="urn:microsoft.com/office/officeart/2005/8/layout/radial4"/>
    <dgm:cxn modelId="{92B19DDF-664C-7141-85C3-506CE41E98B9}" srcId="{A425290A-E68A-1B4B-BF8F-F95F7F5C6DAC}" destId="{112A4A85-7A1F-3A4D-9018-CCB7F4233F83}" srcOrd="3" destOrd="0" parTransId="{5D8293BF-D1B4-3A41-B814-96DC20BF5A7C}" sibTransId="{D4A88A87-1FAD-6947-9C23-BFB91FEA5A2B}"/>
    <dgm:cxn modelId="{76F5B7DA-0805-534D-9DFD-636A00CCAE73}" type="presOf" srcId="{BB99A708-6FE1-B648-A4F8-A3CFD13112D5}" destId="{D324544B-3D17-5545-8161-C4ED4BD76126}" srcOrd="0" destOrd="0" presId="urn:microsoft.com/office/officeart/2005/8/layout/radial4"/>
    <dgm:cxn modelId="{18E26F2D-5C87-FF4C-9354-9604E8822640}" type="presOf" srcId="{112A4A85-7A1F-3A4D-9018-CCB7F4233F83}" destId="{947AE7B4-ACEC-F140-B05E-F4903C9694E2}" srcOrd="0" destOrd="0" presId="urn:microsoft.com/office/officeart/2005/8/layout/radial4"/>
    <dgm:cxn modelId="{9C67E89F-F3FE-6247-A9D8-3E6E1898C1B0}" type="presOf" srcId="{0265E422-B207-3B4A-A4F9-6353E7AB9DAA}" destId="{838FF7F3-EFCC-994D-9693-DC4029ECA9F1}" srcOrd="0" destOrd="0" presId="urn:microsoft.com/office/officeart/2005/8/layout/radial4"/>
    <dgm:cxn modelId="{50295BA4-DA31-6843-ABCF-1D7059E2CDB3}" type="presOf" srcId="{11B665D2-7F30-3244-80D9-160DCACF181C}" destId="{74FEB0AA-3F68-FE47-A50C-C46383BABE01}" srcOrd="0" destOrd="0" presId="urn:microsoft.com/office/officeart/2005/8/layout/radial4"/>
    <dgm:cxn modelId="{7F694CA8-1399-1948-A9C1-2E8618AF47A7}" type="presOf" srcId="{B9465636-5A35-B94F-BD20-AA538C9FD41E}" destId="{DC07640A-218D-1E41-B226-A8957CBB9269}" srcOrd="0" destOrd="0" presId="urn:microsoft.com/office/officeart/2005/8/layout/radial4"/>
    <dgm:cxn modelId="{252D3824-110A-0447-A198-DF402CCD8F4C}" srcId="{A425290A-E68A-1B4B-BF8F-F95F7F5C6DAC}" destId="{B9465636-5A35-B94F-BD20-AA538C9FD41E}" srcOrd="1" destOrd="0" parTransId="{1B6E13CC-C8E5-524A-A491-494EAE3EEE4C}" sibTransId="{DA0C1183-ED56-8F43-B22C-1D6D050D6240}"/>
    <dgm:cxn modelId="{3DE50E39-604E-F142-8249-A1F7B19867F7}" type="presOf" srcId="{1B6E13CC-C8E5-524A-A491-494EAE3EEE4C}" destId="{60AF71F7-6231-AB48-ABCC-097204D1A698}" srcOrd="0" destOrd="0" presId="urn:microsoft.com/office/officeart/2005/8/layout/radial4"/>
    <dgm:cxn modelId="{0B7C932A-7C83-B144-A683-E25504CB0571}" srcId="{A425290A-E68A-1B4B-BF8F-F95F7F5C6DAC}" destId="{11B665D2-7F30-3244-80D9-160DCACF181C}" srcOrd="0" destOrd="0" parTransId="{EEF7ACD5-D60F-584B-80AE-0E44ED780106}" sibTransId="{A70A9A35-E7DB-7744-9E89-F8B937A7E92D}"/>
    <dgm:cxn modelId="{69BEDB4B-C727-E240-8174-62D899F77856}" srcId="{A425290A-E68A-1B4B-BF8F-F95F7F5C6DAC}" destId="{F5F68514-A8D8-2741-B101-3961D8140116}" srcOrd="4" destOrd="0" parTransId="{BB99A708-6FE1-B648-A4F8-A3CFD13112D5}" sibTransId="{10C4FAD0-9690-A04D-9971-B81E4FA69B6C}"/>
    <dgm:cxn modelId="{D298434E-4329-324A-8A26-EAF489F4EFC9}" srcId="{0265E422-B207-3B4A-A4F9-6353E7AB9DAA}" destId="{A425290A-E68A-1B4B-BF8F-F95F7F5C6DAC}" srcOrd="0" destOrd="0" parTransId="{10718830-B8D2-D642-87CC-5F4A75E638F3}" sibTransId="{04EAB993-E00A-434B-9406-2817C88154DF}"/>
    <dgm:cxn modelId="{FFB14DBC-FCA0-8049-8C3F-65ACCF58702C}" srcId="{A425290A-E68A-1B4B-BF8F-F95F7F5C6DAC}" destId="{D8283A33-7F50-8D44-9B32-6347D273C88D}" srcOrd="2" destOrd="0" parTransId="{B1861617-7F7F-0C40-B081-4EA6755A80D2}" sibTransId="{85437E47-945E-FA45-99EA-41DBD8838BE3}"/>
    <dgm:cxn modelId="{0C5327B6-DDFB-AB47-99FB-289AE14A07D2}" type="presOf" srcId="{D8283A33-7F50-8D44-9B32-6347D273C88D}" destId="{4074F96B-A0E6-4544-BEDC-96B686AE03D7}" srcOrd="0" destOrd="0" presId="urn:microsoft.com/office/officeart/2005/8/layout/radial4"/>
    <dgm:cxn modelId="{05BC767D-DA53-4A47-B86A-43111EEDA70A}" type="presOf" srcId="{EEF7ACD5-D60F-584B-80AE-0E44ED780106}" destId="{D2D0FDBD-E6E7-254D-9207-D35FAE344AD9}" srcOrd="0" destOrd="0" presId="urn:microsoft.com/office/officeart/2005/8/layout/radial4"/>
    <dgm:cxn modelId="{DE5610BF-81CF-254F-B60F-066F410FB808}" type="presParOf" srcId="{838FF7F3-EFCC-994D-9693-DC4029ECA9F1}" destId="{7DF48102-CD7A-694C-BD8B-00F3644EFF19}" srcOrd="0" destOrd="0" presId="urn:microsoft.com/office/officeart/2005/8/layout/radial4"/>
    <dgm:cxn modelId="{09892E73-0AC1-C34B-A875-0EE96CECB9BB}" type="presParOf" srcId="{838FF7F3-EFCC-994D-9693-DC4029ECA9F1}" destId="{D2D0FDBD-E6E7-254D-9207-D35FAE344AD9}" srcOrd="1" destOrd="0" presId="urn:microsoft.com/office/officeart/2005/8/layout/radial4"/>
    <dgm:cxn modelId="{358F5C9E-6454-784D-922F-A0BD4D7CABDD}" type="presParOf" srcId="{838FF7F3-EFCC-994D-9693-DC4029ECA9F1}" destId="{74FEB0AA-3F68-FE47-A50C-C46383BABE01}" srcOrd="2" destOrd="0" presId="urn:microsoft.com/office/officeart/2005/8/layout/radial4"/>
    <dgm:cxn modelId="{F5FE5929-237E-2C47-9F07-45FAE18415A3}" type="presParOf" srcId="{838FF7F3-EFCC-994D-9693-DC4029ECA9F1}" destId="{60AF71F7-6231-AB48-ABCC-097204D1A698}" srcOrd="3" destOrd="0" presId="urn:microsoft.com/office/officeart/2005/8/layout/radial4"/>
    <dgm:cxn modelId="{42343A34-1E56-3540-BA8F-570FCB33DE59}" type="presParOf" srcId="{838FF7F3-EFCC-994D-9693-DC4029ECA9F1}" destId="{DC07640A-218D-1E41-B226-A8957CBB9269}" srcOrd="4" destOrd="0" presId="urn:microsoft.com/office/officeart/2005/8/layout/radial4"/>
    <dgm:cxn modelId="{38030BBF-4D19-8C49-9849-255E539F96A2}" type="presParOf" srcId="{838FF7F3-EFCC-994D-9693-DC4029ECA9F1}" destId="{1B376FEB-DEA1-6F49-9737-6BDE3D9FB94C}" srcOrd="5" destOrd="0" presId="urn:microsoft.com/office/officeart/2005/8/layout/radial4"/>
    <dgm:cxn modelId="{1F6D6C0D-80D9-1741-BFB5-053C6D7C2D78}" type="presParOf" srcId="{838FF7F3-EFCC-994D-9693-DC4029ECA9F1}" destId="{4074F96B-A0E6-4544-BEDC-96B686AE03D7}" srcOrd="6" destOrd="0" presId="urn:microsoft.com/office/officeart/2005/8/layout/radial4"/>
    <dgm:cxn modelId="{ED0BDFC7-6002-A749-A57F-39EEF9D7B82C}" type="presParOf" srcId="{838FF7F3-EFCC-994D-9693-DC4029ECA9F1}" destId="{8CB5E1C4-43CA-8240-8E60-86C5B1FAC236}" srcOrd="7" destOrd="0" presId="urn:microsoft.com/office/officeart/2005/8/layout/radial4"/>
    <dgm:cxn modelId="{8C9F69AA-2859-A94A-838B-D1BF09BAB292}" type="presParOf" srcId="{838FF7F3-EFCC-994D-9693-DC4029ECA9F1}" destId="{947AE7B4-ACEC-F140-B05E-F4903C9694E2}" srcOrd="8" destOrd="0" presId="urn:microsoft.com/office/officeart/2005/8/layout/radial4"/>
    <dgm:cxn modelId="{B8F4C6C1-E446-D447-A4CC-F3BBA2767379}" type="presParOf" srcId="{838FF7F3-EFCC-994D-9693-DC4029ECA9F1}" destId="{D324544B-3D17-5545-8161-C4ED4BD76126}" srcOrd="9" destOrd="0" presId="urn:microsoft.com/office/officeart/2005/8/layout/radial4"/>
    <dgm:cxn modelId="{95760BE9-C129-D244-B367-E3AE429B9B0B}" type="presParOf" srcId="{838FF7F3-EFCC-994D-9693-DC4029ECA9F1}" destId="{C522205F-2C80-5B4B-B00A-39C43FE7230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C76A3-5232-0F49-B96E-E6C3050A298F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14D5E6-9EA4-6F49-B376-481D329E7A82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团队协作能力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9178D45B-7CDA-E342-B931-B72C3F2DD9FB}" type="parTrans" cxnId="{3382B50E-42B9-9C4F-A06B-7464912F8880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478F7613-9BE0-B943-ABE2-F4F82DC5980E}" type="sibTrans" cxnId="{3382B50E-42B9-9C4F-A06B-7464912F8880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B78A7B2-11BE-D744-B931-892B392C14D7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自主学习能力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4CF03B50-5266-5E44-BABF-21FA3B1C82FC}" type="parTrans" cxnId="{F8C4E93E-0C9F-6B4C-BF64-14422134080C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2D8A4A6-61AC-6D4D-8954-F4D87A1E40BE}" type="sibTrans" cxnId="{F8C4E93E-0C9F-6B4C-BF64-14422134080C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9CD51C7F-3201-9747-A510-C9A77646127E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工程设计能力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F517D1A-F34B-AB41-935D-F06DA027D83D}" type="parTrans" cxnId="{3946403C-9DA6-F942-89E8-30A79C614527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E08EDCC-3930-6D4A-B527-8D52C3D5BE3D}" type="sibTrans" cxnId="{3946403C-9DA6-F942-89E8-30A79C614527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8D53937-4741-4C48-A3E9-D832B39B7BCD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代码实现能力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35DB3C3-CEF8-D042-8266-6A1C28D8D0BD}" type="parTrans" cxnId="{D6D341FB-FEF0-D04D-8E91-DAC89022C7D3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07BE0274-E650-C841-ADBB-921C82EC3E29}" type="sibTrans" cxnId="{D6D341FB-FEF0-D04D-8E91-DAC89022C7D3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8111E23-0653-194B-BEE2-85AE3F57F9AD}" type="pres">
      <dgm:prSet presAssocID="{5DAC76A3-5232-0F49-B96E-E6C3050A298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CCD057-A729-EA49-9741-F9BC96908577}" type="pres">
      <dgm:prSet presAssocID="{5DAC76A3-5232-0F49-B96E-E6C3050A298F}" presName="diamond" presStyleLbl="bgShp" presStyleIdx="0" presStyleCnt="1"/>
      <dgm:spPr/>
    </dgm:pt>
    <dgm:pt modelId="{2CACDBAE-25A3-F544-8A48-AD835B14645C}" type="pres">
      <dgm:prSet presAssocID="{5DAC76A3-5232-0F49-B96E-E6C3050A298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6755C-FB6D-CC46-A3BE-712D39457B78}" type="pres">
      <dgm:prSet presAssocID="{5DAC76A3-5232-0F49-B96E-E6C3050A298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5EBC33-EA47-6D4D-BAB9-C9B6ADD27E53}" type="pres">
      <dgm:prSet presAssocID="{5DAC76A3-5232-0F49-B96E-E6C3050A298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2EB9E3-E7E3-B742-ABCD-469A9B7DEDD6}" type="pres">
      <dgm:prSet presAssocID="{5DAC76A3-5232-0F49-B96E-E6C3050A298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523106-2236-BC4D-9DF2-C8EF287644ED}" type="presOf" srcId="{2B78A7B2-11BE-D744-B931-892B392C14D7}" destId="{2CACDBAE-25A3-F544-8A48-AD835B14645C}" srcOrd="0" destOrd="0" presId="urn:microsoft.com/office/officeart/2005/8/layout/matrix3"/>
    <dgm:cxn modelId="{B2E3E645-B2BC-FC4E-BEFD-4205DBE5CB8E}" type="presOf" srcId="{5DAC76A3-5232-0F49-B96E-E6C3050A298F}" destId="{D8111E23-0653-194B-BEE2-85AE3F57F9AD}" srcOrd="0" destOrd="0" presId="urn:microsoft.com/office/officeart/2005/8/layout/matrix3"/>
    <dgm:cxn modelId="{454FB205-CC84-0F42-8185-3304096A13B3}" type="presOf" srcId="{9CD51C7F-3201-9747-A510-C9A77646127E}" destId="{D25EBC33-EA47-6D4D-BAB9-C9B6ADD27E53}" srcOrd="0" destOrd="0" presId="urn:microsoft.com/office/officeart/2005/8/layout/matrix3"/>
    <dgm:cxn modelId="{2D4B41A7-B386-164F-9AB7-899ECD03BBB2}" type="presOf" srcId="{DE14D5E6-9EA4-6F49-B376-481D329E7A82}" destId="{3A06755C-FB6D-CC46-A3BE-712D39457B78}" srcOrd="0" destOrd="0" presId="urn:microsoft.com/office/officeart/2005/8/layout/matrix3"/>
    <dgm:cxn modelId="{9FD9C5A4-0F81-C545-A715-6450BB2FF9BD}" type="presOf" srcId="{A8D53937-4741-4C48-A3E9-D832B39B7BCD}" destId="{FB2EB9E3-E7E3-B742-ABCD-469A9B7DEDD6}" srcOrd="0" destOrd="0" presId="urn:microsoft.com/office/officeart/2005/8/layout/matrix3"/>
    <dgm:cxn modelId="{3382B50E-42B9-9C4F-A06B-7464912F8880}" srcId="{5DAC76A3-5232-0F49-B96E-E6C3050A298F}" destId="{DE14D5E6-9EA4-6F49-B376-481D329E7A82}" srcOrd="1" destOrd="0" parTransId="{9178D45B-7CDA-E342-B931-B72C3F2DD9FB}" sibTransId="{478F7613-9BE0-B943-ABE2-F4F82DC5980E}"/>
    <dgm:cxn modelId="{3946403C-9DA6-F942-89E8-30A79C614527}" srcId="{5DAC76A3-5232-0F49-B96E-E6C3050A298F}" destId="{9CD51C7F-3201-9747-A510-C9A77646127E}" srcOrd="2" destOrd="0" parTransId="{DF517D1A-F34B-AB41-935D-F06DA027D83D}" sibTransId="{2E08EDCC-3930-6D4A-B527-8D52C3D5BE3D}"/>
    <dgm:cxn modelId="{D6D341FB-FEF0-D04D-8E91-DAC89022C7D3}" srcId="{5DAC76A3-5232-0F49-B96E-E6C3050A298F}" destId="{A8D53937-4741-4C48-A3E9-D832B39B7BCD}" srcOrd="3" destOrd="0" parTransId="{235DB3C3-CEF8-D042-8266-6A1C28D8D0BD}" sibTransId="{07BE0274-E650-C841-ADBB-921C82EC3E29}"/>
    <dgm:cxn modelId="{F8C4E93E-0C9F-6B4C-BF64-14422134080C}" srcId="{5DAC76A3-5232-0F49-B96E-E6C3050A298F}" destId="{2B78A7B2-11BE-D744-B931-892B392C14D7}" srcOrd="0" destOrd="0" parTransId="{4CF03B50-5266-5E44-BABF-21FA3B1C82FC}" sibTransId="{A2D8A4A6-61AC-6D4D-8954-F4D87A1E40BE}"/>
    <dgm:cxn modelId="{09CF153F-54C4-AE48-9418-EB27EB05E94C}" type="presParOf" srcId="{D8111E23-0653-194B-BEE2-85AE3F57F9AD}" destId="{EECCD057-A729-EA49-9741-F9BC96908577}" srcOrd="0" destOrd="0" presId="urn:microsoft.com/office/officeart/2005/8/layout/matrix3"/>
    <dgm:cxn modelId="{EBC9F1E7-5474-FC46-BC84-D8F1603B0C5F}" type="presParOf" srcId="{D8111E23-0653-194B-BEE2-85AE3F57F9AD}" destId="{2CACDBAE-25A3-F544-8A48-AD835B14645C}" srcOrd="1" destOrd="0" presId="urn:microsoft.com/office/officeart/2005/8/layout/matrix3"/>
    <dgm:cxn modelId="{475BFAF9-2149-9D41-BD02-AA46301EA816}" type="presParOf" srcId="{D8111E23-0653-194B-BEE2-85AE3F57F9AD}" destId="{3A06755C-FB6D-CC46-A3BE-712D39457B78}" srcOrd="2" destOrd="0" presId="urn:microsoft.com/office/officeart/2005/8/layout/matrix3"/>
    <dgm:cxn modelId="{253D37A7-2068-8148-A97B-5B07F0D34A08}" type="presParOf" srcId="{D8111E23-0653-194B-BEE2-85AE3F57F9AD}" destId="{D25EBC33-EA47-6D4D-BAB9-C9B6ADD27E53}" srcOrd="3" destOrd="0" presId="urn:microsoft.com/office/officeart/2005/8/layout/matrix3"/>
    <dgm:cxn modelId="{F02B7455-B670-0C41-A39C-9575B176DA86}" type="presParOf" srcId="{D8111E23-0653-194B-BEE2-85AE3F57F9AD}" destId="{FB2EB9E3-E7E3-B742-ABCD-469A9B7DED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ADE7A-AD25-A24E-9A40-6BE0D1DD46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7D27A2-0EE9-F44D-B169-3BC74609D69F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共同学习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2411DE7-E0F2-374A-AEB2-3B9D031D8767}" type="parTrans" cxnId="{4CF3AEFE-3582-AF46-9712-64AF6E491C3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E6AB354-B722-4A4D-BA35-7DF0EFAB979F}" type="sibTrans" cxnId="{4CF3AEFE-3582-AF46-9712-64AF6E491C34}">
      <dgm:prSet custT="1"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E9700018-FFA6-A447-8B7F-2CF91D80CFE4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交流讨论、完成各自模块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221B8E2-43E5-9047-8ED9-DDE5CA38E245}" type="parTrans" cxnId="{EB8A53C2-F1AF-DC45-963D-B9991F779B27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C3C5DBBF-80C8-E049-966D-9EDA09A8FCC1}" type="sibTrans" cxnId="{EB8A53C2-F1AF-DC45-963D-B9991F779B27}">
      <dgm:prSet custT="1"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DA7977F-8787-ED4C-A6A3-8A4AE1A53AC7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整合、测试</a:t>
          </a:r>
        </a:p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、维护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F1FC28AC-2DDD-9848-B1AD-CCBD28E2A91C}" type="parTrans" cxnId="{81CEFC7F-4E3F-F64C-A9EE-C6498E7F029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703907C-8B1A-3C45-87E9-C492990FBAA5}" type="sibTrans" cxnId="{81CEFC7F-4E3F-F64C-A9EE-C6498E7F029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BC4B8BC-2D48-1E4E-AAD3-089B3B1F6294}" type="pres">
      <dgm:prSet presAssocID="{553ADE7A-AD25-A24E-9A40-6BE0D1DD46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71F5D4-BEC1-9B46-9839-662C19BD354B}" type="pres">
      <dgm:prSet presAssocID="{7B7D27A2-0EE9-F44D-B169-3BC74609D6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F4B24-B078-B14D-82F6-EB1FEA64ECE9}" type="pres">
      <dgm:prSet presAssocID="{BE6AB354-B722-4A4D-BA35-7DF0EFAB979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918B3FC-8FEF-0349-9199-6DFEF2620347}" type="pres">
      <dgm:prSet presAssocID="{BE6AB354-B722-4A4D-BA35-7DF0EFAB979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0D379D0-95E0-5C45-847D-BEE9D98CE4A7}" type="pres">
      <dgm:prSet presAssocID="{E9700018-FFA6-A447-8B7F-2CF91D80CF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62AC1-E38C-054B-9585-017D630658C2}" type="pres">
      <dgm:prSet presAssocID="{C3C5DBBF-80C8-E049-966D-9EDA09A8FCC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F637F0A-AADC-0445-B02C-6A4BCF12AFE0}" type="pres">
      <dgm:prSet presAssocID="{C3C5DBBF-80C8-E049-966D-9EDA09A8FCC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C38E1A8-3777-7849-9FD6-6BF64B22050D}" type="pres">
      <dgm:prSet presAssocID="{2DA7977F-8787-ED4C-A6A3-8A4AE1A53AC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3E2321-BFEB-824E-A65B-B048F82F6164}" type="presOf" srcId="{2DA7977F-8787-ED4C-A6A3-8A4AE1A53AC7}" destId="{6C38E1A8-3777-7849-9FD6-6BF64B22050D}" srcOrd="0" destOrd="0" presId="urn:microsoft.com/office/officeart/2005/8/layout/process1"/>
    <dgm:cxn modelId="{C4AD8740-375E-8941-9237-DD434E9A3A9B}" type="presOf" srcId="{BE6AB354-B722-4A4D-BA35-7DF0EFAB979F}" destId="{E918B3FC-8FEF-0349-9199-6DFEF2620347}" srcOrd="1" destOrd="0" presId="urn:microsoft.com/office/officeart/2005/8/layout/process1"/>
    <dgm:cxn modelId="{EA54766F-83DD-7A46-AA4E-C3972A1482B9}" type="presOf" srcId="{553ADE7A-AD25-A24E-9A40-6BE0D1DD4609}" destId="{ABC4B8BC-2D48-1E4E-AAD3-089B3B1F6294}" srcOrd="0" destOrd="0" presId="urn:microsoft.com/office/officeart/2005/8/layout/process1"/>
    <dgm:cxn modelId="{693EAFA3-07AD-9D43-B13A-97847F28D2DF}" type="presOf" srcId="{C3C5DBBF-80C8-E049-966D-9EDA09A8FCC1}" destId="{6F637F0A-AADC-0445-B02C-6A4BCF12AFE0}" srcOrd="1" destOrd="0" presId="urn:microsoft.com/office/officeart/2005/8/layout/process1"/>
    <dgm:cxn modelId="{EB8A53C2-F1AF-DC45-963D-B9991F779B27}" srcId="{553ADE7A-AD25-A24E-9A40-6BE0D1DD4609}" destId="{E9700018-FFA6-A447-8B7F-2CF91D80CFE4}" srcOrd="1" destOrd="0" parTransId="{D221B8E2-43E5-9047-8ED9-DDE5CA38E245}" sibTransId="{C3C5DBBF-80C8-E049-966D-9EDA09A8FCC1}"/>
    <dgm:cxn modelId="{81CEFC7F-4E3F-F64C-A9EE-C6498E7F0294}" srcId="{553ADE7A-AD25-A24E-9A40-6BE0D1DD4609}" destId="{2DA7977F-8787-ED4C-A6A3-8A4AE1A53AC7}" srcOrd="2" destOrd="0" parTransId="{F1FC28AC-2DDD-9848-B1AD-CCBD28E2A91C}" sibTransId="{D703907C-8B1A-3C45-87E9-C492990FBAA5}"/>
    <dgm:cxn modelId="{6C7EEEBC-2A34-D140-8E88-E3B504A21FF9}" type="presOf" srcId="{C3C5DBBF-80C8-E049-966D-9EDA09A8FCC1}" destId="{00B62AC1-E38C-054B-9585-017D630658C2}" srcOrd="0" destOrd="0" presId="urn:microsoft.com/office/officeart/2005/8/layout/process1"/>
    <dgm:cxn modelId="{BF59D798-00CE-F04F-863D-A564A353A2E2}" type="presOf" srcId="{7B7D27A2-0EE9-F44D-B169-3BC74609D69F}" destId="{9271F5D4-BEC1-9B46-9839-662C19BD354B}" srcOrd="0" destOrd="0" presId="urn:microsoft.com/office/officeart/2005/8/layout/process1"/>
    <dgm:cxn modelId="{4CF3AEFE-3582-AF46-9712-64AF6E491C34}" srcId="{553ADE7A-AD25-A24E-9A40-6BE0D1DD4609}" destId="{7B7D27A2-0EE9-F44D-B169-3BC74609D69F}" srcOrd="0" destOrd="0" parTransId="{22411DE7-E0F2-374A-AEB2-3B9D031D8767}" sibTransId="{BE6AB354-B722-4A4D-BA35-7DF0EFAB979F}"/>
    <dgm:cxn modelId="{0E60D6ED-07EC-9D47-9255-2A08F81EC6CC}" type="presOf" srcId="{BE6AB354-B722-4A4D-BA35-7DF0EFAB979F}" destId="{B4AF4B24-B078-B14D-82F6-EB1FEA64ECE9}" srcOrd="0" destOrd="0" presId="urn:microsoft.com/office/officeart/2005/8/layout/process1"/>
    <dgm:cxn modelId="{B48BD586-38D9-B54D-86D9-E12CF3EF6B25}" type="presOf" srcId="{E9700018-FFA6-A447-8B7F-2CF91D80CFE4}" destId="{40D379D0-95E0-5C45-847D-BEE9D98CE4A7}" srcOrd="0" destOrd="0" presId="urn:microsoft.com/office/officeart/2005/8/layout/process1"/>
    <dgm:cxn modelId="{FB9C7F25-1B4E-E047-9E37-6DB3B08AE1CC}" type="presParOf" srcId="{ABC4B8BC-2D48-1E4E-AAD3-089B3B1F6294}" destId="{9271F5D4-BEC1-9B46-9839-662C19BD354B}" srcOrd="0" destOrd="0" presId="urn:microsoft.com/office/officeart/2005/8/layout/process1"/>
    <dgm:cxn modelId="{F2E62AB5-0670-A747-871C-B98AE1D65C34}" type="presParOf" srcId="{ABC4B8BC-2D48-1E4E-AAD3-089B3B1F6294}" destId="{B4AF4B24-B078-B14D-82F6-EB1FEA64ECE9}" srcOrd="1" destOrd="0" presId="urn:microsoft.com/office/officeart/2005/8/layout/process1"/>
    <dgm:cxn modelId="{2A470BEA-02CE-2A4A-B708-5C3797D81C8A}" type="presParOf" srcId="{B4AF4B24-B078-B14D-82F6-EB1FEA64ECE9}" destId="{E918B3FC-8FEF-0349-9199-6DFEF2620347}" srcOrd="0" destOrd="0" presId="urn:microsoft.com/office/officeart/2005/8/layout/process1"/>
    <dgm:cxn modelId="{E7277293-267B-8B44-B703-7F0BBBB463F8}" type="presParOf" srcId="{ABC4B8BC-2D48-1E4E-AAD3-089B3B1F6294}" destId="{40D379D0-95E0-5C45-847D-BEE9D98CE4A7}" srcOrd="2" destOrd="0" presId="urn:microsoft.com/office/officeart/2005/8/layout/process1"/>
    <dgm:cxn modelId="{1FE2EDC4-CAE7-C04F-AC20-FB3E45AE060E}" type="presParOf" srcId="{ABC4B8BC-2D48-1E4E-AAD3-089B3B1F6294}" destId="{00B62AC1-E38C-054B-9585-017D630658C2}" srcOrd="3" destOrd="0" presId="urn:microsoft.com/office/officeart/2005/8/layout/process1"/>
    <dgm:cxn modelId="{36698A2A-B08F-6748-B217-65883855A5B9}" type="presParOf" srcId="{00B62AC1-E38C-054B-9585-017D630658C2}" destId="{6F637F0A-AADC-0445-B02C-6A4BCF12AFE0}" srcOrd="0" destOrd="0" presId="urn:microsoft.com/office/officeart/2005/8/layout/process1"/>
    <dgm:cxn modelId="{D979865B-0AB0-E24A-B24C-E6FDC4BDDD53}" type="presParOf" srcId="{ABC4B8BC-2D48-1E4E-AAD3-089B3B1F6294}" destId="{6C38E1A8-3777-7849-9FD6-6BF64B2205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48102-CD7A-694C-BD8B-00F3644EFF19}">
      <dsp:nvSpPr>
        <dsp:cNvPr id="0" name=""/>
        <dsp:cNvSpPr/>
      </dsp:nvSpPr>
      <dsp:spPr>
        <a:xfrm>
          <a:off x="1684531" y="1633826"/>
          <a:ext cx="1167440" cy="116744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+8s</a:t>
          </a:r>
          <a:endParaRPr lang="zh-CN" altLang="en-US" sz="30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855499" y="1804794"/>
        <a:ext cx="825504" cy="825504"/>
      </dsp:txXfrm>
    </dsp:sp>
    <dsp:sp modelId="{D2D0FDBD-E6E7-254D-9207-D35FAE344AD9}">
      <dsp:nvSpPr>
        <dsp:cNvPr id="0" name=""/>
        <dsp:cNvSpPr/>
      </dsp:nvSpPr>
      <dsp:spPr>
        <a:xfrm rot="10800000">
          <a:off x="554881" y="2051186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EB0AA-3F68-FE47-A50C-C46383BABE01}">
      <dsp:nvSpPr>
        <dsp:cNvPr id="0" name=""/>
        <dsp:cNvSpPr/>
      </dsp:nvSpPr>
      <dsp:spPr>
        <a:xfrm>
          <a:off x="347" y="1773919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开始模块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6334" y="1799906"/>
        <a:ext cx="1057094" cy="835281"/>
      </dsp:txXfrm>
    </dsp:sp>
    <dsp:sp modelId="{60AF71F7-6231-AB48-ABCC-097204D1A698}">
      <dsp:nvSpPr>
        <dsp:cNvPr id="0" name=""/>
        <dsp:cNvSpPr/>
      </dsp:nvSpPr>
      <dsp:spPr>
        <a:xfrm rot="13500000">
          <a:off x="900381" y="12170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76575"/>
                <a:satOff val="-1064"/>
                <a:lumOff val="5738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76575"/>
                <a:satOff val="-1064"/>
                <a:lumOff val="5738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76575"/>
                <a:satOff val="-1064"/>
                <a:lumOff val="57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7640A-218D-1E41-B226-A8957CBB9269}">
      <dsp:nvSpPr>
        <dsp:cNvPr id="0" name=""/>
        <dsp:cNvSpPr/>
      </dsp:nvSpPr>
      <dsp:spPr>
        <a:xfrm>
          <a:off x="502181" y="562383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2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2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2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更换图片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528168" y="588370"/>
        <a:ext cx="1057094" cy="835281"/>
      </dsp:txXfrm>
    </dsp:sp>
    <dsp:sp modelId="{1B376FEB-DEA1-6F49-9737-6BDE3D9FB94C}">
      <dsp:nvSpPr>
        <dsp:cNvPr id="0" name=""/>
        <dsp:cNvSpPr/>
      </dsp:nvSpPr>
      <dsp:spPr>
        <a:xfrm rot="16200000">
          <a:off x="1734492" y="8715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53150"/>
                <a:satOff val="-2127"/>
                <a:lumOff val="1147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53150"/>
                <a:satOff val="-2127"/>
                <a:lumOff val="1147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53150"/>
                <a:satOff val="-2127"/>
                <a:lumOff val="114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4F96B-A0E6-4544-BEDC-96B686AE03D7}">
      <dsp:nvSpPr>
        <dsp:cNvPr id="0" name=""/>
        <dsp:cNvSpPr/>
      </dsp:nvSpPr>
      <dsp:spPr>
        <a:xfrm>
          <a:off x="1713717" y="60548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自动求解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739704" y="86535"/>
        <a:ext cx="1057094" cy="835281"/>
      </dsp:txXfrm>
    </dsp:sp>
    <dsp:sp modelId="{8CB5E1C4-43CA-8240-8E60-86C5B1FAC236}">
      <dsp:nvSpPr>
        <dsp:cNvPr id="0" name=""/>
        <dsp:cNvSpPr/>
      </dsp:nvSpPr>
      <dsp:spPr>
        <a:xfrm rot="18900000">
          <a:off x="2568603" y="12170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29725"/>
                <a:satOff val="-3191"/>
                <a:lumOff val="17215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29725"/>
                <a:satOff val="-3191"/>
                <a:lumOff val="17215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29725"/>
                <a:satOff val="-3191"/>
                <a:lumOff val="172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AE7B4-ACEC-F140-B05E-F4903C9694E2}">
      <dsp:nvSpPr>
        <dsp:cNvPr id="0" name=""/>
        <dsp:cNvSpPr/>
      </dsp:nvSpPr>
      <dsp:spPr>
        <a:xfrm>
          <a:off x="2925253" y="562383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5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5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5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进度存取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951240" y="588370"/>
        <a:ext cx="1057094" cy="835281"/>
      </dsp:txXfrm>
    </dsp:sp>
    <dsp:sp modelId="{D324544B-3D17-5545-8161-C4ED4BD76126}">
      <dsp:nvSpPr>
        <dsp:cNvPr id="0" name=""/>
        <dsp:cNvSpPr/>
      </dsp:nvSpPr>
      <dsp:spPr>
        <a:xfrm>
          <a:off x="2914103" y="2051186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1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1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1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22205F-2C80-5B4B-B00A-39C43FE72300}">
      <dsp:nvSpPr>
        <dsp:cNvPr id="0" name=""/>
        <dsp:cNvSpPr/>
      </dsp:nvSpPr>
      <dsp:spPr>
        <a:xfrm>
          <a:off x="3427087" y="1773919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得分排名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453074" y="1799906"/>
        <a:ext cx="1057094" cy="835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D057-A729-EA49-9741-F9BC96908577}">
      <dsp:nvSpPr>
        <dsp:cNvPr id="0" name=""/>
        <dsp:cNvSpPr/>
      </dsp:nvSpPr>
      <dsp:spPr>
        <a:xfrm>
          <a:off x="785180" y="0"/>
          <a:ext cx="3187329" cy="318732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CDBAE-25A3-F544-8A48-AD835B14645C}">
      <dsp:nvSpPr>
        <dsp:cNvPr id="0" name=""/>
        <dsp:cNvSpPr/>
      </dsp:nvSpPr>
      <dsp:spPr>
        <a:xfrm>
          <a:off x="1087976" y="302796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自主学习能力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148657" y="363477"/>
        <a:ext cx="1121696" cy="1121696"/>
      </dsp:txXfrm>
    </dsp:sp>
    <dsp:sp modelId="{3A06755C-FB6D-CC46-A3BE-712D39457B78}">
      <dsp:nvSpPr>
        <dsp:cNvPr id="0" name=""/>
        <dsp:cNvSpPr/>
      </dsp:nvSpPr>
      <dsp:spPr>
        <a:xfrm>
          <a:off x="2426654" y="302796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团队协作能力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487335" y="363477"/>
        <a:ext cx="1121696" cy="1121696"/>
      </dsp:txXfrm>
    </dsp:sp>
    <dsp:sp modelId="{D25EBC33-EA47-6D4D-BAB9-C9B6ADD27E53}">
      <dsp:nvSpPr>
        <dsp:cNvPr id="0" name=""/>
        <dsp:cNvSpPr/>
      </dsp:nvSpPr>
      <dsp:spPr>
        <a:xfrm>
          <a:off x="1087976" y="1641474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工程设计能力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148657" y="1702155"/>
        <a:ext cx="1121696" cy="1121696"/>
      </dsp:txXfrm>
    </dsp:sp>
    <dsp:sp modelId="{FB2EB9E3-E7E3-B742-ABCD-469A9B7DEDD6}">
      <dsp:nvSpPr>
        <dsp:cNvPr id="0" name=""/>
        <dsp:cNvSpPr/>
      </dsp:nvSpPr>
      <dsp:spPr>
        <a:xfrm>
          <a:off x="2426654" y="1641474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代码实现能力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487335" y="1702155"/>
        <a:ext cx="1121696" cy="1121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1F5D4-BEC1-9B46-9839-662C19BD354B}">
      <dsp:nvSpPr>
        <dsp:cNvPr id="0" name=""/>
        <dsp:cNvSpPr/>
      </dsp:nvSpPr>
      <dsp:spPr>
        <a:xfrm>
          <a:off x="3793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共同学习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3989" y="1026880"/>
        <a:ext cx="1073316" cy="970574"/>
      </dsp:txXfrm>
    </dsp:sp>
    <dsp:sp modelId="{B4AF4B24-B078-B14D-82F6-EB1FEA64ECE9}">
      <dsp:nvSpPr>
        <dsp:cNvPr id="0" name=""/>
        <dsp:cNvSpPr/>
      </dsp:nvSpPr>
      <dsp:spPr>
        <a:xfrm>
          <a:off x="1250872" y="1371588"/>
          <a:ext cx="240346" cy="281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250872" y="1427820"/>
        <a:ext cx="168242" cy="168695"/>
      </dsp:txXfrm>
    </dsp:sp>
    <dsp:sp modelId="{40D379D0-95E0-5C45-847D-BEE9D98CE4A7}">
      <dsp:nvSpPr>
        <dsp:cNvPr id="0" name=""/>
        <dsp:cNvSpPr/>
      </dsp:nvSpPr>
      <dsp:spPr>
        <a:xfrm>
          <a:off x="1590985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交流讨论、完成各自模块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621181" y="1026880"/>
        <a:ext cx="1073316" cy="970574"/>
      </dsp:txXfrm>
    </dsp:sp>
    <dsp:sp modelId="{00B62AC1-E38C-054B-9585-017D630658C2}">
      <dsp:nvSpPr>
        <dsp:cNvPr id="0" name=""/>
        <dsp:cNvSpPr/>
      </dsp:nvSpPr>
      <dsp:spPr>
        <a:xfrm>
          <a:off x="2838064" y="1371588"/>
          <a:ext cx="240346" cy="281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838064" y="1427820"/>
        <a:ext cx="168242" cy="168695"/>
      </dsp:txXfrm>
    </dsp:sp>
    <dsp:sp modelId="{6C38E1A8-3777-7849-9FD6-6BF64B22050D}">
      <dsp:nvSpPr>
        <dsp:cNvPr id="0" name=""/>
        <dsp:cNvSpPr/>
      </dsp:nvSpPr>
      <dsp:spPr>
        <a:xfrm>
          <a:off x="3178177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整合、测试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、维护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208373" y="1026880"/>
        <a:ext cx="1073316" cy="970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大家好，我们是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小组，我们的项目是</a:t>
            </a:r>
            <a:r>
              <a:rPr kumimoji="1" lang="en-US" altLang="zh-CN" dirty="0" smtClean="0"/>
              <a:t>+8s——</a:t>
            </a:r>
            <a:r>
              <a:rPr kumimoji="1" lang="zh-CN" altLang="en-US" dirty="0" smtClean="0"/>
              <a:t>八数码拼图。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更换图片模块允许用户在我们精选的图片库中进行选择，用户也可以选择自定义图片。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在自动求解模块，我们通过 </a:t>
            </a:r>
            <a:r>
              <a:rPr kumimoji="1" lang="zh-CN" altLang="en-US" b="1" dirty="0" smtClean="0"/>
              <a:t>启发式搜索算法 </a:t>
            </a:r>
            <a:r>
              <a:rPr kumimoji="1" lang="zh-CN" altLang="en-US" dirty="0" smtClean="0"/>
              <a:t>计算从当前情况至最终情况的最短路径，为苦苦寻觅</a:t>
            </a:r>
            <a:r>
              <a:rPr kumimoji="1" lang="zh-CN" altLang="en-US" b="1" dirty="0" smtClean="0"/>
              <a:t>结果</a:t>
            </a:r>
            <a:r>
              <a:rPr kumimoji="1" lang="zh-CN" altLang="en-US" dirty="0" smtClean="0"/>
              <a:t>的用户提供了</a:t>
            </a:r>
            <a:r>
              <a:rPr kumimoji="1" lang="zh-CN" altLang="en-US" b="1" dirty="0" smtClean="0"/>
              <a:t>灵感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使用自动求解功能后，此局不会进行保存或生成得分，也不会参与全球排名。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灵感通常是一闪而过的，于是我们推出了进度存取模块，允许用户在退出时保存进度，并且在下次打开时自动恢复。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7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在完成游戏后，我们会有一个非常可爱的挑战成功界面，在这里可以把自己的成绩提交到全球排名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说到排名，我们便需要一个衡量标准。如何量化玩家水准呢？我们引出了一个综合消耗值，将其作为玩家的得分，这个</a:t>
            </a:r>
            <a:r>
              <a:rPr kumimoji="1" lang="zh-CN" altLang="en-US" dirty="0" smtClean="0"/>
              <a:t>消耗值越</a:t>
            </a:r>
            <a:r>
              <a:rPr kumimoji="1" lang="zh-CN" altLang="en-US" smtClean="0"/>
              <a:t>接近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越好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4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在得分排名模块，首先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6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第四部分是技术实现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1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在技术实现方面，我们采用了 </a:t>
            </a:r>
            <a:r>
              <a:rPr kumimoji="1" lang="en-US" altLang="zh-CN" dirty="0" smtClean="0"/>
              <a:t>Qt5 </a:t>
            </a:r>
            <a:r>
              <a:rPr kumimoji="1" lang="zh-CN" altLang="en-US" dirty="0" smtClean="0"/>
              <a:t>框架，运用了大量原生组件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 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 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19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这是我们的一些代码模块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今天我将从这五个模块为大家介绍我们的项目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2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右边是我们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*算法的一部分。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6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在全球排名模块，我们在本地生成分数，然后调用服务器端接口，与远程数据库进行通讯，并返回 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 数据，在客户端进行解析和呈现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8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在服务器端，我们采用了 </a:t>
            </a:r>
            <a:r>
              <a:rPr kumimoji="1" lang="en-US" altLang="zh-CN" dirty="0" err="1" smtClean="0"/>
              <a:t>python+uwsgi+supervisor+nginx</a:t>
            </a:r>
            <a:r>
              <a:rPr kumimoji="1" lang="zh-CN" altLang="en-US" dirty="0" smtClean="0"/>
              <a:t> 的架构，实现了高性能、高可用的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最后一部分是项目总结，首先我和大家分享几个有意思的点。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之前提到我在这个项目中是负责产品设计的，也就是产品经理。那在设计的过程中，我做出了一些很有意思的决定。比如：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① 其实这个游戏用键盘也能玩，但是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② 鉴于大家都有自己喜欢的音乐</a:t>
            </a:r>
            <a:r>
              <a:rPr kumimoji="1" lang="mr-IN" altLang="zh-CN" dirty="0" smtClean="0"/>
              <a:t>……</a:t>
            </a:r>
            <a:r>
              <a:rPr kumimoji="1" lang="zh-CN" altLang="en-US" dirty="0" smtClean="0"/>
              <a:t>鼠标声本身就是一种反馈，鉴于这是一个轻松的小游戏，如果再加音效，就是双重反馈了，会引发用户的认知失调，因此砍掉了方块移动音效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③</a:t>
            </a:r>
            <a:endParaRPr kumimoji="1" lang="en-US" altLang="zh-CN" dirty="0" smtClean="0"/>
          </a:p>
          <a:p>
            <a:r>
              <a:rPr kumimoji="1" lang="zh-CN" altLang="en-US" dirty="0" smtClean="0"/>
              <a:t>④ 我们在设计的时候充分考虑到了程序的容错性，不仅正常人能操作，即使是智障也不会触发 </a:t>
            </a:r>
            <a:r>
              <a:rPr kumimoji="1" lang="en-US" altLang="zh-CN" dirty="0" smtClean="0"/>
              <a:t>bug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那在我们开发的过程中，还有一些值得说道的点。比如：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我们在整个项目推进的过程中，秉承着工程化、专业化的思想，我们在进度管理上采用了甘特图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在需求分析上采用了功能脑图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4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在业务流程上绘制了业务流程图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1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在开发过程中，我们全程采用 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协作，提高了开发效率，优化了工作流程；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28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我们的成员中有的人使用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、有的人使用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，在协作开发的过程中遇到了一些阻碍。最终，我们还是成功适配了不同平台和不同环境中的开发工具，实现了双平台协作开发。并且最终发布的软件产品也包含能够不依赖系统环境独立运行的 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程序，实现了多平台支持。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首先是项目简介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36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在整个项目中，我们通过小组的方式完成了整个项目，项目初期我们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共同学习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；中期交流讨论，完成各自模块；末期完成了软件的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测试、维护与修改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，提升了我们的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团队协作能力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自主学习能力 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与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程序设计能力</a:t>
            </a:r>
            <a:r>
              <a:rPr lang="zh-CN" altLang="zh-CN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200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6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0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因此我们取名叫</a:t>
            </a:r>
            <a:r>
              <a:rPr kumimoji="1" lang="en-US" altLang="zh-CN" dirty="0" smtClean="0"/>
              <a:t>+8s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2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第二部分是组内分工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在此次项目中，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6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我们的拼图游戏主要有五个模块，分别是</a:t>
            </a:r>
            <a:r>
              <a:rPr kumimoji="1" lang="mr-IN" altLang="zh-CN" dirty="0" smtClean="0"/>
              <a:t>…………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开始模块主要包含读取存档、生成棋盘等功能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98066" y="2271236"/>
            <a:ext cx="4637443" cy="588546"/>
          </a:xfrm>
        </p:spPr>
        <p:txBody>
          <a:bodyPr/>
          <a:lstStyle/>
          <a:p>
            <a:r>
              <a:rPr lang="zh-CN" altLang="en-US" dirty="0"/>
              <a:t>八数码拼图</a:t>
            </a:r>
            <a:r>
              <a:rPr lang="zh-CN" altLang="en-US" dirty="0" smtClean="0"/>
              <a:t>项目</a:t>
            </a:r>
            <a:endParaRPr lang="en-US" altLang="zh-CN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98066" y="213970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98066" y="285978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E3A56D3-2BE1-4D8E-A117-6295E14476D0}"/>
              </a:ext>
            </a:extLst>
          </p:cNvPr>
          <p:cNvSpPr/>
          <p:nvPr/>
        </p:nvSpPr>
        <p:spPr>
          <a:xfrm>
            <a:off x="3131840" y="312516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=NOW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小组      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  <a:r>
              <a:rPr lang="zh-CN" altLang="en-US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、詹泽宇、黄凯、张洺豪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1276767"/>
            <a:ext cx="13356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 UI Light" charset="-122"/>
              </a:rPr>
              <a:t>+8S</a:t>
            </a:r>
            <a:endParaRPr lang="en-US" altLang="zh-CN" sz="5000" dirty="0">
              <a:solidFill>
                <a:schemeClr val="bg1"/>
              </a:solidFill>
              <a:effectLst/>
              <a:latin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开始模块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361791" y="1570530"/>
            <a:ext cx="6072786" cy="2604101"/>
            <a:chOff x="1361791" y="1570530"/>
            <a:chExt cx="6072786" cy="2604101"/>
          </a:xfrm>
        </p:grpSpPr>
        <p:sp>
          <p:nvSpPr>
            <p:cNvPr id="3" name="矩形: 圆角 2">
              <a:extLst>
                <a:ext uri="{FF2B5EF4-FFF2-40B4-BE49-F238E27FC236}">
                  <a16:creationId xmlns="" xmlns:a16="http://schemas.microsoft.com/office/drawing/2014/main" id="{DCB9CA27-BD10-486C-9D8D-A0B5E1D47136}"/>
                </a:ext>
              </a:extLst>
            </p:cNvPr>
            <p:cNvSpPr/>
            <p:nvPr/>
          </p:nvSpPr>
          <p:spPr>
            <a:xfrm>
              <a:off x="2724593" y="1570530"/>
              <a:ext cx="1224136" cy="792088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开始游戏</a:t>
              </a: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="" xmlns:a16="http://schemas.microsoft.com/office/drawing/2014/main" id="{AA2FBC1F-E917-442E-84E9-B1D5BAD8A1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32505" y="1944656"/>
              <a:ext cx="792088" cy="900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: 圆角 76">
              <a:extLst>
                <a:ext uri="{FF2B5EF4-FFF2-40B4-BE49-F238E27FC236}">
                  <a16:creationId xmlns="" xmlns:a16="http://schemas.microsoft.com/office/drawing/2014/main" id="{4F473029-EC47-47B7-A0C1-F770B99758AD}"/>
                </a:ext>
              </a:extLst>
            </p:cNvPr>
            <p:cNvSpPr/>
            <p:nvPr/>
          </p:nvSpPr>
          <p:spPr>
            <a:xfrm>
              <a:off x="1469803" y="2859783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读取存档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="" xmlns:a16="http://schemas.microsoft.com/office/drawing/2014/main" id="{C7854A6A-FD6F-4D30-A06A-E6268FF5937D}"/>
                </a:ext>
              </a:extLst>
            </p:cNvPr>
            <p:cNvSpPr txBox="1"/>
            <p:nvPr/>
          </p:nvSpPr>
          <p:spPr>
            <a:xfrm>
              <a:off x="1361791" y="371296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读取上次存档</a:t>
              </a:r>
              <a:r>
                <a:rPr lang="zh-CN" altLang="en-US" sz="12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并恢复进度</a:t>
              </a:r>
              <a:endParaRPr lang="zh-CN" altLang="en-US" sz="12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="" xmlns:a16="http://schemas.microsoft.com/office/drawing/2014/main" id="{4376E9BC-FDE3-495A-A294-736F1DA8126B}"/>
                </a:ext>
              </a:extLst>
            </p:cNvPr>
            <p:cNvCxnSpPr>
              <a:cxnSpLocks/>
              <a:stCxn id="77" idx="2"/>
              <a:endCxn id="83" idx="0"/>
            </p:cNvCxnSpPr>
            <p:nvPr/>
          </p:nvCxnSpPr>
          <p:spPr>
            <a:xfrm flipH="1">
              <a:off x="1929215" y="3280556"/>
              <a:ext cx="8640" cy="27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="" xmlns:a16="http://schemas.microsoft.com/office/drawing/2014/main" id="{035AA4BB-71C3-48D6-B844-026ADED8433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196" y="2375292"/>
              <a:ext cx="0" cy="25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74B69B09-B71B-4A25-9A52-216110D8A5C9}"/>
                </a:ext>
              </a:extLst>
            </p:cNvPr>
            <p:cNvSpPr/>
            <p:nvPr/>
          </p:nvSpPr>
          <p:spPr>
            <a:xfrm>
              <a:off x="1878718" y="3553853"/>
              <a:ext cx="100994" cy="11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="" xmlns:a16="http://schemas.microsoft.com/office/drawing/2014/main" id="{9E17E114-B803-4D2C-BD37-A107F8DA20BF}"/>
                </a:ext>
              </a:extLst>
            </p:cNvPr>
            <p:cNvSpPr/>
            <p:nvPr/>
          </p:nvSpPr>
          <p:spPr>
            <a:xfrm>
              <a:off x="2855144" y="2634265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生成棋盘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="" xmlns:a16="http://schemas.microsoft.com/office/drawing/2014/main" id="{EC554D5B-F94C-4D0D-BB33-1B0D0294298C}"/>
                </a:ext>
              </a:extLst>
            </p:cNvPr>
            <p:cNvCxnSpPr>
              <a:stCxn id="86" idx="2"/>
            </p:cNvCxnSpPr>
            <p:nvPr/>
          </p:nvCxnSpPr>
          <p:spPr>
            <a:xfrm>
              <a:off x="3323196" y="3055038"/>
              <a:ext cx="0" cy="31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="" xmlns:a16="http://schemas.microsoft.com/office/drawing/2014/main" id="{16CFF193-5BD2-4AA3-9D23-338C2C070A49}"/>
                </a:ext>
              </a:extLst>
            </p:cNvPr>
            <p:cNvSpPr/>
            <p:nvPr/>
          </p:nvSpPr>
          <p:spPr>
            <a:xfrm>
              <a:off x="3280652" y="337078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37720F78-ABDF-435C-A331-66F1D6DC9A29}"/>
                </a:ext>
              </a:extLst>
            </p:cNvPr>
            <p:cNvSpPr txBox="1"/>
            <p:nvPr/>
          </p:nvSpPr>
          <p:spPr>
            <a:xfrm>
              <a:off x="2832605" y="340998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确保本次游戏有解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="" xmlns:a16="http://schemas.microsoft.com/office/drawing/2014/main" id="{AEBB92CC-818C-4BAC-A7F9-8F1355E91D00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3791248" y="2844651"/>
              <a:ext cx="42034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04C1625C-C74C-4B1A-BCB0-B384479B17D7}"/>
                </a:ext>
              </a:extLst>
            </p:cNvPr>
            <p:cNvSpPr/>
            <p:nvPr/>
          </p:nvSpPr>
          <p:spPr>
            <a:xfrm>
              <a:off x="4211591" y="2808647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E9A304E0-31D2-4E03-B40C-627B820F8F18}"/>
                </a:ext>
              </a:extLst>
            </p:cNvPr>
            <p:cNvSpPr txBox="1"/>
            <p:nvPr/>
          </p:nvSpPr>
          <p:spPr>
            <a:xfrm>
              <a:off x="3750079" y="286997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记录最优解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="" xmlns:a16="http://schemas.microsoft.com/office/drawing/2014/main" id="{5E41E641-C979-4A44-ADC2-9C68482E5BA7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948729" y="1966574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DA58791C-BCCB-4FF1-80A6-C55C5D6FD783}"/>
                </a:ext>
              </a:extLst>
            </p:cNvPr>
            <p:cNvSpPr/>
            <p:nvPr/>
          </p:nvSpPr>
          <p:spPr>
            <a:xfrm>
              <a:off x="5100857" y="1734269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="" xmlns:a16="http://schemas.microsoft.com/office/drawing/2014/main" id="{0AA75742-3C18-45A6-9158-BA6FF42B0E62}"/>
                </a:ext>
              </a:extLst>
            </p:cNvPr>
            <p:cNvCxnSpPr>
              <a:stCxn id="111" idx="3"/>
            </p:cNvCxnSpPr>
            <p:nvPr/>
          </p:nvCxnSpPr>
          <p:spPr>
            <a:xfrm flipV="1">
              <a:off x="6036961" y="1944655"/>
              <a:ext cx="839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肘形 119">
              <a:extLst>
                <a:ext uri="{FF2B5EF4-FFF2-40B4-BE49-F238E27FC236}">
                  <a16:creationId xmlns="" xmlns:a16="http://schemas.microsoft.com/office/drawing/2014/main" id="{624C26D8-29D2-4DBE-B4F1-4BA25F08D833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rot="5400000">
              <a:off x="4777807" y="2381284"/>
              <a:ext cx="1017345" cy="564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="" xmlns:a16="http://schemas.microsoft.com/office/drawing/2014/main" id="{85E34AB4-B5E2-42E2-85BF-EB49BFECB60B}"/>
                </a:ext>
              </a:extLst>
            </p:cNvPr>
            <p:cNvCxnSpPr>
              <a:stCxn id="111" idx="2"/>
            </p:cNvCxnSpPr>
            <p:nvPr/>
          </p:nvCxnSpPr>
          <p:spPr>
            <a:xfrm rot="16200000" flipH="1">
              <a:off x="5606619" y="2117331"/>
              <a:ext cx="578252" cy="6536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="" xmlns:a16="http://schemas.microsoft.com/office/drawing/2014/main" id="{C543FE86-2830-4786-949C-3713FA997EE4}"/>
                </a:ext>
              </a:extLst>
            </p:cNvPr>
            <p:cNvSpPr/>
            <p:nvPr/>
          </p:nvSpPr>
          <p:spPr>
            <a:xfrm>
              <a:off x="4970685" y="3176906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="" xmlns:a16="http://schemas.microsoft.com/office/drawing/2014/main" id="{BB30EB57-6463-428B-B2C4-41309D771FCD}"/>
                </a:ext>
              </a:extLst>
            </p:cNvPr>
            <p:cNvSpPr/>
            <p:nvPr/>
          </p:nvSpPr>
          <p:spPr>
            <a:xfrm>
              <a:off x="6233736" y="270303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="" xmlns:a16="http://schemas.microsoft.com/office/drawing/2014/main" id="{8A9708B4-5AB3-4A3A-966E-1B689AFA537A}"/>
                </a:ext>
              </a:extLst>
            </p:cNvPr>
            <p:cNvSpPr/>
            <p:nvPr/>
          </p:nvSpPr>
          <p:spPr>
            <a:xfrm>
              <a:off x="6887977" y="1908651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="" xmlns:a16="http://schemas.microsoft.com/office/drawing/2014/main" id="{BCE22B7D-2A07-4A74-A477-6A01A93ACCD3}"/>
                </a:ext>
              </a:extLst>
            </p:cNvPr>
            <p:cNvSpPr txBox="1"/>
            <p:nvPr/>
          </p:nvSpPr>
          <p:spPr>
            <a:xfrm>
              <a:off x="4466629" y="324418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重置时间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="" xmlns:a16="http://schemas.microsoft.com/office/drawing/2014/main" id="{ADED42BB-7B58-4237-B66C-C72634B387E8}"/>
                </a:ext>
              </a:extLst>
            </p:cNvPr>
            <p:cNvSpPr txBox="1"/>
            <p:nvPr/>
          </p:nvSpPr>
          <p:spPr>
            <a:xfrm>
              <a:off x="5773599" y="277218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重置步数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="" xmlns:a16="http://schemas.microsoft.com/office/drawing/2014/main" id="{A7D52777-973C-4CD6-A7D1-046602DAC95F}"/>
                </a:ext>
              </a:extLst>
            </p:cNvPr>
            <p:cNvSpPr txBox="1"/>
            <p:nvPr/>
          </p:nvSpPr>
          <p:spPr>
            <a:xfrm>
              <a:off x="6426465" y="195664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重置画面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更换图片模块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419622"/>
            <a:ext cx="4222725" cy="29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自动求解模块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218771D-FE93-4424-A9E7-9F1D02F9D397}"/>
              </a:ext>
            </a:extLst>
          </p:cNvPr>
          <p:cNvSpPr/>
          <p:nvPr/>
        </p:nvSpPr>
        <p:spPr>
          <a:xfrm>
            <a:off x="3275856" y="1419622"/>
            <a:ext cx="2664296" cy="10081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自动</a:t>
            </a:r>
            <a:r>
              <a:rPr lang="zh-CN" altLang="en-US" sz="2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求解</a:t>
            </a:r>
            <a:endParaRPr lang="en-US" altLang="zh-CN" sz="2400" b="1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（</a:t>
            </a:r>
            <a:r>
              <a:rPr lang="en-US" altLang="zh-CN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A*</a:t>
            </a:r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启发式搜索）</a:t>
            </a:r>
            <a:endParaRPr lang="zh-CN" altLang="en-US" sz="20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="" xmlns:a16="http://schemas.microsoft.com/office/drawing/2014/main" id="{0A78406F-1C59-4C55-9A63-5478457FCFDB}"/>
              </a:ext>
            </a:extLst>
          </p:cNvPr>
          <p:cNvCxnSpPr>
            <a:stCxn id="5" idx="2"/>
          </p:cNvCxnSpPr>
          <p:nvPr/>
        </p:nvCxnSpPr>
        <p:spPr>
          <a:xfrm rot="5400000">
            <a:off x="3545886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1AE5F99B-C18A-4C89-A4FA-669F6C63C6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734018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D0F511E2-60A8-4EEA-A5AA-52E277834AF9}"/>
              </a:ext>
            </a:extLst>
          </p:cNvPr>
          <p:cNvSpPr/>
          <p:nvPr/>
        </p:nvSpPr>
        <p:spPr>
          <a:xfrm>
            <a:off x="5796136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进行保存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不生成得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不参与排名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="" xmlns:a16="http://schemas.microsoft.com/office/drawing/2014/main" id="{6A64C369-0C95-4E47-B843-7A72E6BA7343}"/>
              </a:ext>
            </a:extLst>
          </p:cNvPr>
          <p:cNvSpPr/>
          <p:nvPr/>
        </p:nvSpPr>
        <p:spPr>
          <a:xfrm>
            <a:off x="1331640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根据当前最优解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逐步自动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移动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直到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完成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进度存取模块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69418" y="1543645"/>
            <a:ext cx="700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的进度存取模块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依赖于我们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栈式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数据结构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，我们将开始游戏后的所有操作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以栈的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形式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储存。当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玩家想撤销时可以按相应按钮，系统会读取上一步操作并将其删除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84380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预存</a:t>
            </a:r>
          </a:p>
        </p:txBody>
      </p:sp>
      <p:sp>
        <p:nvSpPr>
          <p:cNvPr id="14" name="流程图: 接点 13"/>
          <p:cNvSpPr/>
          <p:nvPr/>
        </p:nvSpPr>
        <p:spPr>
          <a:xfrm>
            <a:off x="5454850" y="2547106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本地储存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28396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可撤销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8" name="箭头: 右 17"/>
          <p:cNvSpPr/>
          <p:nvPr/>
        </p:nvSpPr>
        <p:spPr>
          <a:xfrm rot="1475589">
            <a:off x="5062637" y="3615866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 rot="20152765">
            <a:off x="5090215" y="2820913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/>
          <p:cNvSpPr/>
          <p:nvPr/>
        </p:nvSpPr>
        <p:spPr>
          <a:xfrm>
            <a:off x="5454850" y="3551547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云端保存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CBA539D5-397E-493A-8302-CB06B7310445}"/>
              </a:ext>
            </a:extLst>
          </p:cNvPr>
          <p:cNvSpPr/>
          <p:nvPr/>
        </p:nvSpPr>
        <p:spPr>
          <a:xfrm>
            <a:off x="3849211" y="3231182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58577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55776" y="17796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如何将玩家水准量化？</a:t>
            </a:r>
            <a:endParaRPr kumimoji="1"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2032" y="2520467"/>
            <a:ext cx="66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综合消耗值</a:t>
            </a:r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Cost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*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(Step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-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DIFY)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+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Time;</a:t>
            </a:r>
            <a:endParaRPr lang="zh-CN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9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7094" y="3566255"/>
            <a:ext cx="2743387" cy="0"/>
          </a:xfrm>
          <a:prstGeom prst="line">
            <a:avLst/>
          </a:prstGeom>
          <a:ln w="12700">
            <a:solidFill>
              <a:srgbClr val="222D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115616" y="925853"/>
            <a:ext cx="7422857" cy="3976359"/>
            <a:chOff x="1462908" y="1047459"/>
            <a:chExt cx="7006506" cy="3629736"/>
          </a:xfrm>
        </p:grpSpPr>
        <p:grpSp>
          <p:nvGrpSpPr>
            <p:cNvPr id="8" name="그룹 7"/>
            <p:cNvGrpSpPr/>
            <p:nvPr/>
          </p:nvGrpSpPr>
          <p:grpSpPr>
            <a:xfrm>
              <a:off x="1462908" y="3755233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013842" y="2945782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564776" y="2136332"/>
              <a:ext cx="1475449" cy="903330"/>
              <a:chOff x="1043608" y="4293095"/>
              <a:chExt cx="2196001" cy="1385785"/>
            </a:xfrm>
            <a:solidFill>
              <a:srgbClr val="FA4147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6200000">
                <a:off x="2069601" y="3267103"/>
                <a:ext cx="144015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15710" y="1326881"/>
              <a:ext cx="1563176" cy="903331"/>
              <a:chOff x="1043608" y="4293094"/>
              <a:chExt cx="2326569" cy="1385786"/>
            </a:xfrm>
            <a:solidFill>
              <a:srgbClr val="222D47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2200169" y="3267101"/>
                <a:ext cx="144015" cy="2196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721042" y="3232774"/>
              <a:ext cx="1545189" cy="402164"/>
              <a:chOff x="2180004" y="4046763"/>
              <a:chExt cx="1545189" cy="402164"/>
            </a:xfrm>
          </p:grpSpPr>
          <p:sp>
            <p:nvSpPr>
              <p:cNvPr id="21" name="Rectangle 3"/>
              <p:cNvSpPr txBox="1">
                <a:spLocks noChangeArrowheads="1"/>
              </p:cNvSpPr>
              <p:nvPr/>
            </p:nvSpPr>
            <p:spPr bwMode="auto">
              <a:xfrm>
                <a:off x="2180004" y="4252263"/>
                <a:ext cx="1545189" cy="19666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提示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输入玩家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02</a:t>
                </a:r>
              </a:p>
            </p:txBody>
          </p:sp>
        </p:grpSp>
        <p:sp>
          <p:nvSpPr>
            <p:cNvPr id="32" name="직각 삼각형 31"/>
            <p:cNvSpPr/>
            <p:nvPr/>
          </p:nvSpPr>
          <p:spPr>
            <a:xfrm rot="16200000">
              <a:off x="2693477" y="3473949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>
              <a:off x="4249865" y="2644983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6200000">
              <a:off x="5799346" y="1846447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1605068" y="3443059"/>
              <a:ext cx="953481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生成分数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3312742" y="2643248"/>
              <a:ext cx="677838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记录</a:t>
              </a:r>
              <a:r>
                <a:rPr lang="en-US" altLang="zh-CN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4888431" y="1833798"/>
              <a:ext cx="716206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存入云端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800812" y="2437508"/>
              <a:ext cx="376507" cy="378458"/>
            </a:xfrm>
            <a:custGeom>
              <a:avLst/>
              <a:gdLst>
                <a:gd name="T0" fmla="*/ 193 w 1160"/>
                <a:gd name="T1" fmla="*/ 4 h 1164"/>
                <a:gd name="T2" fmla="*/ 255 w 1160"/>
                <a:gd name="T3" fmla="*/ 37 h 1164"/>
                <a:gd name="T4" fmla="*/ 219 w 1160"/>
                <a:gd name="T5" fmla="*/ 287 h 1164"/>
                <a:gd name="T6" fmla="*/ 165 w 1160"/>
                <a:gd name="T7" fmla="*/ 242 h 1164"/>
                <a:gd name="T8" fmla="*/ 951 w 1160"/>
                <a:gd name="T9" fmla="*/ 125 h 1164"/>
                <a:gd name="T10" fmla="*/ 1011 w 1160"/>
                <a:gd name="T11" fmla="*/ 165 h 1164"/>
                <a:gd name="T12" fmla="*/ 960 w 1160"/>
                <a:gd name="T13" fmla="*/ 567 h 1164"/>
                <a:gd name="T14" fmla="*/ 577 w 1160"/>
                <a:gd name="T15" fmla="*/ 1002 h 1164"/>
                <a:gd name="T16" fmla="*/ 23 w 1160"/>
                <a:gd name="T17" fmla="*/ 979 h 1164"/>
                <a:gd name="T18" fmla="*/ 0 w 1160"/>
                <a:gd name="T19" fmla="*/ 201 h 1164"/>
                <a:gd name="T20" fmla="*/ 29 w 1160"/>
                <a:gd name="T21" fmla="*/ 142 h 1164"/>
                <a:gd name="T22" fmla="*/ 525 w 1160"/>
                <a:gd name="T23" fmla="*/ 242 h 1164"/>
                <a:gd name="T24" fmla="*/ 470 w 1160"/>
                <a:gd name="T25" fmla="*/ 287 h 1164"/>
                <a:gd name="T26" fmla="*/ 311 w 1160"/>
                <a:gd name="T27" fmla="*/ 124 h 1164"/>
                <a:gd name="T28" fmla="*/ 470 w 1160"/>
                <a:gd name="T29" fmla="*/ 0 h 1164"/>
                <a:gd name="T30" fmla="*/ 525 w 1160"/>
                <a:gd name="T31" fmla="*/ 46 h 1164"/>
                <a:gd name="T32" fmla="*/ 767 w 1160"/>
                <a:gd name="T33" fmla="*/ 284 h 1164"/>
                <a:gd name="T34" fmla="*/ 704 w 1160"/>
                <a:gd name="T35" fmla="*/ 251 h 1164"/>
                <a:gd name="T36" fmla="*/ 711 w 1160"/>
                <a:gd name="T37" fmla="*/ 21 h 1164"/>
                <a:gd name="T38" fmla="*/ 781 w 1160"/>
                <a:gd name="T39" fmla="*/ 14 h 1164"/>
                <a:gd name="T40" fmla="*/ 337 w 1160"/>
                <a:gd name="T41" fmla="*/ 548 h 1164"/>
                <a:gd name="T42" fmla="*/ 356 w 1160"/>
                <a:gd name="T43" fmla="*/ 619 h 1164"/>
                <a:gd name="T44" fmla="*/ 231 w 1160"/>
                <a:gd name="T45" fmla="*/ 639 h 1164"/>
                <a:gd name="T46" fmla="*/ 211 w 1160"/>
                <a:gd name="T47" fmla="*/ 568 h 1164"/>
                <a:gd name="T48" fmla="*/ 562 w 1160"/>
                <a:gd name="T49" fmla="*/ 712 h 1164"/>
                <a:gd name="T50" fmla="*/ 585 w 1160"/>
                <a:gd name="T51" fmla="*/ 741 h 1164"/>
                <a:gd name="T52" fmla="*/ 452 w 1160"/>
                <a:gd name="T53" fmla="*/ 802 h 1164"/>
                <a:gd name="T54" fmla="*/ 441 w 1160"/>
                <a:gd name="T55" fmla="*/ 726 h 1164"/>
                <a:gd name="T56" fmla="*/ 334 w 1160"/>
                <a:gd name="T57" fmla="*/ 712 h 1164"/>
                <a:gd name="T58" fmla="*/ 356 w 1160"/>
                <a:gd name="T59" fmla="*/ 781 h 1164"/>
                <a:gd name="T60" fmla="*/ 233 w 1160"/>
                <a:gd name="T61" fmla="*/ 803 h 1164"/>
                <a:gd name="T62" fmla="*/ 210 w 1160"/>
                <a:gd name="T63" fmla="*/ 735 h 1164"/>
                <a:gd name="T64" fmla="*/ 690 w 1160"/>
                <a:gd name="T65" fmla="*/ 548 h 1164"/>
                <a:gd name="T66" fmla="*/ 756 w 1160"/>
                <a:gd name="T67" fmla="*/ 581 h 1164"/>
                <a:gd name="T68" fmla="*/ 667 w 1160"/>
                <a:gd name="T69" fmla="*/ 571 h 1164"/>
                <a:gd name="T70" fmla="*/ 461 w 1160"/>
                <a:gd name="T71" fmla="*/ 548 h 1164"/>
                <a:gd name="T72" fmla="*/ 585 w 1160"/>
                <a:gd name="T73" fmla="*/ 571 h 1164"/>
                <a:gd name="T74" fmla="*/ 562 w 1160"/>
                <a:gd name="T75" fmla="*/ 639 h 1164"/>
                <a:gd name="T76" fmla="*/ 439 w 1160"/>
                <a:gd name="T77" fmla="*/ 616 h 1164"/>
                <a:gd name="T78" fmla="*/ 461 w 1160"/>
                <a:gd name="T79" fmla="*/ 548 h 1164"/>
                <a:gd name="T80" fmla="*/ 749 w 1160"/>
                <a:gd name="T81" fmla="*/ 726 h 1164"/>
                <a:gd name="T82" fmla="*/ 676 w 1160"/>
                <a:gd name="T83" fmla="*/ 881 h 1164"/>
                <a:gd name="T84" fmla="*/ 735 w 1160"/>
                <a:gd name="T85" fmla="*/ 1023 h 1164"/>
                <a:gd name="T86" fmla="*/ 897 w 1160"/>
                <a:gd name="T87" fmla="*/ 1081 h 1164"/>
                <a:gd name="T88" fmla="*/ 1043 w 1160"/>
                <a:gd name="T89" fmla="*/ 993 h 1164"/>
                <a:gd name="T90" fmla="*/ 1069 w 1160"/>
                <a:gd name="T91" fmla="*/ 822 h 1164"/>
                <a:gd name="T92" fmla="*/ 956 w 1160"/>
                <a:gd name="T93" fmla="*/ 696 h 1164"/>
                <a:gd name="T94" fmla="*/ 742 w 1160"/>
                <a:gd name="T95" fmla="*/ 632 h 1164"/>
                <a:gd name="T96" fmla="*/ 877 w 1160"/>
                <a:gd name="T97" fmla="*/ 598 h 1164"/>
                <a:gd name="T98" fmla="*/ 1035 w 1160"/>
                <a:gd name="T99" fmla="*/ 646 h 1164"/>
                <a:gd name="T100" fmla="*/ 1151 w 1160"/>
                <a:gd name="T101" fmla="*/ 810 h 1164"/>
                <a:gd name="T102" fmla="*/ 1154 w 1160"/>
                <a:gd name="T103" fmla="*/ 938 h 1164"/>
                <a:gd name="T104" fmla="*/ 1057 w 1160"/>
                <a:gd name="T105" fmla="*/ 1099 h 1164"/>
                <a:gd name="T106" fmla="*/ 892 w 1160"/>
                <a:gd name="T107" fmla="*/ 1164 h 1164"/>
                <a:gd name="T108" fmla="*/ 767 w 1160"/>
                <a:gd name="T109" fmla="*/ 1142 h 1164"/>
                <a:gd name="T110" fmla="*/ 611 w 1160"/>
                <a:gd name="T111" fmla="*/ 978 h 1164"/>
                <a:gd name="T112" fmla="*/ 595 w 1160"/>
                <a:gd name="T113" fmla="*/ 853 h 1164"/>
                <a:gd name="T114" fmla="*/ 677 w 1160"/>
                <a:gd name="T115" fmla="*/ 681 h 1164"/>
                <a:gd name="T116" fmla="*/ 862 w 1160"/>
                <a:gd name="T117" fmla="*/ 919 h 1164"/>
                <a:gd name="T118" fmla="*/ 917 w 1160"/>
                <a:gd name="T119" fmla="*/ 889 h 1164"/>
                <a:gd name="T120" fmla="*/ 874 w 1160"/>
                <a:gd name="T121" fmla="*/ 840 h 1164"/>
                <a:gd name="T122" fmla="*/ 767 w 1160"/>
                <a:gd name="T123" fmla="*/ 772 h 1164"/>
                <a:gd name="T124" fmla="*/ 836 w 1160"/>
                <a:gd name="T125" fmla="*/ 87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0" h="1164">
                  <a:moveTo>
                    <a:pt x="78" y="124"/>
                  </a:moveTo>
                  <a:lnTo>
                    <a:pt x="165" y="124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6" y="37"/>
                  </a:lnTo>
                  <a:lnTo>
                    <a:pt x="168" y="28"/>
                  </a:lnTo>
                  <a:lnTo>
                    <a:pt x="173" y="21"/>
                  </a:lnTo>
                  <a:lnTo>
                    <a:pt x="178" y="14"/>
                  </a:lnTo>
                  <a:lnTo>
                    <a:pt x="185" y="8"/>
                  </a:lnTo>
                  <a:lnTo>
                    <a:pt x="193" y="4"/>
                  </a:lnTo>
                  <a:lnTo>
                    <a:pt x="201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9" y="1"/>
                  </a:lnTo>
                  <a:lnTo>
                    <a:pt x="229" y="4"/>
                  </a:lnTo>
                  <a:lnTo>
                    <a:pt x="235" y="8"/>
                  </a:lnTo>
                  <a:lnTo>
                    <a:pt x="242" y="14"/>
                  </a:lnTo>
                  <a:lnTo>
                    <a:pt x="248" y="21"/>
                  </a:lnTo>
                  <a:lnTo>
                    <a:pt x="253" y="28"/>
                  </a:lnTo>
                  <a:lnTo>
                    <a:pt x="255" y="37"/>
                  </a:lnTo>
                  <a:lnTo>
                    <a:pt x="256" y="46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5" y="251"/>
                  </a:lnTo>
                  <a:lnTo>
                    <a:pt x="253" y="260"/>
                  </a:lnTo>
                  <a:lnTo>
                    <a:pt x="248" y="267"/>
                  </a:lnTo>
                  <a:lnTo>
                    <a:pt x="242" y="274"/>
                  </a:lnTo>
                  <a:lnTo>
                    <a:pt x="235" y="280"/>
                  </a:lnTo>
                  <a:lnTo>
                    <a:pt x="229" y="284"/>
                  </a:lnTo>
                  <a:lnTo>
                    <a:pt x="219" y="287"/>
                  </a:lnTo>
                  <a:lnTo>
                    <a:pt x="210" y="288"/>
                  </a:lnTo>
                  <a:lnTo>
                    <a:pt x="210" y="288"/>
                  </a:lnTo>
                  <a:lnTo>
                    <a:pt x="201" y="287"/>
                  </a:lnTo>
                  <a:lnTo>
                    <a:pt x="193" y="284"/>
                  </a:lnTo>
                  <a:lnTo>
                    <a:pt x="185" y="280"/>
                  </a:lnTo>
                  <a:lnTo>
                    <a:pt x="178" y="274"/>
                  </a:lnTo>
                  <a:lnTo>
                    <a:pt x="173" y="267"/>
                  </a:lnTo>
                  <a:lnTo>
                    <a:pt x="168" y="260"/>
                  </a:lnTo>
                  <a:lnTo>
                    <a:pt x="166" y="251"/>
                  </a:lnTo>
                  <a:lnTo>
                    <a:pt x="165" y="242"/>
                  </a:lnTo>
                  <a:lnTo>
                    <a:pt x="165" y="206"/>
                  </a:lnTo>
                  <a:lnTo>
                    <a:pt x="82" y="206"/>
                  </a:lnTo>
                  <a:lnTo>
                    <a:pt x="82" y="375"/>
                  </a:lnTo>
                  <a:lnTo>
                    <a:pt x="938" y="375"/>
                  </a:lnTo>
                  <a:lnTo>
                    <a:pt x="938" y="206"/>
                  </a:lnTo>
                  <a:lnTo>
                    <a:pt x="849" y="206"/>
                  </a:lnTo>
                  <a:lnTo>
                    <a:pt x="849" y="124"/>
                  </a:lnTo>
                  <a:lnTo>
                    <a:pt x="943" y="124"/>
                  </a:lnTo>
                  <a:lnTo>
                    <a:pt x="943" y="124"/>
                  </a:lnTo>
                  <a:lnTo>
                    <a:pt x="951" y="125"/>
                  </a:lnTo>
                  <a:lnTo>
                    <a:pt x="959" y="126"/>
                  </a:lnTo>
                  <a:lnTo>
                    <a:pt x="966" y="127"/>
                  </a:lnTo>
                  <a:lnTo>
                    <a:pt x="974" y="130"/>
                  </a:lnTo>
                  <a:lnTo>
                    <a:pt x="979" y="133"/>
                  </a:lnTo>
                  <a:lnTo>
                    <a:pt x="986" y="137"/>
                  </a:lnTo>
                  <a:lnTo>
                    <a:pt x="992" y="142"/>
                  </a:lnTo>
                  <a:lnTo>
                    <a:pt x="998" y="146"/>
                  </a:lnTo>
                  <a:lnTo>
                    <a:pt x="1003" y="152"/>
                  </a:lnTo>
                  <a:lnTo>
                    <a:pt x="1007" y="158"/>
                  </a:lnTo>
                  <a:lnTo>
                    <a:pt x="1011" y="165"/>
                  </a:lnTo>
                  <a:lnTo>
                    <a:pt x="1015" y="171"/>
                  </a:lnTo>
                  <a:lnTo>
                    <a:pt x="1017" y="178"/>
                  </a:lnTo>
                  <a:lnTo>
                    <a:pt x="1019" y="185"/>
                  </a:lnTo>
                  <a:lnTo>
                    <a:pt x="1021" y="193"/>
                  </a:lnTo>
                  <a:lnTo>
                    <a:pt x="1021" y="201"/>
                  </a:lnTo>
                  <a:lnTo>
                    <a:pt x="1021" y="590"/>
                  </a:lnTo>
                  <a:lnTo>
                    <a:pt x="1021" y="590"/>
                  </a:lnTo>
                  <a:lnTo>
                    <a:pt x="1001" y="582"/>
                  </a:lnTo>
                  <a:lnTo>
                    <a:pt x="981" y="574"/>
                  </a:lnTo>
                  <a:lnTo>
                    <a:pt x="960" y="567"/>
                  </a:lnTo>
                  <a:lnTo>
                    <a:pt x="938" y="563"/>
                  </a:lnTo>
                  <a:lnTo>
                    <a:pt x="938" y="429"/>
                  </a:lnTo>
                  <a:lnTo>
                    <a:pt x="82" y="429"/>
                  </a:lnTo>
                  <a:lnTo>
                    <a:pt x="82" y="920"/>
                  </a:lnTo>
                  <a:lnTo>
                    <a:pt x="555" y="920"/>
                  </a:lnTo>
                  <a:lnTo>
                    <a:pt x="555" y="920"/>
                  </a:lnTo>
                  <a:lnTo>
                    <a:pt x="558" y="940"/>
                  </a:lnTo>
                  <a:lnTo>
                    <a:pt x="563" y="962"/>
                  </a:lnTo>
                  <a:lnTo>
                    <a:pt x="569" y="983"/>
                  </a:lnTo>
                  <a:lnTo>
                    <a:pt x="577" y="1002"/>
                  </a:lnTo>
                  <a:lnTo>
                    <a:pt x="78" y="1002"/>
                  </a:lnTo>
                  <a:lnTo>
                    <a:pt x="78" y="1002"/>
                  </a:lnTo>
                  <a:lnTo>
                    <a:pt x="70" y="1002"/>
                  </a:lnTo>
                  <a:lnTo>
                    <a:pt x="63" y="1001"/>
                  </a:lnTo>
                  <a:lnTo>
                    <a:pt x="55" y="999"/>
                  </a:lnTo>
                  <a:lnTo>
                    <a:pt x="48" y="996"/>
                  </a:lnTo>
                  <a:lnTo>
                    <a:pt x="41" y="993"/>
                  </a:lnTo>
                  <a:lnTo>
                    <a:pt x="35" y="988"/>
                  </a:lnTo>
                  <a:lnTo>
                    <a:pt x="29" y="984"/>
                  </a:lnTo>
                  <a:lnTo>
                    <a:pt x="23" y="979"/>
                  </a:lnTo>
                  <a:lnTo>
                    <a:pt x="23" y="979"/>
                  </a:lnTo>
                  <a:lnTo>
                    <a:pt x="19" y="973"/>
                  </a:lnTo>
                  <a:lnTo>
                    <a:pt x="14" y="968"/>
                  </a:lnTo>
                  <a:lnTo>
                    <a:pt x="11" y="961"/>
                  </a:lnTo>
                  <a:lnTo>
                    <a:pt x="7" y="954"/>
                  </a:lnTo>
                  <a:lnTo>
                    <a:pt x="4" y="947"/>
                  </a:lnTo>
                  <a:lnTo>
                    <a:pt x="3" y="940"/>
                  </a:lnTo>
                  <a:lnTo>
                    <a:pt x="1" y="932"/>
                  </a:lnTo>
                  <a:lnTo>
                    <a:pt x="0" y="92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93"/>
                  </a:lnTo>
                  <a:lnTo>
                    <a:pt x="3" y="185"/>
                  </a:lnTo>
                  <a:lnTo>
                    <a:pt x="4" y="178"/>
                  </a:lnTo>
                  <a:lnTo>
                    <a:pt x="7" y="171"/>
                  </a:lnTo>
                  <a:lnTo>
                    <a:pt x="11" y="165"/>
                  </a:lnTo>
                  <a:lnTo>
                    <a:pt x="14" y="158"/>
                  </a:lnTo>
                  <a:lnTo>
                    <a:pt x="19" y="152"/>
                  </a:lnTo>
                  <a:lnTo>
                    <a:pt x="23" y="146"/>
                  </a:lnTo>
                  <a:lnTo>
                    <a:pt x="29" y="142"/>
                  </a:lnTo>
                  <a:lnTo>
                    <a:pt x="35" y="137"/>
                  </a:lnTo>
                  <a:lnTo>
                    <a:pt x="41" y="133"/>
                  </a:lnTo>
                  <a:lnTo>
                    <a:pt x="48" y="130"/>
                  </a:lnTo>
                  <a:lnTo>
                    <a:pt x="55" y="127"/>
                  </a:lnTo>
                  <a:lnTo>
                    <a:pt x="63" y="126"/>
                  </a:lnTo>
                  <a:lnTo>
                    <a:pt x="70" y="125"/>
                  </a:lnTo>
                  <a:lnTo>
                    <a:pt x="78" y="124"/>
                  </a:lnTo>
                  <a:lnTo>
                    <a:pt x="78" y="124"/>
                  </a:lnTo>
                  <a:close/>
                  <a:moveTo>
                    <a:pt x="525" y="242"/>
                  </a:moveTo>
                  <a:lnTo>
                    <a:pt x="525" y="242"/>
                  </a:lnTo>
                  <a:lnTo>
                    <a:pt x="524" y="251"/>
                  </a:lnTo>
                  <a:lnTo>
                    <a:pt x="522" y="259"/>
                  </a:lnTo>
                  <a:lnTo>
                    <a:pt x="517" y="267"/>
                  </a:lnTo>
                  <a:lnTo>
                    <a:pt x="512" y="274"/>
                  </a:lnTo>
                  <a:lnTo>
                    <a:pt x="506" y="280"/>
                  </a:lnTo>
                  <a:lnTo>
                    <a:pt x="498" y="283"/>
                  </a:lnTo>
                  <a:lnTo>
                    <a:pt x="489" y="287"/>
                  </a:lnTo>
                  <a:lnTo>
                    <a:pt x="480" y="288"/>
                  </a:lnTo>
                  <a:lnTo>
                    <a:pt x="480" y="288"/>
                  </a:lnTo>
                  <a:lnTo>
                    <a:pt x="470" y="287"/>
                  </a:lnTo>
                  <a:lnTo>
                    <a:pt x="462" y="283"/>
                  </a:lnTo>
                  <a:lnTo>
                    <a:pt x="455" y="280"/>
                  </a:lnTo>
                  <a:lnTo>
                    <a:pt x="448" y="274"/>
                  </a:lnTo>
                  <a:lnTo>
                    <a:pt x="442" y="267"/>
                  </a:lnTo>
                  <a:lnTo>
                    <a:pt x="437" y="259"/>
                  </a:lnTo>
                  <a:lnTo>
                    <a:pt x="435" y="251"/>
                  </a:lnTo>
                  <a:lnTo>
                    <a:pt x="434" y="242"/>
                  </a:lnTo>
                  <a:lnTo>
                    <a:pt x="434" y="206"/>
                  </a:lnTo>
                  <a:lnTo>
                    <a:pt x="311" y="206"/>
                  </a:lnTo>
                  <a:lnTo>
                    <a:pt x="311" y="124"/>
                  </a:lnTo>
                  <a:lnTo>
                    <a:pt x="434" y="124"/>
                  </a:lnTo>
                  <a:lnTo>
                    <a:pt x="434" y="46"/>
                  </a:lnTo>
                  <a:lnTo>
                    <a:pt x="434" y="46"/>
                  </a:lnTo>
                  <a:lnTo>
                    <a:pt x="435" y="37"/>
                  </a:lnTo>
                  <a:lnTo>
                    <a:pt x="437" y="28"/>
                  </a:lnTo>
                  <a:lnTo>
                    <a:pt x="442" y="20"/>
                  </a:lnTo>
                  <a:lnTo>
                    <a:pt x="448" y="13"/>
                  </a:lnTo>
                  <a:lnTo>
                    <a:pt x="455" y="7"/>
                  </a:lnTo>
                  <a:lnTo>
                    <a:pt x="462" y="4"/>
                  </a:lnTo>
                  <a:lnTo>
                    <a:pt x="47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8" y="4"/>
                  </a:lnTo>
                  <a:lnTo>
                    <a:pt x="506" y="7"/>
                  </a:lnTo>
                  <a:lnTo>
                    <a:pt x="512" y="13"/>
                  </a:lnTo>
                  <a:lnTo>
                    <a:pt x="517" y="20"/>
                  </a:lnTo>
                  <a:lnTo>
                    <a:pt x="522" y="28"/>
                  </a:lnTo>
                  <a:lnTo>
                    <a:pt x="524" y="37"/>
                  </a:lnTo>
                  <a:lnTo>
                    <a:pt x="525" y="46"/>
                  </a:lnTo>
                  <a:lnTo>
                    <a:pt x="525" y="242"/>
                  </a:lnTo>
                  <a:lnTo>
                    <a:pt x="525" y="242"/>
                  </a:lnTo>
                  <a:close/>
                  <a:moveTo>
                    <a:pt x="795" y="242"/>
                  </a:moveTo>
                  <a:lnTo>
                    <a:pt x="795" y="242"/>
                  </a:lnTo>
                  <a:lnTo>
                    <a:pt x="793" y="251"/>
                  </a:lnTo>
                  <a:lnTo>
                    <a:pt x="791" y="260"/>
                  </a:lnTo>
                  <a:lnTo>
                    <a:pt x="787" y="267"/>
                  </a:lnTo>
                  <a:lnTo>
                    <a:pt x="781" y="274"/>
                  </a:lnTo>
                  <a:lnTo>
                    <a:pt x="774" y="280"/>
                  </a:lnTo>
                  <a:lnTo>
                    <a:pt x="767" y="284"/>
                  </a:lnTo>
                  <a:lnTo>
                    <a:pt x="758" y="287"/>
                  </a:lnTo>
                  <a:lnTo>
                    <a:pt x="749" y="288"/>
                  </a:lnTo>
                  <a:lnTo>
                    <a:pt x="749" y="288"/>
                  </a:lnTo>
                  <a:lnTo>
                    <a:pt x="740" y="287"/>
                  </a:lnTo>
                  <a:lnTo>
                    <a:pt x="732" y="284"/>
                  </a:lnTo>
                  <a:lnTo>
                    <a:pt x="724" y="280"/>
                  </a:lnTo>
                  <a:lnTo>
                    <a:pt x="717" y="274"/>
                  </a:lnTo>
                  <a:lnTo>
                    <a:pt x="711" y="267"/>
                  </a:lnTo>
                  <a:lnTo>
                    <a:pt x="707" y="260"/>
                  </a:lnTo>
                  <a:lnTo>
                    <a:pt x="704" y="251"/>
                  </a:lnTo>
                  <a:lnTo>
                    <a:pt x="703" y="242"/>
                  </a:lnTo>
                  <a:lnTo>
                    <a:pt x="703" y="206"/>
                  </a:lnTo>
                  <a:lnTo>
                    <a:pt x="580" y="206"/>
                  </a:lnTo>
                  <a:lnTo>
                    <a:pt x="580" y="124"/>
                  </a:lnTo>
                  <a:lnTo>
                    <a:pt x="703" y="124"/>
                  </a:lnTo>
                  <a:lnTo>
                    <a:pt x="703" y="46"/>
                  </a:lnTo>
                  <a:lnTo>
                    <a:pt x="703" y="46"/>
                  </a:lnTo>
                  <a:lnTo>
                    <a:pt x="704" y="37"/>
                  </a:lnTo>
                  <a:lnTo>
                    <a:pt x="707" y="28"/>
                  </a:lnTo>
                  <a:lnTo>
                    <a:pt x="711" y="21"/>
                  </a:lnTo>
                  <a:lnTo>
                    <a:pt x="717" y="14"/>
                  </a:lnTo>
                  <a:lnTo>
                    <a:pt x="724" y="8"/>
                  </a:lnTo>
                  <a:lnTo>
                    <a:pt x="732" y="4"/>
                  </a:lnTo>
                  <a:lnTo>
                    <a:pt x="740" y="1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8" y="1"/>
                  </a:lnTo>
                  <a:lnTo>
                    <a:pt x="767" y="4"/>
                  </a:lnTo>
                  <a:lnTo>
                    <a:pt x="774" y="8"/>
                  </a:lnTo>
                  <a:lnTo>
                    <a:pt x="781" y="14"/>
                  </a:lnTo>
                  <a:lnTo>
                    <a:pt x="787" y="21"/>
                  </a:lnTo>
                  <a:lnTo>
                    <a:pt x="791" y="28"/>
                  </a:lnTo>
                  <a:lnTo>
                    <a:pt x="793" y="37"/>
                  </a:lnTo>
                  <a:lnTo>
                    <a:pt x="795" y="46"/>
                  </a:lnTo>
                  <a:lnTo>
                    <a:pt x="795" y="242"/>
                  </a:lnTo>
                  <a:lnTo>
                    <a:pt x="795" y="242"/>
                  </a:lnTo>
                  <a:close/>
                  <a:moveTo>
                    <a:pt x="235" y="548"/>
                  </a:moveTo>
                  <a:lnTo>
                    <a:pt x="331" y="548"/>
                  </a:lnTo>
                  <a:lnTo>
                    <a:pt x="331" y="548"/>
                  </a:lnTo>
                  <a:lnTo>
                    <a:pt x="337" y="548"/>
                  </a:lnTo>
                  <a:lnTo>
                    <a:pt x="342" y="550"/>
                  </a:lnTo>
                  <a:lnTo>
                    <a:pt x="345" y="552"/>
                  </a:lnTo>
                  <a:lnTo>
                    <a:pt x="350" y="555"/>
                  </a:lnTo>
                  <a:lnTo>
                    <a:pt x="352" y="559"/>
                  </a:lnTo>
                  <a:lnTo>
                    <a:pt x="354" y="563"/>
                  </a:lnTo>
                  <a:lnTo>
                    <a:pt x="356" y="568"/>
                  </a:lnTo>
                  <a:lnTo>
                    <a:pt x="356" y="573"/>
                  </a:lnTo>
                  <a:lnTo>
                    <a:pt x="356" y="614"/>
                  </a:lnTo>
                  <a:lnTo>
                    <a:pt x="356" y="614"/>
                  </a:lnTo>
                  <a:lnTo>
                    <a:pt x="356" y="619"/>
                  </a:lnTo>
                  <a:lnTo>
                    <a:pt x="354" y="624"/>
                  </a:lnTo>
                  <a:lnTo>
                    <a:pt x="352" y="628"/>
                  </a:lnTo>
                  <a:lnTo>
                    <a:pt x="350" y="632"/>
                  </a:lnTo>
                  <a:lnTo>
                    <a:pt x="345" y="635"/>
                  </a:lnTo>
                  <a:lnTo>
                    <a:pt x="342" y="637"/>
                  </a:lnTo>
                  <a:lnTo>
                    <a:pt x="337" y="639"/>
                  </a:lnTo>
                  <a:lnTo>
                    <a:pt x="331" y="639"/>
                  </a:lnTo>
                  <a:lnTo>
                    <a:pt x="235" y="639"/>
                  </a:lnTo>
                  <a:lnTo>
                    <a:pt x="235" y="639"/>
                  </a:lnTo>
                  <a:lnTo>
                    <a:pt x="231" y="639"/>
                  </a:lnTo>
                  <a:lnTo>
                    <a:pt x="226" y="637"/>
                  </a:lnTo>
                  <a:lnTo>
                    <a:pt x="222" y="635"/>
                  </a:lnTo>
                  <a:lnTo>
                    <a:pt x="218" y="632"/>
                  </a:lnTo>
                  <a:lnTo>
                    <a:pt x="215" y="628"/>
                  </a:lnTo>
                  <a:lnTo>
                    <a:pt x="213" y="624"/>
                  </a:lnTo>
                  <a:lnTo>
                    <a:pt x="211" y="619"/>
                  </a:lnTo>
                  <a:lnTo>
                    <a:pt x="210" y="614"/>
                  </a:lnTo>
                  <a:lnTo>
                    <a:pt x="210" y="573"/>
                  </a:lnTo>
                  <a:lnTo>
                    <a:pt x="210" y="573"/>
                  </a:lnTo>
                  <a:lnTo>
                    <a:pt x="211" y="568"/>
                  </a:lnTo>
                  <a:lnTo>
                    <a:pt x="213" y="563"/>
                  </a:lnTo>
                  <a:lnTo>
                    <a:pt x="215" y="559"/>
                  </a:lnTo>
                  <a:lnTo>
                    <a:pt x="218" y="555"/>
                  </a:lnTo>
                  <a:lnTo>
                    <a:pt x="222" y="552"/>
                  </a:lnTo>
                  <a:lnTo>
                    <a:pt x="226" y="550"/>
                  </a:lnTo>
                  <a:lnTo>
                    <a:pt x="231" y="548"/>
                  </a:lnTo>
                  <a:lnTo>
                    <a:pt x="235" y="548"/>
                  </a:lnTo>
                  <a:lnTo>
                    <a:pt x="235" y="548"/>
                  </a:lnTo>
                  <a:close/>
                  <a:moveTo>
                    <a:pt x="461" y="712"/>
                  </a:moveTo>
                  <a:lnTo>
                    <a:pt x="562" y="712"/>
                  </a:lnTo>
                  <a:lnTo>
                    <a:pt x="562" y="712"/>
                  </a:lnTo>
                  <a:lnTo>
                    <a:pt x="566" y="713"/>
                  </a:lnTo>
                  <a:lnTo>
                    <a:pt x="571" y="714"/>
                  </a:lnTo>
                  <a:lnTo>
                    <a:pt x="574" y="717"/>
                  </a:lnTo>
                  <a:lnTo>
                    <a:pt x="578" y="719"/>
                  </a:lnTo>
                  <a:lnTo>
                    <a:pt x="581" y="722"/>
                  </a:lnTo>
                  <a:lnTo>
                    <a:pt x="582" y="726"/>
                  </a:lnTo>
                  <a:lnTo>
                    <a:pt x="585" y="730"/>
                  </a:lnTo>
                  <a:lnTo>
                    <a:pt x="585" y="735"/>
                  </a:lnTo>
                  <a:lnTo>
                    <a:pt x="585" y="741"/>
                  </a:lnTo>
                  <a:lnTo>
                    <a:pt x="585" y="741"/>
                  </a:lnTo>
                  <a:lnTo>
                    <a:pt x="578" y="756"/>
                  </a:lnTo>
                  <a:lnTo>
                    <a:pt x="572" y="772"/>
                  </a:lnTo>
                  <a:lnTo>
                    <a:pt x="566" y="788"/>
                  </a:lnTo>
                  <a:lnTo>
                    <a:pt x="562" y="803"/>
                  </a:lnTo>
                  <a:lnTo>
                    <a:pt x="562" y="803"/>
                  </a:lnTo>
                  <a:lnTo>
                    <a:pt x="461" y="803"/>
                  </a:lnTo>
                  <a:lnTo>
                    <a:pt x="461" y="803"/>
                  </a:lnTo>
                  <a:lnTo>
                    <a:pt x="457" y="803"/>
                  </a:lnTo>
                  <a:lnTo>
                    <a:pt x="452" y="802"/>
                  </a:lnTo>
                  <a:lnTo>
                    <a:pt x="449" y="800"/>
                  </a:lnTo>
                  <a:lnTo>
                    <a:pt x="445" y="797"/>
                  </a:lnTo>
                  <a:lnTo>
                    <a:pt x="442" y="793"/>
                  </a:lnTo>
                  <a:lnTo>
                    <a:pt x="441" y="790"/>
                  </a:lnTo>
                  <a:lnTo>
                    <a:pt x="439" y="785"/>
                  </a:lnTo>
                  <a:lnTo>
                    <a:pt x="439" y="781"/>
                  </a:lnTo>
                  <a:lnTo>
                    <a:pt x="439" y="735"/>
                  </a:lnTo>
                  <a:lnTo>
                    <a:pt x="439" y="735"/>
                  </a:lnTo>
                  <a:lnTo>
                    <a:pt x="439" y="730"/>
                  </a:lnTo>
                  <a:lnTo>
                    <a:pt x="441" y="726"/>
                  </a:lnTo>
                  <a:lnTo>
                    <a:pt x="442" y="722"/>
                  </a:lnTo>
                  <a:lnTo>
                    <a:pt x="445" y="719"/>
                  </a:lnTo>
                  <a:lnTo>
                    <a:pt x="449" y="717"/>
                  </a:lnTo>
                  <a:lnTo>
                    <a:pt x="452" y="714"/>
                  </a:lnTo>
                  <a:lnTo>
                    <a:pt x="457" y="713"/>
                  </a:lnTo>
                  <a:lnTo>
                    <a:pt x="461" y="712"/>
                  </a:lnTo>
                  <a:lnTo>
                    <a:pt x="461" y="712"/>
                  </a:lnTo>
                  <a:close/>
                  <a:moveTo>
                    <a:pt x="233" y="712"/>
                  </a:moveTo>
                  <a:lnTo>
                    <a:pt x="334" y="712"/>
                  </a:lnTo>
                  <a:lnTo>
                    <a:pt x="334" y="712"/>
                  </a:lnTo>
                  <a:lnTo>
                    <a:pt x="338" y="713"/>
                  </a:lnTo>
                  <a:lnTo>
                    <a:pt x="343" y="714"/>
                  </a:lnTo>
                  <a:lnTo>
                    <a:pt x="346" y="717"/>
                  </a:lnTo>
                  <a:lnTo>
                    <a:pt x="350" y="719"/>
                  </a:lnTo>
                  <a:lnTo>
                    <a:pt x="353" y="722"/>
                  </a:lnTo>
                  <a:lnTo>
                    <a:pt x="355" y="726"/>
                  </a:lnTo>
                  <a:lnTo>
                    <a:pt x="356" y="730"/>
                  </a:lnTo>
                  <a:lnTo>
                    <a:pt x="356" y="735"/>
                  </a:lnTo>
                  <a:lnTo>
                    <a:pt x="356" y="781"/>
                  </a:lnTo>
                  <a:lnTo>
                    <a:pt x="356" y="781"/>
                  </a:lnTo>
                  <a:lnTo>
                    <a:pt x="356" y="785"/>
                  </a:lnTo>
                  <a:lnTo>
                    <a:pt x="355" y="790"/>
                  </a:lnTo>
                  <a:lnTo>
                    <a:pt x="353" y="793"/>
                  </a:lnTo>
                  <a:lnTo>
                    <a:pt x="350" y="797"/>
                  </a:lnTo>
                  <a:lnTo>
                    <a:pt x="346" y="800"/>
                  </a:lnTo>
                  <a:lnTo>
                    <a:pt x="343" y="802"/>
                  </a:lnTo>
                  <a:lnTo>
                    <a:pt x="338" y="803"/>
                  </a:lnTo>
                  <a:lnTo>
                    <a:pt x="334" y="803"/>
                  </a:lnTo>
                  <a:lnTo>
                    <a:pt x="233" y="803"/>
                  </a:lnTo>
                  <a:lnTo>
                    <a:pt x="233" y="803"/>
                  </a:lnTo>
                  <a:lnTo>
                    <a:pt x="229" y="803"/>
                  </a:lnTo>
                  <a:lnTo>
                    <a:pt x="224" y="802"/>
                  </a:lnTo>
                  <a:lnTo>
                    <a:pt x="221" y="800"/>
                  </a:lnTo>
                  <a:lnTo>
                    <a:pt x="217" y="797"/>
                  </a:lnTo>
                  <a:lnTo>
                    <a:pt x="215" y="793"/>
                  </a:lnTo>
                  <a:lnTo>
                    <a:pt x="213" y="790"/>
                  </a:lnTo>
                  <a:lnTo>
                    <a:pt x="211" y="785"/>
                  </a:lnTo>
                  <a:lnTo>
                    <a:pt x="210" y="781"/>
                  </a:lnTo>
                  <a:lnTo>
                    <a:pt x="210" y="735"/>
                  </a:lnTo>
                  <a:lnTo>
                    <a:pt x="210" y="735"/>
                  </a:lnTo>
                  <a:lnTo>
                    <a:pt x="211" y="730"/>
                  </a:lnTo>
                  <a:lnTo>
                    <a:pt x="213" y="726"/>
                  </a:lnTo>
                  <a:lnTo>
                    <a:pt x="215" y="722"/>
                  </a:lnTo>
                  <a:lnTo>
                    <a:pt x="217" y="719"/>
                  </a:lnTo>
                  <a:lnTo>
                    <a:pt x="221" y="717"/>
                  </a:lnTo>
                  <a:lnTo>
                    <a:pt x="224" y="714"/>
                  </a:lnTo>
                  <a:lnTo>
                    <a:pt x="229" y="713"/>
                  </a:lnTo>
                  <a:lnTo>
                    <a:pt x="233" y="712"/>
                  </a:lnTo>
                  <a:lnTo>
                    <a:pt x="233" y="712"/>
                  </a:lnTo>
                  <a:close/>
                  <a:moveTo>
                    <a:pt x="690" y="548"/>
                  </a:moveTo>
                  <a:lnTo>
                    <a:pt x="790" y="548"/>
                  </a:lnTo>
                  <a:lnTo>
                    <a:pt x="790" y="548"/>
                  </a:lnTo>
                  <a:lnTo>
                    <a:pt x="797" y="549"/>
                  </a:lnTo>
                  <a:lnTo>
                    <a:pt x="804" y="552"/>
                  </a:lnTo>
                  <a:lnTo>
                    <a:pt x="808" y="557"/>
                  </a:lnTo>
                  <a:lnTo>
                    <a:pt x="812" y="564"/>
                  </a:lnTo>
                  <a:lnTo>
                    <a:pt x="812" y="564"/>
                  </a:lnTo>
                  <a:lnTo>
                    <a:pt x="792" y="568"/>
                  </a:lnTo>
                  <a:lnTo>
                    <a:pt x="774" y="574"/>
                  </a:lnTo>
                  <a:lnTo>
                    <a:pt x="756" y="581"/>
                  </a:lnTo>
                  <a:lnTo>
                    <a:pt x="738" y="588"/>
                  </a:lnTo>
                  <a:lnTo>
                    <a:pt x="720" y="597"/>
                  </a:lnTo>
                  <a:lnTo>
                    <a:pt x="703" y="607"/>
                  </a:lnTo>
                  <a:lnTo>
                    <a:pt x="687" y="619"/>
                  </a:lnTo>
                  <a:lnTo>
                    <a:pt x="671" y="630"/>
                  </a:lnTo>
                  <a:lnTo>
                    <a:pt x="671" y="630"/>
                  </a:lnTo>
                  <a:lnTo>
                    <a:pt x="668" y="624"/>
                  </a:lnTo>
                  <a:lnTo>
                    <a:pt x="667" y="616"/>
                  </a:lnTo>
                  <a:lnTo>
                    <a:pt x="667" y="571"/>
                  </a:lnTo>
                  <a:lnTo>
                    <a:pt x="667" y="571"/>
                  </a:lnTo>
                  <a:lnTo>
                    <a:pt x="668" y="566"/>
                  </a:lnTo>
                  <a:lnTo>
                    <a:pt x="669" y="562"/>
                  </a:lnTo>
                  <a:lnTo>
                    <a:pt x="671" y="558"/>
                  </a:lnTo>
                  <a:lnTo>
                    <a:pt x="674" y="555"/>
                  </a:lnTo>
                  <a:lnTo>
                    <a:pt x="677" y="551"/>
                  </a:lnTo>
                  <a:lnTo>
                    <a:pt x="680" y="550"/>
                  </a:lnTo>
                  <a:lnTo>
                    <a:pt x="685" y="548"/>
                  </a:lnTo>
                  <a:lnTo>
                    <a:pt x="690" y="548"/>
                  </a:lnTo>
                  <a:lnTo>
                    <a:pt x="690" y="548"/>
                  </a:lnTo>
                  <a:close/>
                  <a:moveTo>
                    <a:pt x="461" y="548"/>
                  </a:moveTo>
                  <a:lnTo>
                    <a:pt x="562" y="548"/>
                  </a:lnTo>
                  <a:lnTo>
                    <a:pt x="562" y="548"/>
                  </a:lnTo>
                  <a:lnTo>
                    <a:pt x="566" y="548"/>
                  </a:lnTo>
                  <a:lnTo>
                    <a:pt x="571" y="550"/>
                  </a:lnTo>
                  <a:lnTo>
                    <a:pt x="574" y="551"/>
                  </a:lnTo>
                  <a:lnTo>
                    <a:pt x="578" y="555"/>
                  </a:lnTo>
                  <a:lnTo>
                    <a:pt x="581" y="558"/>
                  </a:lnTo>
                  <a:lnTo>
                    <a:pt x="582" y="562"/>
                  </a:lnTo>
                  <a:lnTo>
                    <a:pt x="585" y="566"/>
                  </a:lnTo>
                  <a:lnTo>
                    <a:pt x="585" y="571"/>
                  </a:lnTo>
                  <a:lnTo>
                    <a:pt x="585" y="616"/>
                  </a:lnTo>
                  <a:lnTo>
                    <a:pt x="585" y="616"/>
                  </a:lnTo>
                  <a:lnTo>
                    <a:pt x="585" y="621"/>
                  </a:lnTo>
                  <a:lnTo>
                    <a:pt x="582" y="626"/>
                  </a:lnTo>
                  <a:lnTo>
                    <a:pt x="581" y="629"/>
                  </a:lnTo>
                  <a:lnTo>
                    <a:pt x="578" y="632"/>
                  </a:lnTo>
                  <a:lnTo>
                    <a:pt x="574" y="636"/>
                  </a:lnTo>
                  <a:lnTo>
                    <a:pt x="571" y="637"/>
                  </a:lnTo>
                  <a:lnTo>
                    <a:pt x="566" y="639"/>
                  </a:lnTo>
                  <a:lnTo>
                    <a:pt x="562" y="639"/>
                  </a:lnTo>
                  <a:lnTo>
                    <a:pt x="461" y="639"/>
                  </a:lnTo>
                  <a:lnTo>
                    <a:pt x="461" y="639"/>
                  </a:lnTo>
                  <a:lnTo>
                    <a:pt x="457" y="639"/>
                  </a:lnTo>
                  <a:lnTo>
                    <a:pt x="452" y="637"/>
                  </a:lnTo>
                  <a:lnTo>
                    <a:pt x="449" y="636"/>
                  </a:lnTo>
                  <a:lnTo>
                    <a:pt x="445" y="632"/>
                  </a:lnTo>
                  <a:lnTo>
                    <a:pt x="442" y="629"/>
                  </a:lnTo>
                  <a:lnTo>
                    <a:pt x="441" y="626"/>
                  </a:lnTo>
                  <a:lnTo>
                    <a:pt x="439" y="621"/>
                  </a:lnTo>
                  <a:lnTo>
                    <a:pt x="439" y="616"/>
                  </a:lnTo>
                  <a:lnTo>
                    <a:pt x="439" y="571"/>
                  </a:lnTo>
                  <a:lnTo>
                    <a:pt x="439" y="571"/>
                  </a:lnTo>
                  <a:lnTo>
                    <a:pt x="439" y="566"/>
                  </a:lnTo>
                  <a:lnTo>
                    <a:pt x="441" y="562"/>
                  </a:lnTo>
                  <a:lnTo>
                    <a:pt x="442" y="558"/>
                  </a:lnTo>
                  <a:lnTo>
                    <a:pt x="445" y="555"/>
                  </a:lnTo>
                  <a:lnTo>
                    <a:pt x="449" y="551"/>
                  </a:lnTo>
                  <a:lnTo>
                    <a:pt x="452" y="550"/>
                  </a:lnTo>
                  <a:lnTo>
                    <a:pt x="457" y="548"/>
                  </a:lnTo>
                  <a:lnTo>
                    <a:pt x="461" y="548"/>
                  </a:lnTo>
                  <a:lnTo>
                    <a:pt x="461" y="548"/>
                  </a:lnTo>
                  <a:close/>
                  <a:moveTo>
                    <a:pt x="877" y="680"/>
                  </a:moveTo>
                  <a:lnTo>
                    <a:pt x="877" y="680"/>
                  </a:lnTo>
                  <a:lnTo>
                    <a:pt x="856" y="681"/>
                  </a:lnTo>
                  <a:lnTo>
                    <a:pt x="837" y="685"/>
                  </a:lnTo>
                  <a:lnTo>
                    <a:pt x="817" y="689"/>
                  </a:lnTo>
                  <a:lnTo>
                    <a:pt x="799" y="696"/>
                  </a:lnTo>
                  <a:lnTo>
                    <a:pt x="781" y="704"/>
                  </a:lnTo>
                  <a:lnTo>
                    <a:pt x="765" y="714"/>
                  </a:lnTo>
                  <a:lnTo>
                    <a:pt x="749" y="726"/>
                  </a:lnTo>
                  <a:lnTo>
                    <a:pt x="735" y="740"/>
                  </a:lnTo>
                  <a:lnTo>
                    <a:pt x="735" y="740"/>
                  </a:lnTo>
                  <a:lnTo>
                    <a:pt x="722" y="753"/>
                  </a:lnTo>
                  <a:lnTo>
                    <a:pt x="710" y="769"/>
                  </a:lnTo>
                  <a:lnTo>
                    <a:pt x="700" y="785"/>
                  </a:lnTo>
                  <a:lnTo>
                    <a:pt x="692" y="802"/>
                  </a:lnTo>
                  <a:lnTo>
                    <a:pt x="685" y="822"/>
                  </a:lnTo>
                  <a:lnTo>
                    <a:pt x="680" y="841"/>
                  </a:lnTo>
                  <a:lnTo>
                    <a:pt x="677" y="861"/>
                  </a:lnTo>
                  <a:lnTo>
                    <a:pt x="676" y="881"/>
                  </a:lnTo>
                  <a:lnTo>
                    <a:pt x="676" y="881"/>
                  </a:lnTo>
                  <a:lnTo>
                    <a:pt x="677" y="902"/>
                  </a:lnTo>
                  <a:lnTo>
                    <a:pt x="680" y="921"/>
                  </a:lnTo>
                  <a:lnTo>
                    <a:pt x="685" y="940"/>
                  </a:lnTo>
                  <a:lnTo>
                    <a:pt x="692" y="960"/>
                  </a:lnTo>
                  <a:lnTo>
                    <a:pt x="700" y="977"/>
                  </a:lnTo>
                  <a:lnTo>
                    <a:pt x="710" y="993"/>
                  </a:lnTo>
                  <a:lnTo>
                    <a:pt x="722" y="1009"/>
                  </a:lnTo>
                  <a:lnTo>
                    <a:pt x="735" y="1023"/>
                  </a:lnTo>
                  <a:lnTo>
                    <a:pt x="735" y="1023"/>
                  </a:lnTo>
                  <a:lnTo>
                    <a:pt x="749" y="1036"/>
                  </a:lnTo>
                  <a:lnTo>
                    <a:pt x="765" y="1048"/>
                  </a:lnTo>
                  <a:lnTo>
                    <a:pt x="781" y="1058"/>
                  </a:lnTo>
                  <a:lnTo>
                    <a:pt x="799" y="1066"/>
                  </a:lnTo>
                  <a:lnTo>
                    <a:pt x="817" y="1073"/>
                  </a:lnTo>
                  <a:lnTo>
                    <a:pt x="837" y="1077"/>
                  </a:lnTo>
                  <a:lnTo>
                    <a:pt x="856" y="1081"/>
                  </a:lnTo>
                  <a:lnTo>
                    <a:pt x="877" y="1082"/>
                  </a:lnTo>
                  <a:lnTo>
                    <a:pt x="877" y="1082"/>
                  </a:lnTo>
                  <a:lnTo>
                    <a:pt x="897" y="1081"/>
                  </a:lnTo>
                  <a:lnTo>
                    <a:pt x="918" y="1077"/>
                  </a:lnTo>
                  <a:lnTo>
                    <a:pt x="936" y="1073"/>
                  </a:lnTo>
                  <a:lnTo>
                    <a:pt x="956" y="1066"/>
                  </a:lnTo>
                  <a:lnTo>
                    <a:pt x="973" y="1058"/>
                  </a:lnTo>
                  <a:lnTo>
                    <a:pt x="990" y="1048"/>
                  </a:lnTo>
                  <a:lnTo>
                    <a:pt x="1005" y="1036"/>
                  </a:lnTo>
                  <a:lnTo>
                    <a:pt x="1019" y="1023"/>
                  </a:lnTo>
                  <a:lnTo>
                    <a:pt x="1019" y="1023"/>
                  </a:lnTo>
                  <a:lnTo>
                    <a:pt x="1032" y="1009"/>
                  </a:lnTo>
                  <a:lnTo>
                    <a:pt x="1043" y="993"/>
                  </a:lnTo>
                  <a:lnTo>
                    <a:pt x="1054" y="977"/>
                  </a:lnTo>
                  <a:lnTo>
                    <a:pt x="1062" y="960"/>
                  </a:lnTo>
                  <a:lnTo>
                    <a:pt x="1069" y="940"/>
                  </a:lnTo>
                  <a:lnTo>
                    <a:pt x="1074" y="921"/>
                  </a:lnTo>
                  <a:lnTo>
                    <a:pt x="1077" y="902"/>
                  </a:lnTo>
                  <a:lnTo>
                    <a:pt x="1078" y="881"/>
                  </a:lnTo>
                  <a:lnTo>
                    <a:pt x="1078" y="881"/>
                  </a:lnTo>
                  <a:lnTo>
                    <a:pt x="1077" y="861"/>
                  </a:lnTo>
                  <a:lnTo>
                    <a:pt x="1074" y="841"/>
                  </a:lnTo>
                  <a:lnTo>
                    <a:pt x="1069" y="822"/>
                  </a:lnTo>
                  <a:lnTo>
                    <a:pt x="1062" y="802"/>
                  </a:lnTo>
                  <a:lnTo>
                    <a:pt x="1054" y="785"/>
                  </a:lnTo>
                  <a:lnTo>
                    <a:pt x="1043" y="769"/>
                  </a:lnTo>
                  <a:lnTo>
                    <a:pt x="1032" y="753"/>
                  </a:lnTo>
                  <a:lnTo>
                    <a:pt x="1019" y="740"/>
                  </a:lnTo>
                  <a:lnTo>
                    <a:pt x="1019" y="740"/>
                  </a:lnTo>
                  <a:lnTo>
                    <a:pt x="1005" y="726"/>
                  </a:lnTo>
                  <a:lnTo>
                    <a:pt x="990" y="714"/>
                  </a:lnTo>
                  <a:lnTo>
                    <a:pt x="973" y="704"/>
                  </a:lnTo>
                  <a:lnTo>
                    <a:pt x="956" y="696"/>
                  </a:lnTo>
                  <a:lnTo>
                    <a:pt x="936" y="689"/>
                  </a:lnTo>
                  <a:lnTo>
                    <a:pt x="918" y="685"/>
                  </a:lnTo>
                  <a:lnTo>
                    <a:pt x="897" y="681"/>
                  </a:lnTo>
                  <a:lnTo>
                    <a:pt x="877" y="680"/>
                  </a:lnTo>
                  <a:lnTo>
                    <a:pt x="877" y="680"/>
                  </a:lnTo>
                  <a:close/>
                  <a:moveTo>
                    <a:pt x="677" y="681"/>
                  </a:moveTo>
                  <a:lnTo>
                    <a:pt x="677" y="681"/>
                  </a:lnTo>
                  <a:lnTo>
                    <a:pt x="696" y="663"/>
                  </a:lnTo>
                  <a:lnTo>
                    <a:pt x="718" y="646"/>
                  </a:lnTo>
                  <a:lnTo>
                    <a:pt x="742" y="632"/>
                  </a:lnTo>
                  <a:lnTo>
                    <a:pt x="767" y="620"/>
                  </a:lnTo>
                  <a:lnTo>
                    <a:pt x="780" y="615"/>
                  </a:lnTo>
                  <a:lnTo>
                    <a:pt x="792" y="611"/>
                  </a:lnTo>
                  <a:lnTo>
                    <a:pt x="806" y="607"/>
                  </a:lnTo>
                  <a:lnTo>
                    <a:pt x="820" y="604"/>
                  </a:lnTo>
                  <a:lnTo>
                    <a:pt x="833" y="602"/>
                  </a:lnTo>
                  <a:lnTo>
                    <a:pt x="848" y="599"/>
                  </a:lnTo>
                  <a:lnTo>
                    <a:pt x="862" y="598"/>
                  </a:lnTo>
                  <a:lnTo>
                    <a:pt x="877" y="598"/>
                  </a:lnTo>
                  <a:lnTo>
                    <a:pt x="877" y="598"/>
                  </a:lnTo>
                  <a:lnTo>
                    <a:pt x="892" y="598"/>
                  </a:lnTo>
                  <a:lnTo>
                    <a:pt x="905" y="599"/>
                  </a:lnTo>
                  <a:lnTo>
                    <a:pt x="920" y="602"/>
                  </a:lnTo>
                  <a:lnTo>
                    <a:pt x="934" y="604"/>
                  </a:lnTo>
                  <a:lnTo>
                    <a:pt x="948" y="607"/>
                  </a:lnTo>
                  <a:lnTo>
                    <a:pt x="961" y="611"/>
                  </a:lnTo>
                  <a:lnTo>
                    <a:pt x="974" y="615"/>
                  </a:lnTo>
                  <a:lnTo>
                    <a:pt x="987" y="620"/>
                  </a:lnTo>
                  <a:lnTo>
                    <a:pt x="1011" y="632"/>
                  </a:lnTo>
                  <a:lnTo>
                    <a:pt x="1035" y="646"/>
                  </a:lnTo>
                  <a:lnTo>
                    <a:pt x="1057" y="663"/>
                  </a:lnTo>
                  <a:lnTo>
                    <a:pt x="1077" y="681"/>
                  </a:lnTo>
                  <a:lnTo>
                    <a:pt x="1077" y="681"/>
                  </a:lnTo>
                  <a:lnTo>
                    <a:pt x="1095" y="701"/>
                  </a:lnTo>
                  <a:lnTo>
                    <a:pt x="1112" y="722"/>
                  </a:lnTo>
                  <a:lnTo>
                    <a:pt x="1126" y="746"/>
                  </a:lnTo>
                  <a:lnTo>
                    <a:pt x="1138" y="770"/>
                  </a:lnTo>
                  <a:lnTo>
                    <a:pt x="1143" y="784"/>
                  </a:lnTo>
                  <a:lnTo>
                    <a:pt x="1147" y="797"/>
                  </a:lnTo>
                  <a:lnTo>
                    <a:pt x="1151" y="810"/>
                  </a:lnTo>
                  <a:lnTo>
                    <a:pt x="1154" y="824"/>
                  </a:lnTo>
                  <a:lnTo>
                    <a:pt x="1156" y="838"/>
                  </a:lnTo>
                  <a:lnTo>
                    <a:pt x="1159" y="853"/>
                  </a:lnTo>
                  <a:lnTo>
                    <a:pt x="1160" y="866"/>
                  </a:lnTo>
                  <a:lnTo>
                    <a:pt x="1160" y="881"/>
                  </a:lnTo>
                  <a:lnTo>
                    <a:pt x="1160" y="881"/>
                  </a:lnTo>
                  <a:lnTo>
                    <a:pt x="1160" y="896"/>
                  </a:lnTo>
                  <a:lnTo>
                    <a:pt x="1159" y="910"/>
                  </a:lnTo>
                  <a:lnTo>
                    <a:pt x="1156" y="924"/>
                  </a:lnTo>
                  <a:lnTo>
                    <a:pt x="1154" y="938"/>
                  </a:lnTo>
                  <a:lnTo>
                    <a:pt x="1151" y="952"/>
                  </a:lnTo>
                  <a:lnTo>
                    <a:pt x="1147" y="965"/>
                  </a:lnTo>
                  <a:lnTo>
                    <a:pt x="1143" y="978"/>
                  </a:lnTo>
                  <a:lnTo>
                    <a:pt x="1138" y="992"/>
                  </a:lnTo>
                  <a:lnTo>
                    <a:pt x="1126" y="1016"/>
                  </a:lnTo>
                  <a:lnTo>
                    <a:pt x="1112" y="1040"/>
                  </a:lnTo>
                  <a:lnTo>
                    <a:pt x="1095" y="1061"/>
                  </a:lnTo>
                  <a:lnTo>
                    <a:pt x="1077" y="1081"/>
                  </a:lnTo>
                  <a:lnTo>
                    <a:pt x="1077" y="1081"/>
                  </a:lnTo>
                  <a:lnTo>
                    <a:pt x="1057" y="1099"/>
                  </a:lnTo>
                  <a:lnTo>
                    <a:pt x="1035" y="1116"/>
                  </a:lnTo>
                  <a:lnTo>
                    <a:pt x="1011" y="1130"/>
                  </a:lnTo>
                  <a:lnTo>
                    <a:pt x="987" y="1142"/>
                  </a:lnTo>
                  <a:lnTo>
                    <a:pt x="974" y="1147"/>
                  </a:lnTo>
                  <a:lnTo>
                    <a:pt x="961" y="1151"/>
                  </a:lnTo>
                  <a:lnTo>
                    <a:pt x="948" y="1155"/>
                  </a:lnTo>
                  <a:lnTo>
                    <a:pt x="934" y="1158"/>
                  </a:lnTo>
                  <a:lnTo>
                    <a:pt x="920" y="1161"/>
                  </a:lnTo>
                  <a:lnTo>
                    <a:pt x="905" y="1163"/>
                  </a:lnTo>
                  <a:lnTo>
                    <a:pt x="892" y="1164"/>
                  </a:lnTo>
                  <a:lnTo>
                    <a:pt x="877" y="1164"/>
                  </a:lnTo>
                  <a:lnTo>
                    <a:pt x="877" y="1164"/>
                  </a:lnTo>
                  <a:lnTo>
                    <a:pt x="862" y="1164"/>
                  </a:lnTo>
                  <a:lnTo>
                    <a:pt x="848" y="1163"/>
                  </a:lnTo>
                  <a:lnTo>
                    <a:pt x="833" y="1161"/>
                  </a:lnTo>
                  <a:lnTo>
                    <a:pt x="820" y="1158"/>
                  </a:lnTo>
                  <a:lnTo>
                    <a:pt x="806" y="1155"/>
                  </a:lnTo>
                  <a:lnTo>
                    <a:pt x="792" y="1151"/>
                  </a:lnTo>
                  <a:lnTo>
                    <a:pt x="780" y="1147"/>
                  </a:lnTo>
                  <a:lnTo>
                    <a:pt x="767" y="1142"/>
                  </a:lnTo>
                  <a:lnTo>
                    <a:pt x="742" y="1130"/>
                  </a:lnTo>
                  <a:lnTo>
                    <a:pt x="718" y="1116"/>
                  </a:lnTo>
                  <a:lnTo>
                    <a:pt x="696" y="1099"/>
                  </a:lnTo>
                  <a:lnTo>
                    <a:pt x="677" y="1081"/>
                  </a:lnTo>
                  <a:lnTo>
                    <a:pt x="677" y="1081"/>
                  </a:lnTo>
                  <a:lnTo>
                    <a:pt x="659" y="1061"/>
                  </a:lnTo>
                  <a:lnTo>
                    <a:pt x="642" y="1040"/>
                  </a:lnTo>
                  <a:lnTo>
                    <a:pt x="628" y="1016"/>
                  </a:lnTo>
                  <a:lnTo>
                    <a:pt x="617" y="992"/>
                  </a:lnTo>
                  <a:lnTo>
                    <a:pt x="611" y="978"/>
                  </a:lnTo>
                  <a:lnTo>
                    <a:pt x="606" y="965"/>
                  </a:lnTo>
                  <a:lnTo>
                    <a:pt x="603" y="952"/>
                  </a:lnTo>
                  <a:lnTo>
                    <a:pt x="599" y="938"/>
                  </a:lnTo>
                  <a:lnTo>
                    <a:pt x="597" y="924"/>
                  </a:lnTo>
                  <a:lnTo>
                    <a:pt x="595" y="910"/>
                  </a:lnTo>
                  <a:lnTo>
                    <a:pt x="594" y="896"/>
                  </a:lnTo>
                  <a:lnTo>
                    <a:pt x="594" y="881"/>
                  </a:lnTo>
                  <a:lnTo>
                    <a:pt x="594" y="881"/>
                  </a:lnTo>
                  <a:lnTo>
                    <a:pt x="594" y="866"/>
                  </a:lnTo>
                  <a:lnTo>
                    <a:pt x="595" y="853"/>
                  </a:lnTo>
                  <a:lnTo>
                    <a:pt x="597" y="838"/>
                  </a:lnTo>
                  <a:lnTo>
                    <a:pt x="599" y="824"/>
                  </a:lnTo>
                  <a:lnTo>
                    <a:pt x="603" y="810"/>
                  </a:lnTo>
                  <a:lnTo>
                    <a:pt x="606" y="797"/>
                  </a:lnTo>
                  <a:lnTo>
                    <a:pt x="611" y="784"/>
                  </a:lnTo>
                  <a:lnTo>
                    <a:pt x="617" y="770"/>
                  </a:lnTo>
                  <a:lnTo>
                    <a:pt x="628" y="746"/>
                  </a:lnTo>
                  <a:lnTo>
                    <a:pt x="642" y="722"/>
                  </a:lnTo>
                  <a:lnTo>
                    <a:pt x="659" y="701"/>
                  </a:lnTo>
                  <a:lnTo>
                    <a:pt x="677" y="681"/>
                  </a:lnTo>
                  <a:lnTo>
                    <a:pt x="677" y="681"/>
                  </a:lnTo>
                  <a:close/>
                  <a:moveTo>
                    <a:pt x="836" y="879"/>
                  </a:moveTo>
                  <a:lnTo>
                    <a:pt x="836" y="879"/>
                  </a:lnTo>
                  <a:lnTo>
                    <a:pt x="837" y="887"/>
                  </a:lnTo>
                  <a:lnTo>
                    <a:pt x="838" y="896"/>
                  </a:lnTo>
                  <a:lnTo>
                    <a:pt x="843" y="903"/>
                  </a:lnTo>
                  <a:lnTo>
                    <a:pt x="848" y="910"/>
                  </a:lnTo>
                  <a:lnTo>
                    <a:pt x="848" y="910"/>
                  </a:lnTo>
                  <a:lnTo>
                    <a:pt x="854" y="915"/>
                  </a:lnTo>
                  <a:lnTo>
                    <a:pt x="862" y="919"/>
                  </a:lnTo>
                  <a:lnTo>
                    <a:pt x="869" y="921"/>
                  </a:lnTo>
                  <a:lnTo>
                    <a:pt x="877" y="922"/>
                  </a:lnTo>
                  <a:lnTo>
                    <a:pt x="885" y="921"/>
                  </a:lnTo>
                  <a:lnTo>
                    <a:pt x="893" y="919"/>
                  </a:lnTo>
                  <a:lnTo>
                    <a:pt x="900" y="915"/>
                  </a:lnTo>
                  <a:lnTo>
                    <a:pt x="906" y="910"/>
                  </a:lnTo>
                  <a:lnTo>
                    <a:pt x="906" y="910"/>
                  </a:lnTo>
                  <a:lnTo>
                    <a:pt x="911" y="904"/>
                  </a:lnTo>
                  <a:lnTo>
                    <a:pt x="914" y="897"/>
                  </a:lnTo>
                  <a:lnTo>
                    <a:pt x="917" y="889"/>
                  </a:lnTo>
                  <a:lnTo>
                    <a:pt x="918" y="881"/>
                  </a:lnTo>
                  <a:lnTo>
                    <a:pt x="917" y="873"/>
                  </a:lnTo>
                  <a:lnTo>
                    <a:pt x="914" y="865"/>
                  </a:lnTo>
                  <a:lnTo>
                    <a:pt x="911" y="858"/>
                  </a:lnTo>
                  <a:lnTo>
                    <a:pt x="906" y="853"/>
                  </a:lnTo>
                  <a:lnTo>
                    <a:pt x="906" y="853"/>
                  </a:lnTo>
                  <a:lnTo>
                    <a:pt x="898" y="847"/>
                  </a:lnTo>
                  <a:lnTo>
                    <a:pt x="892" y="842"/>
                  </a:lnTo>
                  <a:lnTo>
                    <a:pt x="882" y="840"/>
                  </a:lnTo>
                  <a:lnTo>
                    <a:pt x="874" y="840"/>
                  </a:lnTo>
                  <a:lnTo>
                    <a:pt x="806" y="772"/>
                  </a:lnTo>
                  <a:lnTo>
                    <a:pt x="806" y="772"/>
                  </a:lnTo>
                  <a:lnTo>
                    <a:pt x="801" y="768"/>
                  </a:lnTo>
                  <a:lnTo>
                    <a:pt x="797" y="766"/>
                  </a:lnTo>
                  <a:lnTo>
                    <a:pt x="791" y="764"/>
                  </a:lnTo>
                  <a:lnTo>
                    <a:pt x="787" y="764"/>
                  </a:lnTo>
                  <a:lnTo>
                    <a:pt x="781" y="764"/>
                  </a:lnTo>
                  <a:lnTo>
                    <a:pt x="776" y="766"/>
                  </a:lnTo>
                  <a:lnTo>
                    <a:pt x="772" y="768"/>
                  </a:lnTo>
                  <a:lnTo>
                    <a:pt x="767" y="772"/>
                  </a:lnTo>
                  <a:lnTo>
                    <a:pt x="767" y="772"/>
                  </a:lnTo>
                  <a:lnTo>
                    <a:pt x="764" y="776"/>
                  </a:lnTo>
                  <a:lnTo>
                    <a:pt x="762" y="781"/>
                  </a:lnTo>
                  <a:lnTo>
                    <a:pt x="759" y="785"/>
                  </a:lnTo>
                  <a:lnTo>
                    <a:pt x="759" y="791"/>
                  </a:lnTo>
                  <a:lnTo>
                    <a:pt x="759" y="795"/>
                  </a:lnTo>
                  <a:lnTo>
                    <a:pt x="762" y="801"/>
                  </a:lnTo>
                  <a:lnTo>
                    <a:pt x="764" y="806"/>
                  </a:lnTo>
                  <a:lnTo>
                    <a:pt x="767" y="810"/>
                  </a:lnTo>
                  <a:lnTo>
                    <a:pt x="836" y="879"/>
                  </a:lnTo>
                  <a:lnTo>
                    <a:pt x="836" y="87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1704275" y="4105169"/>
              <a:ext cx="379434" cy="380409"/>
            </a:xfrm>
            <a:custGeom>
              <a:avLst/>
              <a:gdLst>
                <a:gd name="T0" fmla="*/ 634 w 1166"/>
                <a:gd name="T1" fmla="*/ 983 h 1168"/>
                <a:gd name="T2" fmla="*/ 855 w 1166"/>
                <a:gd name="T3" fmla="*/ 885 h 1168"/>
                <a:gd name="T4" fmla="*/ 878 w 1166"/>
                <a:gd name="T5" fmla="*/ 852 h 1168"/>
                <a:gd name="T6" fmla="*/ 1163 w 1166"/>
                <a:gd name="T7" fmla="*/ 908 h 1168"/>
                <a:gd name="T8" fmla="*/ 937 w 1166"/>
                <a:gd name="T9" fmla="*/ 931 h 1168"/>
                <a:gd name="T10" fmla="*/ 921 w 1166"/>
                <a:gd name="T11" fmla="*/ 1044 h 1168"/>
                <a:gd name="T12" fmla="*/ 709 w 1166"/>
                <a:gd name="T13" fmla="*/ 1138 h 1168"/>
                <a:gd name="T14" fmla="*/ 673 w 1166"/>
                <a:gd name="T15" fmla="*/ 1168 h 1168"/>
                <a:gd name="T16" fmla="*/ 410 w 1166"/>
                <a:gd name="T17" fmla="*/ 1096 h 1168"/>
                <a:gd name="T18" fmla="*/ 209 w 1166"/>
                <a:gd name="T19" fmla="*/ 730 h 1168"/>
                <a:gd name="T20" fmla="*/ 249 w 1166"/>
                <a:gd name="T21" fmla="*/ 708 h 1168"/>
                <a:gd name="T22" fmla="*/ 257 w 1166"/>
                <a:gd name="T23" fmla="*/ 575 h 1168"/>
                <a:gd name="T24" fmla="*/ 53 w 1166"/>
                <a:gd name="T25" fmla="*/ 540 h 1168"/>
                <a:gd name="T26" fmla="*/ 10 w 1166"/>
                <a:gd name="T27" fmla="*/ 568 h 1168"/>
                <a:gd name="T28" fmla="*/ 10 w 1166"/>
                <a:gd name="T29" fmla="*/ 700 h 1168"/>
                <a:gd name="T30" fmla="*/ 223 w 1166"/>
                <a:gd name="T31" fmla="*/ 953 h 1168"/>
                <a:gd name="T32" fmla="*/ 333 w 1166"/>
                <a:gd name="T33" fmla="*/ 797 h 1168"/>
                <a:gd name="T34" fmla="*/ 489 w 1166"/>
                <a:gd name="T35" fmla="*/ 731 h 1168"/>
                <a:gd name="T36" fmla="*/ 420 w 1166"/>
                <a:gd name="T37" fmla="*/ 898 h 1168"/>
                <a:gd name="T38" fmla="*/ 298 w 1166"/>
                <a:gd name="T39" fmla="*/ 1036 h 1168"/>
                <a:gd name="T40" fmla="*/ 228 w 1166"/>
                <a:gd name="T41" fmla="*/ 1031 h 1168"/>
                <a:gd name="T42" fmla="*/ 215 w 1166"/>
                <a:gd name="T43" fmla="*/ 963 h 1168"/>
                <a:gd name="T44" fmla="*/ 566 w 1166"/>
                <a:gd name="T45" fmla="*/ 11 h 1168"/>
                <a:gd name="T46" fmla="*/ 606 w 1166"/>
                <a:gd name="T47" fmla="*/ 58 h 1168"/>
                <a:gd name="T48" fmla="*/ 610 w 1166"/>
                <a:gd name="T49" fmla="*/ 113 h 1168"/>
                <a:gd name="T50" fmla="*/ 576 w 1166"/>
                <a:gd name="T51" fmla="*/ 176 h 1168"/>
                <a:gd name="T52" fmla="*/ 517 w 1166"/>
                <a:gd name="T53" fmla="*/ 208 h 1168"/>
                <a:gd name="T54" fmla="*/ 467 w 1166"/>
                <a:gd name="T55" fmla="*/ 189 h 1168"/>
                <a:gd name="T56" fmla="*/ 435 w 1166"/>
                <a:gd name="T57" fmla="*/ 127 h 1168"/>
                <a:gd name="T58" fmla="*/ 438 w 1166"/>
                <a:gd name="T59" fmla="*/ 66 h 1168"/>
                <a:gd name="T60" fmla="*/ 474 w 1166"/>
                <a:gd name="T61" fmla="*/ 16 h 1168"/>
                <a:gd name="T62" fmla="*/ 532 w 1166"/>
                <a:gd name="T63" fmla="*/ 1 h 1168"/>
                <a:gd name="T64" fmla="*/ 564 w 1166"/>
                <a:gd name="T65" fmla="*/ 268 h 1168"/>
                <a:gd name="T66" fmla="*/ 684 w 1166"/>
                <a:gd name="T67" fmla="*/ 378 h 1168"/>
                <a:gd name="T68" fmla="*/ 822 w 1166"/>
                <a:gd name="T69" fmla="*/ 391 h 1168"/>
                <a:gd name="T70" fmla="*/ 861 w 1166"/>
                <a:gd name="T71" fmla="*/ 417 h 1168"/>
                <a:gd name="T72" fmla="*/ 851 w 1166"/>
                <a:gd name="T73" fmla="*/ 471 h 1168"/>
                <a:gd name="T74" fmla="*/ 725 w 1166"/>
                <a:gd name="T75" fmla="*/ 489 h 1168"/>
                <a:gd name="T76" fmla="*/ 633 w 1166"/>
                <a:gd name="T77" fmla="*/ 467 h 1168"/>
                <a:gd name="T78" fmla="*/ 547 w 1166"/>
                <a:gd name="T79" fmla="*/ 559 h 1168"/>
                <a:gd name="T80" fmla="*/ 683 w 1166"/>
                <a:gd name="T81" fmla="*/ 630 h 1168"/>
                <a:gd name="T82" fmla="*/ 768 w 1166"/>
                <a:gd name="T83" fmla="*/ 746 h 1168"/>
                <a:gd name="T84" fmla="*/ 805 w 1166"/>
                <a:gd name="T85" fmla="*/ 877 h 1168"/>
                <a:gd name="T86" fmla="*/ 753 w 1166"/>
                <a:gd name="T87" fmla="*/ 919 h 1168"/>
                <a:gd name="T88" fmla="*/ 700 w 1166"/>
                <a:gd name="T89" fmla="*/ 890 h 1168"/>
                <a:gd name="T90" fmla="*/ 587 w 1166"/>
                <a:gd name="T91" fmla="*/ 728 h 1168"/>
                <a:gd name="T92" fmla="*/ 331 w 1166"/>
                <a:gd name="T93" fmla="*/ 633 h 1168"/>
                <a:gd name="T94" fmla="*/ 291 w 1166"/>
                <a:gd name="T95" fmla="*/ 579 h 1168"/>
                <a:gd name="T96" fmla="*/ 266 w 1166"/>
                <a:gd name="T97" fmla="*/ 358 h 1168"/>
                <a:gd name="T98" fmla="*/ 234 w 1166"/>
                <a:gd name="T99" fmla="*/ 414 h 1168"/>
                <a:gd name="T100" fmla="*/ 205 w 1166"/>
                <a:gd name="T101" fmla="*/ 510 h 1168"/>
                <a:gd name="T102" fmla="*/ 150 w 1166"/>
                <a:gd name="T103" fmla="*/ 508 h 1168"/>
                <a:gd name="T104" fmla="*/ 136 w 1166"/>
                <a:gd name="T105" fmla="*/ 437 h 1168"/>
                <a:gd name="T106" fmla="*/ 184 w 1166"/>
                <a:gd name="T107" fmla="*/ 298 h 1168"/>
                <a:gd name="T108" fmla="*/ 353 w 1166"/>
                <a:gd name="T109" fmla="*/ 213 h 1168"/>
                <a:gd name="T110" fmla="*/ 447 w 1166"/>
                <a:gd name="T111" fmla="*/ 22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6" h="1168">
                  <a:moveTo>
                    <a:pt x="436" y="1086"/>
                  </a:moveTo>
                  <a:lnTo>
                    <a:pt x="627" y="1086"/>
                  </a:lnTo>
                  <a:lnTo>
                    <a:pt x="627" y="1004"/>
                  </a:lnTo>
                  <a:lnTo>
                    <a:pt x="627" y="1004"/>
                  </a:lnTo>
                  <a:lnTo>
                    <a:pt x="628" y="997"/>
                  </a:lnTo>
                  <a:lnTo>
                    <a:pt x="630" y="990"/>
                  </a:lnTo>
                  <a:lnTo>
                    <a:pt x="634" y="983"/>
                  </a:lnTo>
                  <a:lnTo>
                    <a:pt x="638" y="978"/>
                  </a:lnTo>
                  <a:lnTo>
                    <a:pt x="643" y="973"/>
                  </a:lnTo>
                  <a:lnTo>
                    <a:pt x="650" y="971"/>
                  </a:lnTo>
                  <a:lnTo>
                    <a:pt x="657" y="968"/>
                  </a:lnTo>
                  <a:lnTo>
                    <a:pt x="664" y="967"/>
                  </a:lnTo>
                  <a:lnTo>
                    <a:pt x="855" y="967"/>
                  </a:lnTo>
                  <a:lnTo>
                    <a:pt x="855" y="885"/>
                  </a:lnTo>
                  <a:lnTo>
                    <a:pt x="855" y="885"/>
                  </a:lnTo>
                  <a:lnTo>
                    <a:pt x="856" y="878"/>
                  </a:lnTo>
                  <a:lnTo>
                    <a:pt x="859" y="872"/>
                  </a:lnTo>
                  <a:lnTo>
                    <a:pt x="862" y="865"/>
                  </a:lnTo>
                  <a:lnTo>
                    <a:pt x="867" y="859"/>
                  </a:lnTo>
                  <a:lnTo>
                    <a:pt x="871" y="854"/>
                  </a:lnTo>
                  <a:lnTo>
                    <a:pt x="878" y="852"/>
                  </a:lnTo>
                  <a:lnTo>
                    <a:pt x="885" y="850"/>
                  </a:lnTo>
                  <a:lnTo>
                    <a:pt x="892" y="849"/>
                  </a:lnTo>
                  <a:lnTo>
                    <a:pt x="1166" y="849"/>
                  </a:lnTo>
                  <a:lnTo>
                    <a:pt x="1166" y="894"/>
                  </a:lnTo>
                  <a:lnTo>
                    <a:pt x="1166" y="894"/>
                  </a:lnTo>
                  <a:lnTo>
                    <a:pt x="1165" y="901"/>
                  </a:lnTo>
                  <a:lnTo>
                    <a:pt x="1163" y="908"/>
                  </a:lnTo>
                  <a:lnTo>
                    <a:pt x="1160" y="915"/>
                  </a:lnTo>
                  <a:lnTo>
                    <a:pt x="1155" y="921"/>
                  </a:lnTo>
                  <a:lnTo>
                    <a:pt x="1150" y="925"/>
                  </a:lnTo>
                  <a:lnTo>
                    <a:pt x="1144" y="927"/>
                  </a:lnTo>
                  <a:lnTo>
                    <a:pt x="1136" y="930"/>
                  </a:lnTo>
                  <a:lnTo>
                    <a:pt x="1129" y="931"/>
                  </a:lnTo>
                  <a:lnTo>
                    <a:pt x="937" y="931"/>
                  </a:lnTo>
                  <a:lnTo>
                    <a:pt x="937" y="1013"/>
                  </a:lnTo>
                  <a:lnTo>
                    <a:pt x="937" y="1013"/>
                  </a:lnTo>
                  <a:lnTo>
                    <a:pt x="937" y="1020"/>
                  </a:lnTo>
                  <a:lnTo>
                    <a:pt x="935" y="1027"/>
                  </a:lnTo>
                  <a:lnTo>
                    <a:pt x="932" y="1034"/>
                  </a:lnTo>
                  <a:lnTo>
                    <a:pt x="927" y="1039"/>
                  </a:lnTo>
                  <a:lnTo>
                    <a:pt x="921" y="1044"/>
                  </a:lnTo>
                  <a:lnTo>
                    <a:pt x="916" y="1046"/>
                  </a:lnTo>
                  <a:lnTo>
                    <a:pt x="909" y="1048"/>
                  </a:lnTo>
                  <a:lnTo>
                    <a:pt x="901" y="1049"/>
                  </a:lnTo>
                  <a:lnTo>
                    <a:pt x="709" y="1049"/>
                  </a:lnTo>
                  <a:lnTo>
                    <a:pt x="709" y="1132"/>
                  </a:lnTo>
                  <a:lnTo>
                    <a:pt x="709" y="1132"/>
                  </a:lnTo>
                  <a:lnTo>
                    <a:pt x="709" y="1138"/>
                  </a:lnTo>
                  <a:lnTo>
                    <a:pt x="707" y="1145"/>
                  </a:lnTo>
                  <a:lnTo>
                    <a:pt x="703" y="1152"/>
                  </a:lnTo>
                  <a:lnTo>
                    <a:pt x="699" y="1158"/>
                  </a:lnTo>
                  <a:lnTo>
                    <a:pt x="693" y="1162"/>
                  </a:lnTo>
                  <a:lnTo>
                    <a:pt x="687" y="1165"/>
                  </a:lnTo>
                  <a:lnTo>
                    <a:pt x="681" y="1167"/>
                  </a:lnTo>
                  <a:lnTo>
                    <a:pt x="673" y="1168"/>
                  </a:lnTo>
                  <a:lnTo>
                    <a:pt x="399" y="1168"/>
                  </a:lnTo>
                  <a:lnTo>
                    <a:pt x="399" y="1123"/>
                  </a:lnTo>
                  <a:lnTo>
                    <a:pt x="399" y="1123"/>
                  </a:lnTo>
                  <a:lnTo>
                    <a:pt x="400" y="1116"/>
                  </a:lnTo>
                  <a:lnTo>
                    <a:pt x="402" y="1109"/>
                  </a:lnTo>
                  <a:lnTo>
                    <a:pt x="406" y="1102"/>
                  </a:lnTo>
                  <a:lnTo>
                    <a:pt x="410" y="1096"/>
                  </a:lnTo>
                  <a:lnTo>
                    <a:pt x="416" y="1092"/>
                  </a:lnTo>
                  <a:lnTo>
                    <a:pt x="422" y="1089"/>
                  </a:lnTo>
                  <a:lnTo>
                    <a:pt x="428" y="1087"/>
                  </a:lnTo>
                  <a:lnTo>
                    <a:pt x="436" y="1086"/>
                  </a:lnTo>
                  <a:lnTo>
                    <a:pt x="436" y="1086"/>
                  </a:lnTo>
                  <a:close/>
                  <a:moveTo>
                    <a:pt x="37" y="715"/>
                  </a:moveTo>
                  <a:lnTo>
                    <a:pt x="209" y="730"/>
                  </a:lnTo>
                  <a:lnTo>
                    <a:pt x="209" y="730"/>
                  </a:lnTo>
                  <a:lnTo>
                    <a:pt x="218" y="730"/>
                  </a:lnTo>
                  <a:lnTo>
                    <a:pt x="226" y="728"/>
                  </a:lnTo>
                  <a:lnTo>
                    <a:pt x="233" y="724"/>
                  </a:lnTo>
                  <a:lnTo>
                    <a:pt x="240" y="721"/>
                  </a:lnTo>
                  <a:lnTo>
                    <a:pt x="246" y="715"/>
                  </a:lnTo>
                  <a:lnTo>
                    <a:pt x="249" y="708"/>
                  </a:lnTo>
                  <a:lnTo>
                    <a:pt x="253" y="700"/>
                  </a:lnTo>
                  <a:lnTo>
                    <a:pt x="254" y="692"/>
                  </a:lnTo>
                  <a:lnTo>
                    <a:pt x="263" y="599"/>
                  </a:lnTo>
                  <a:lnTo>
                    <a:pt x="263" y="599"/>
                  </a:lnTo>
                  <a:lnTo>
                    <a:pt x="262" y="590"/>
                  </a:lnTo>
                  <a:lnTo>
                    <a:pt x="261" y="582"/>
                  </a:lnTo>
                  <a:lnTo>
                    <a:pt x="257" y="575"/>
                  </a:lnTo>
                  <a:lnTo>
                    <a:pt x="253" y="568"/>
                  </a:lnTo>
                  <a:lnTo>
                    <a:pt x="247" y="562"/>
                  </a:lnTo>
                  <a:lnTo>
                    <a:pt x="240" y="559"/>
                  </a:lnTo>
                  <a:lnTo>
                    <a:pt x="233" y="555"/>
                  </a:lnTo>
                  <a:lnTo>
                    <a:pt x="225" y="554"/>
                  </a:lnTo>
                  <a:lnTo>
                    <a:pt x="53" y="540"/>
                  </a:lnTo>
                  <a:lnTo>
                    <a:pt x="53" y="540"/>
                  </a:lnTo>
                  <a:lnTo>
                    <a:pt x="44" y="540"/>
                  </a:lnTo>
                  <a:lnTo>
                    <a:pt x="36" y="541"/>
                  </a:lnTo>
                  <a:lnTo>
                    <a:pt x="29" y="544"/>
                  </a:lnTo>
                  <a:lnTo>
                    <a:pt x="22" y="549"/>
                  </a:lnTo>
                  <a:lnTo>
                    <a:pt x="16" y="554"/>
                  </a:lnTo>
                  <a:lnTo>
                    <a:pt x="13" y="561"/>
                  </a:lnTo>
                  <a:lnTo>
                    <a:pt x="10" y="568"/>
                  </a:lnTo>
                  <a:lnTo>
                    <a:pt x="8" y="576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9"/>
                  </a:lnTo>
                  <a:lnTo>
                    <a:pt x="2" y="687"/>
                  </a:lnTo>
                  <a:lnTo>
                    <a:pt x="5" y="694"/>
                  </a:lnTo>
                  <a:lnTo>
                    <a:pt x="10" y="700"/>
                  </a:lnTo>
                  <a:lnTo>
                    <a:pt x="15" y="706"/>
                  </a:lnTo>
                  <a:lnTo>
                    <a:pt x="22" y="711"/>
                  </a:lnTo>
                  <a:lnTo>
                    <a:pt x="29" y="714"/>
                  </a:lnTo>
                  <a:lnTo>
                    <a:pt x="37" y="715"/>
                  </a:lnTo>
                  <a:lnTo>
                    <a:pt x="37" y="715"/>
                  </a:lnTo>
                  <a:close/>
                  <a:moveTo>
                    <a:pt x="223" y="953"/>
                  </a:moveTo>
                  <a:lnTo>
                    <a:pt x="223" y="953"/>
                  </a:lnTo>
                  <a:lnTo>
                    <a:pt x="278" y="889"/>
                  </a:lnTo>
                  <a:lnTo>
                    <a:pt x="297" y="862"/>
                  </a:lnTo>
                  <a:lnTo>
                    <a:pt x="306" y="851"/>
                  </a:lnTo>
                  <a:lnTo>
                    <a:pt x="313" y="838"/>
                  </a:lnTo>
                  <a:lnTo>
                    <a:pt x="320" y="826"/>
                  </a:lnTo>
                  <a:lnTo>
                    <a:pt x="327" y="812"/>
                  </a:lnTo>
                  <a:lnTo>
                    <a:pt x="333" y="797"/>
                  </a:lnTo>
                  <a:lnTo>
                    <a:pt x="338" y="780"/>
                  </a:lnTo>
                  <a:lnTo>
                    <a:pt x="350" y="741"/>
                  </a:lnTo>
                  <a:lnTo>
                    <a:pt x="362" y="691"/>
                  </a:lnTo>
                  <a:lnTo>
                    <a:pt x="362" y="691"/>
                  </a:lnTo>
                  <a:lnTo>
                    <a:pt x="476" y="728"/>
                  </a:lnTo>
                  <a:lnTo>
                    <a:pt x="476" y="728"/>
                  </a:lnTo>
                  <a:lnTo>
                    <a:pt x="489" y="731"/>
                  </a:lnTo>
                  <a:lnTo>
                    <a:pt x="489" y="731"/>
                  </a:lnTo>
                  <a:lnTo>
                    <a:pt x="469" y="788"/>
                  </a:lnTo>
                  <a:lnTo>
                    <a:pt x="454" y="832"/>
                  </a:lnTo>
                  <a:lnTo>
                    <a:pt x="446" y="851"/>
                  </a:lnTo>
                  <a:lnTo>
                    <a:pt x="438" y="868"/>
                  </a:lnTo>
                  <a:lnTo>
                    <a:pt x="428" y="883"/>
                  </a:lnTo>
                  <a:lnTo>
                    <a:pt x="420" y="898"/>
                  </a:lnTo>
                  <a:lnTo>
                    <a:pt x="411" y="911"/>
                  </a:lnTo>
                  <a:lnTo>
                    <a:pt x="401" y="925"/>
                  </a:lnTo>
                  <a:lnTo>
                    <a:pt x="376" y="954"/>
                  </a:lnTo>
                  <a:lnTo>
                    <a:pt x="346" y="987"/>
                  </a:lnTo>
                  <a:lnTo>
                    <a:pt x="307" y="1028"/>
                  </a:lnTo>
                  <a:lnTo>
                    <a:pt x="307" y="1028"/>
                  </a:lnTo>
                  <a:lnTo>
                    <a:pt x="298" y="1036"/>
                  </a:lnTo>
                  <a:lnTo>
                    <a:pt x="287" y="1043"/>
                  </a:lnTo>
                  <a:lnTo>
                    <a:pt x="277" y="1046"/>
                  </a:lnTo>
                  <a:lnTo>
                    <a:pt x="266" y="1046"/>
                  </a:lnTo>
                  <a:lnTo>
                    <a:pt x="255" y="1046"/>
                  </a:lnTo>
                  <a:lnTo>
                    <a:pt x="245" y="1043"/>
                  </a:lnTo>
                  <a:lnTo>
                    <a:pt x="236" y="1038"/>
                  </a:lnTo>
                  <a:lnTo>
                    <a:pt x="228" y="1031"/>
                  </a:lnTo>
                  <a:lnTo>
                    <a:pt x="220" y="1024"/>
                  </a:lnTo>
                  <a:lnTo>
                    <a:pt x="214" y="1015"/>
                  </a:lnTo>
                  <a:lnTo>
                    <a:pt x="210" y="1006"/>
                  </a:lnTo>
                  <a:lnTo>
                    <a:pt x="208" y="996"/>
                  </a:lnTo>
                  <a:lnTo>
                    <a:pt x="208" y="986"/>
                  </a:lnTo>
                  <a:lnTo>
                    <a:pt x="210" y="974"/>
                  </a:lnTo>
                  <a:lnTo>
                    <a:pt x="215" y="963"/>
                  </a:lnTo>
                  <a:lnTo>
                    <a:pt x="223" y="953"/>
                  </a:lnTo>
                  <a:lnTo>
                    <a:pt x="223" y="953"/>
                  </a:lnTo>
                  <a:close/>
                  <a:moveTo>
                    <a:pt x="541" y="2"/>
                  </a:moveTo>
                  <a:lnTo>
                    <a:pt x="541" y="2"/>
                  </a:lnTo>
                  <a:lnTo>
                    <a:pt x="551" y="4"/>
                  </a:lnTo>
                  <a:lnTo>
                    <a:pt x="559" y="8"/>
                  </a:lnTo>
                  <a:lnTo>
                    <a:pt x="566" y="11"/>
                  </a:lnTo>
                  <a:lnTo>
                    <a:pt x="574" y="17"/>
                  </a:lnTo>
                  <a:lnTo>
                    <a:pt x="581" y="22"/>
                  </a:lnTo>
                  <a:lnTo>
                    <a:pt x="587" y="28"/>
                  </a:lnTo>
                  <a:lnTo>
                    <a:pt x="593" y="35"/>
                  </a:lnTo>
                  <a:lnTo>
                    <a:pt x="598" y="42"/>
                  </a:lnTo>
                  <a:lnTo>
                    <a:pt x="602" y="50"/>
                  </a:lnTo>
                  <a:lnTo>
                    <a:pt x="606" y="58"/>
                  </a:lnTo>
                  <a:lnTo>
                    <a:pt x="609" y="66"/>
                  </a:lnTo>
                  <a:lnTo>
                    <a:pt x="611" y="75"/>
                  </a:lnTo>
                  <a:lnTo>
                    <a:pt x="612" y="84"/>
                  </a:lnTo>
                  <a:lnTo>
                    <a:pt x="612" y="93"/>
                  </a:lnTo>
                  <a:lnTo>
                    <a:pt x="611" y="104"/>
                  </a:lnTo>
                  <a:lnTo>
                    <a:pt x="610" y="113"/>
                  </a:lnTo>
                  <a:lnTo>
                    <a:pt x="610" y="113"/>
                  </a:lnTo>
                  <a:lnTo>
                    <a:pt x="608" y="122"/>
                  </a:lnTo>
                  <a:lnTo>
                    <a:pt x="604" y="132"/>
                  </a:lnTo>
                  <a:lnTo>
                    <a:pt x="600" y="141"/>
                  </a:lnTo>
                  <a:lnTo>
                    <a:pt x="595" y="150"/>
                  </a:lnTo>
                  <a:lnTo>
                    <a:pt x="589" y="158"/>
                  </a:lnTo>
                  <a:lnTo>
                    <a:pt x="582" y="168"/>
                  </a:lnTo>
                  <a:lnTo>
                    <a:pt x="576" y="176"/>
                  </a:lnTo>
                  <a:lnTo>
                    <a:pt x="569" y="182"/>
                  </a:lnTo>
                  <a:lnTo>
                    <a:pt x="561" y="189"/>
                  </a:lnTo>
                  <a:lnTo>
                    <a:pt x="553" y="195"/>
                  </a:lnTo>
                  <a:lnTo>
                    <a:pt x="544" y="200"/>
                  </a:lnTo>
                  <a:lnTo>
                    <a:pt x="535" y="203"/>
                  </a:lnTo>
                  <a:lnTo>
                    <a:pt x="527" y="206"/>
                  </a:lnTo>
                  <a:lnTo>
                    <a:pt x="517" y="208"/>
                  </a:lnTo>
                  <a:lnTo>
                    <a:pt x="508" y="208"/>
                  </a:lnTo>
                  <a:lnTo>
                    <a:pt x="499" y="206"/>
                  </a:lnTo>
                  <a:lnTo>
                    <a:pt x="499" y="206"/>
                  </a:lnTo>
                  <a:lnTo>
                    <a:pt x="490" y="204"/>
                  </a:lnTo>
                  <a:lnTo>
                    <a:pt x="482" y="200"/>
                  </a:lnTo>
                  <a:lnTo>
                    <a:pt x="474" y="195"/>
                  </a:lnTo>
                  <a:lnTo>
                    <a:pt x="467" y="189"/>
                  </a:lnTo>
                  <a:lnTo>
                    <a:pt x="460" y="181"/>
                  </a:lnTo>
                  <a:lnTo>
                    <a:pt x="455" y="174"/>
                  </a:lnTo>
                  <a:lnTo>
                    <a:pt x="449" y="165"/>
                  </a:lnTo>
                  <a:lnTo>
                    <a:pt x="444" y="156"/>
                  </a:lnTo>
                  <a:lnTo>
                    <a:pt x="441" y="147"/>
                  </a:lnTo>
                  <a:lnTo>
                    <a:pt x="438" y="137"/>
                  </a:lnTo>
                  <a:lnTo>
                    <a:pt x="435" y="127"/>
                  </a:lnTo>
                  <a:lnTo>
                    <a:pt x="433" y="116"/>
                  </a:lnTo>
                  <a:lnTo>
                    <a:pt x="433" y="106"/>
                  </a:lnTo>
                  <a:lnTo>
                    <a:pt x="433" y="96"/>
                  </a:lnTo>
                  <a:lnTo>
                    <a:pt x="433" y="85"/>
                  </a:lnTo>
                  <a:lnTo>
                    <a:pt x="435" y="75"/>
                  </a:lnTo>
                  <a:lnTo>
                    <a:pt x="435" y="75"/>
                  </a:lnTo>
                  <a:lnTo>
                    <a:pt x="438" y="66"/>
                  </a:lnTo>
                  <a:lnTo>
                    <a:pt x="441" y="57"/>
                  </a:lnTo>
                  <a:lnTo>
                    <a:pt x="444" y="49"/>
                  </a:lnTo>
                  <a:lnTo>
                    <a:pt x="449" y="41"/>
                  </a:lnTo>
                  <a:lnTo>
                    <a:pt x="455" y="34"/>
                  </a:lnTo>
                  <a:lnTo>
                    <a:pt x="460" y="27"/>
                  </a:lnTo>
                  <a:lnTo>
                    <a:pt x="467" y="22"/>
                  </a:lnTo>
                  <a:lnTo>
                    <a:pt x="474" y="16"/>
                  </a:lnTo>
                  <a:lnTo>
                    <a:pt x="482" y="11"/>
                  </a:lnTo>
                  <a:lnTo>
                    <a:pt x="489" y="8"/>
                  </a:lnTo>
                  <a:lnTo>
                    <a:pt x="498" y="4"/>
                  </a:lnTo>
                  <a:lnTo>
                    <a:pt x="506" y="2"/>
                  </a:lnTo>
                  <a:lnTo>
                    <a:pt x="515" y="1"/>
                  </a:lnTo>
                  <a:lnTo>
                    <a:pt x="523" y="0"/>
                  </a:lnTo>
                  <a:lnTo>
                    <a:pt x="532" y="1"/>
                  </a:lnTo>
                  <a:lnTo>
                    <a:pt x="541" y="2"/>
                  </a:lnTo>
                  <a:lnTo>
                    <a:pt x="541" y="2"/>
                  </a:lnTo>
                  <a:close/>
                  <a:moveTo>
                    <a:pt x="531" y="253"/>
                  </a:moveTo>
                  <a:lnTo>
                    <a:pt x="531" y="253"/>
                  </a:lnTo>
                  <a:lnTo>
                    <a:pt x="540" y="257"/>
                  </a:lnTo>
                  <a:lnTo>
                    <a:pt x="552" y="261"/>
                  </a:lnTo>
                  <a:lnTo>
                    <a:pt x="564" y="268"/>
                  </a:lnTo>
                  <a:lnTo>
                    <a:pt x="570" y="273"/>
                  </a:lnTo>
                  <a:lnTo>
                    <a:pt x="576" y="277"/>
                  </a:lnTo>
                  <a:lnTo>
                    <a:pt x="576" y="277"/>
                  </a:lnTo>
                  <a:lnTo>
                    <a:pt x="650" y="349"/>
                  </a:lnTo>
                  <a:lnTo>
                    <a:pt x="662" y="360"/>
                  </a:lnTo>
                  <a:lnTo>
                    <a:pt x="674" y="370"/>
                  </a:lnTo>
                  <a:lnTo>
                    <a:pt x="684" y="378"/>
                  </a:lnTo>
                  <a:lnTo>
                    <a:pt x="694" y="383"/>
                  </a:lnTo>
                  <a:lnTo>
                    <a:pt x="705" y="388"/>
                  </a:lnTo>
                  <a:lnTo>
                    <a:pt x="716" y="390"/>
                  </a:lnTo>
                  <a:lnTo>
                    <a:pt x="727" y="392"/>
                  </a:lnTo>
                  <a:lnTo>
                    <a:pt x="741" y="393"/>
                  </a:lnTo>
                  <a:lnTo>
                    <a:pt x="775" y="393"/>
                  </a:lnTo>
                  <a:lnTo>
                    <a:pt x="822" y="391"/>
                  </a:lnTo>
                  <a:lnTo>
                    <a:pt x="822" y="391"/>
                  </a:lnTo>
                  <a:lnTo>
                    <a:pt x="831" y="392"/>
                  </a:lnTo>
                  <a:lnTo>
                    <a:pt x="840" y="395"/>
                  </a:lnTo>
                  <a:lnTo>
                    <a:pt x="847" y="398"/>
                  </a:lnTo>
                  <a:lnTo>
                    <a:pt x="853" y="404"/>
                  </a:lnTo>
                  <a:lnTo>
                    <a:pt x="858" y="411"/>
                  </a:lnTo>
                  <a:lnTo>
                    <a:pt x="861" y="417"/>
                  </a:lnTo>
                  <a:lnTo>
                    <a:pt x="862" y="425"/>
                  </a:lnTo>
                  <a:lnTo>
                    <a:pt x="863" y="433"/>
                  </a:lnTo>
                  <a:lnTo>
                    <a:pt x="863" y="443"/>
                  </a:lnTo>
                  <a:lnTo>
                    <a:pt x="862" y="451"/>
                  </a:lnTo>
                  <a:lnTo>
                    <a:pt x="859" y="457"/>
                  </a:lnTo>
                  <a:lnTo>
                    <a:pt x="855" y="464"/>
                  </a:lnTo>
                  <a:lnTo>
                    <a:pt x="851" y="471"/>
                  </a:lnTo>
                  <a:lnTo>
                    <a:pt x="845" y="476"/>
                  </a:lnTo>
                  <a:lnTo>
                    <a:pt x="837" y="479"/>
                  </a:lnTo>
                  <a:lnTo>
                    <a:pt x="829" y="480"/>
                  </a:lnTo>
                  <a:lnTo>
                    <a:pt x="829" y="480"/>
                  </a:lnTo>
                  <a:lnTo>
                    <a:pt x="780" y="486"/>
                  </a:lnTo>
                  <a:lnTo>
                    <a:pt x="741" y="489"/>
                  </a:lnTo>
                  <a:lnTo>
                    <a:pt x="725" y="489"/>
                  </a:lnTo>
                  <a:lnTo>
                    <a:pt x="710" y="489"/>
                  </a:lnTo>
                  <a:lnTo>
                    <a:pt x="697" y="489"/>
                  </a:lnTo>
                  <a:lnTo>
                    <a:pt x="683" y="487"/>
                  </a:lnTo>
                  <a:lnTo>
                    <a:pt x="670" y="484"/>
                  </a:lnTo>
                  <a:lnTo>
                    <a:pt x="658" y="479"/>
                  </a:lnTo>
                  <a:lnTo>
                    <a:pt x="646" y="473"/>
                  </a:lnTo>
                  <a:lnTo>
                    <a:pt x="633" y="467"/>
                  </a:lnTo>
                  <a:lnTo>
                    <a:pt x="619" y="456"/>
                  </a:lnTo>
                  <a:lnTo>
                    <a:pt x="604" y="446"/>
                  </a:lnTo>
                  <a:lnTo>
                    <a:pt x="569" y="416"/>
                  </a:lnTo>
                  <a:lnTo>
                    <a:pt x="546" y="544"/>
                  </a:lnTo>
                  <a:lnTo>
                    <a:pt x="546" y="544"/>
                  </a:lnTo>
                  <a:lnTo>
                    <a:pt x="545" y="552"/>
                  </a:lnTo>
                  <a:lnTo>
                    <a:pt x="547" y="559"/>
                  </a:lnTo>
                  <a:lnTo>
                    <a:pt x="552" y="565"/>
                  </a:lnTo>
                  <a:lnTo>
                    <a:pt x="557" y="569"/>
                  </a:lnTo>
                  <a:lnTo>
                    <a:pt x="557" y="569"/>
                  </a:lnTo>
                  <a:lnTo>
                    <a:pt x="608" y="591"/>
                  </a:lnTo>
                  <a:lnTo>
                    <a:pt x="649" y="610"/>
                  </a:lnTo>
                  <a:lnTo>
                    <a:pt x="667" y="619"/>
                  </a:lnTo>
                  <a:lnTo>
                    <a:pt x="683" y="630"/>
                  </a:lnTo>
                  <a:lnTo>
                    <a:pt x="698" y="640"/>
                  </a:lnTo>
                  <a:lnTo>
                    <a:pt x="711" y="652"/>
                  </a:lnTo>
                  <a:lnTo>
                    <a:pt x="724" y="666"/>
                  </a:lnTo>
                  <a:lnTo>
                    <a:pt x="735" y="682"/>
                  </a:lnTo>
                  <a:lnTo>
                    <a:pt x="747" y="700"/>
                  </a:lnTo>
                  <a:lnTo>
                    <a:pt x="758" y="722"/>
                  </a:lnTo>
                  <a:lnTo>
                    <a:pt x="768" y="746"/>
                  </a:lnTo>
                  <a:lnTo>
                    <a:pt x="780" y="775"/>
                  </a:lnTo>
                  <a:lnTo>
                    <a:pt x="791" y="806"/>
                  </a:lnTo>
                  <a:lnTo>
                    <a:pt x="803" y="843"/>
                  </a:lnTo>
                  <a:lnTo>
                    <a:pt x="803" y="843"/>
                  </a:lnTo>
                  <a:lnTo>
                    <a:pt x="806" y="856"/>
                  </a:lnTo>
                  <a:lnTo>
                    <a:pt x="807" y="867"/>
                  </a:lnTo>
                  <a:lnTo>
                    <a:pt x="805" y="877"/>
                  </a:lnTo>
                  <a:lnTo>
                    <a:pt x="802" y="886"/>
                  </a:lnTo>
                  <a:lnTo>
                    <a:pt x="796" y="895"/>
                  </a:lnTo>
                  <a:lnTo>
                    <a:pt x="789" y="902"/>
                  </a:lnTo>
                  <a:lnTo>
                    <a:pt x="781" y="909"/>
                  </a:lnTo>
                  <a:lnTo>
                    <a:pt x="772" y="914"/>
                  </a:lnTo>
                  <a:lnTo>
                    <a:pt x="763" y="917"/>
                  </a:lnTo>
                  <a:lnTo>
                    <a:pt x="753" y="919"/>
                  </a:lnTo>
                  <a:lnTo>
                    <a:pt x="742" y="919"/>
                  </a:lnTo>
                  <a:lnTo>
                    <a:pt x="733" y="917"/>
                  </a:lnTo>
                  <a:lnTo>
                    <a:pt x="723" y="914"/>
                  </a:lnTo>
                  <a:lnTo>
                    <a:pt x="715" y="908"/>
                  </a:lnTo>
                  <a:lnTo>
                    <a:pt x="707" y="900"/>
                  </a:lnTo>
                  <a:lnTo>
                    <a:pt x="700" y="890"/>
                  </a:lnTo>
                  <a:lnTo>
                    <a:pt x="700" y="890"/>
                  </a:lnTo>
                  <a:lnTo>
                    <a:pt x="682" y="854"/>
                  </a:lnTo>
                  <a:lnTo>
                    <a:pt x="665" y="824"/>
                  </a:lnTo>
                  <a:lnTo>
                    <a:pt x="649" y="798"/>
                  </a:lnTo>
                  <a:lnTo>
                    <a:pt x="634" y="776"/>
                  </a:lnTo>
                  <a:lnTo>
                    <a:pt x="619" y="757"/>
                  </a:lnTo>
                  <a:lnTo>
                    <a:pt x="603" y="741"/>
                  </a:lnTo>
                  <a:lnTo>
                    <a:pt x="587" y="728"/>
                  </a:lnTo>
                  <a:lnTo>
                    <a:pt x="570" y="716"/>
                  </a:lnTo>
                  <a:lnTo>
                    <a:pt x="551" y="707"/>
                  </a:lnTo>
                  <a:lnTo>
                    <a:pt x="530" y="698"/>
                  </a:lnTo>
                  <a:lnTo>
                    <a:pt x="506" y="689"/>
                  </a:lnTo>
                  <a:lnTo>
                    <a:pt x="480" y="680"/>
                  </a:lnTo>
                  <a:lnTo>
                    <a:pt x="415" y="660"/>
                  </a:lnTo>
                  <a:lnTo>
                    <a:pt x="331" y="633"/>
                  </a:lnTo>
                  <a:lnTo>
                    <a:pt x="331" y="633"/>
                  </a:lnTo>
                  <a:lnTo>
                    <a:pt x="321" y="626"/>
                  </a:lnTo>
                  <a:lnTo>
                    <a:pt x="312" y="618"/>
                  </a:lnTo>
                  <a:lnTo>
                    <a:pt x="304" y="610"/>
                  </a:lnTo>
                  <a:lnTo>
                    <a:pt x="298" y="600"/>
                  </a:lnTo>
                  <a:lnTo>
                    <a:pt x="295" y="590"/>
                  </a:lnTo>
                  <a:lnTo>
                    <a:pt x="291" y="579"/>
                  </a:lnTo>
                  <a:lnTo>
                    <a:pt x="290" y="567"/>
                  </a:lnTo>
                  <a:lnTo>
                    <a:pt x="289" y="555"/>
                  </a:lnTo>
                  <a:lnTo>
                    <a:pt x="329" y="335"/>
                  </a:lnTo>
                  <a:lnTo>
                    <a:pt x="329" y="335"/>
                  </a:lnTo>
                  <a:lnTo>
                    <a:pt x="298" y="346"/>
                  </a:lnTo>
                  <a:lnTo>
                    <a:pt x="275" y="354"/>
                  </a:lnTo>
                  <a:lnTo>
                    <a:pt x="266" y="358"/>
                  </a:lnTo>
                  <a:lnTo>
                    <a:pt x="259" y="364"/>
                  </a:lnTo>
                  <a:lnTo>
                    <a:pt x="253" y="370"/>
                  </a:lnTo>
                  <a:lnTo>
                    <a:pt x="248" y="375"/>
                  </a:lnTo>
                  <a:lnTo>
                    <a:pt x="244" y="383"/>
                  </a:lnTo>
                  <a:lnTo>
                    <a:pt x="240" y="392"/>
                  </a:lnTo>
                  <a:lnTo>
                    <a:pt x="238" y="403"/>
                  </a:lnTo>
                  <a:lnTo>
                    <a:pt x="234" y="414"/>
                  </a:lnTo>
                  <a:lnTo>
                    <a:pt x="229" y="445"/>
                  </a:lnTo>
                  <a:lnTo>
                    <a:pt x="222" y="485"/>
                  </a:lnTo>
                  <a:lnTo>
                    <a:pt x="222" y="485"/>
                  </a:lnTo>
                  <a:lnTo>
                    <a:pt x="220" y="493"/>
                  </a:lnTo>
                  <a:lnTo>
                    <a:pt x="216" y="500"/>
                  </a:lnTo>
                  <a:lnTo>
                    <a:pt x="210" y="505"/>
                  </a:lnTo>
                  <a:lnTo>
                    <a:pt x="205" y="510"/>
                  </a:lnTo>
                  <a:lnTo>
                    <a:pt x="197" y="513"/>
                  </a:lnTo>
                  <a:lnTo>
                    <a:pt x="189" y="516"/>
                  </a:lnTo>
                  <a:lnTo>
                    <a:pt x="181" y="517"/>
                  </a:lnTo>
                  <a:lnTo>
                    <a:pt x="173" y="516"/>
                  </a:lnTo>
                  <a:lnTo>
                    <a:pt x="165" y="514"/>
                  </a:lnTo>
                  <a:lnTo>
                    <a:pt x="157" y="511"/>
                  </a:lnTo>
                  <a:lnTo>
                    <a:pt x="150" y="508"/>
                  </a:lnTo>
                  <a:lnTo>
                    <a:pt x="144" y="502"/>
                  </a:lnTo>
                  <a:lnTo>
                    <a:pt x="139" y="495"/>
                  </a:lnTo>
                  <a:lnTo>
                    <a:pt x="135" y="488"/>
                  </a:lnTo>
                  <a:lnTo>
                    <a:pt x="133" y="479"/>
                  </a:lnTo>
                  <a:lnTo>
                    <a:pt x="133" y="469"/>
                  </a:lnTo>
                  <a:lnTo>
                    <a:pt x="133" y="469"/>
                  </a:lnTo>
                  <a:lnTo>
                    <a:pt x="136" y="437"/>
                  </a:lnTo>
                  <a:lnTo>
                    <a:pt x="141" y="408"/>
                  </a:lnTo>
                  <a:lnTo>
                    <a:pt x="145" y="383"/>
                  </a:lnTo>
                  <a:lnTo>
                    <a:pt x="151" y="362"/>
                  </a:lnTo>
                  <a:lnTo>
                    <a:pt x="157" y="342"/>
                  </a:lnTo>
                  <a:lnTo>
                    <a:pt x="165" y="325"/>
                  </a:lnTo>
                  <a:lnTo>
                    <a:pt x="174" y="310"/>
                  </a:lnTo>
                  <a:lnTo>
                    <a:pt x="184" y="298"/>
                  </a:lnTo>
                  <a:lnTo>
                    <a:pt x="197" y="285"/>
                  </a:lnTo>
                  <a:lnTo>
                    <a:pt x="212" y="275"/>
                  </a:lnTo>
                  <a:lnTo>
                    <a:pt x="229" y="265"/>
                  </a:lnTo>
                  <a:lnTo>
                    <a:pt x="248" y="255"/>
                  </a:lnTo>
                  <a:lnTo>
                    <a:pt x="270" y="245"/>
                  </a:lnTo>
                  <a:lnTo>
                    <a:pt x="294" y="236"/>
                  </a:lnTo>
                  <a:lnTo>
                    <a:pt x="353" y="213"/>
                  </a:lnTo>
                  <a:lnTo>
                    <a:pt x="353" y="213"/>
                  </a:lnTo>
                  <a:lnTo>
                    <a:pt x="363" y="211"/>
                  </a:lnTo>
                  <a:lnTo>
                    <a:pt x="376" y="211"/>
                  </a:lnTo>
                  <a:lnTo>
                    <a:pt x="390" y="212"/>
                  </a:lnTo>
                  <a:lnTo>
                    <a:pt x="403" y="214"/>
                  </a:lnTo>
                  <a:lnTo>
                    <a:pt x="430" y="220"/>
                  </a:lnTo>
                  <a:lnTo>
                    <a:pt x="447" y="226"/>
                  </a:lnTo>
                  <a:lnTo>
                    <a:pt x="499" y="318"/>
                  </a:lnTo>
                  <a:lnTo>
                    <a:pt x="531" y="253"/>
                  </a:lnTo>
                  <a:lnTo>
                    <a:pt x="531" y="25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272925" y="3270850"/>
              <a:ext cx="285794" cy="380409"/>
            </a:xfrm>
            <a:custGeom>
              <a:avLst/>
              <a:gdLst>
                <a:gd name="T0" fmla="*/ 538 w 879"/>
                <a:gd name="T1" fmla="*/ 845 h 1168"/>
                <a:gd name="T2" fmla="*/ 864 w 879"/>
                <a:gd name="T3" fmla="*/ 625 h 1168"/>
                <a:gd name="T4" fmla="*/ 852 w 879"/>
                <a:gd name="T5" fmla="*/ 861 h 1168"/>
                <a:gd name="T6" fmla="*/ 364 w 879"/>
                <a:gd name="T7" fmla="*/ 64 h 1168"/>
                <a:gd name="T8" fmla="*/ 366 w 879"/>
                <a:gd name="T9" fmla="*/ 51 h 1168"/>
                <a:gd name="T10" fmla="*/ 376 w 879"/>
                <a:gd name="T11" fmla="*/ 29 h 1168"/>
                <a:gd name="T12" fmla="*/ 393 w 879"/>
                <a:gd name="T13" fmla="*/ 11 h 1168"/>
                <a:gd name="T14" fmla="*/ 416 w 879"/>
                <a:gd name="T15" fmla="*/ 1 h 1168"/>
                <a:gd name="T16" fmla="*/ 428 w 879"/>
                <a:gd name="T17" fmla="*/ 0 h 1168"/>
                <a:gd name="T18" fmla="*/ 453 w 879"/>
                <a:gd name="T19" fmla="*/ 5 h 1168"/>
                <a:gd name="T20" fmla="*/ 474 w 879"/>
                <a:gd name="T21" fmla="*/ 18 h 1168"/>
                <a:gd name="T22" fmla="*/ 488 w 879"/>
                <a:gd name="T23" fmla="*/ 39 h 1168"/>
                <a:gd name="T24" fmla="*/ 492 w 879"/>
                <a:gd name="T25" fmla="*/ 64 h 1168"/>
                <a:gd name="T26" fmla="*/ 364 w 879"/>
                <a:gd name="T27" fmla="*/ 154 h 1168"/>
                <a:gd name="T28" fmla="*/ 364 w 879"/>
                <a:gd name="T29" fmla="*/ 64 h 1168"/>
                <a:gd name="T30" fmla="*/ 492 w 879"/>
                <a:gd name="T31" fmla="*/ 1059 h 1168"/>
                <a:gd name="T32" fmla="*/ 493 w 879"/>
                <a:gd name="T33" fmla="*/ 1062 h 1168"/>
                <a:gd name="T34" fmla="*/ 498 w 879"/>
                <a:gd name="T35" fmla="*/ 1071 h 1168"/>
                <a:gd name="T36" fmla="*/ 507 w 879"/>
                <a:gd name="T37" fmla="*/ 1077 h 1168"/>
                <a:gd name="T38" fmla="*/ 546 w 879"/>
                <a:gd name="T39" fmla="*/ 1077 h 1168"/>
                <a:gd name="T40" fmla="*/ 556 w 879"/>
                <a:gd name="T41" fmla="*/ 1078 h 1168"/>
                <a:gd name="T42" fmla="*/ 574 w 879"/>
                <a:gd name="T43" fmla="*/ 1086 h 1168"/>
                <a:gd name="T44" fmla="*/ 589 w 879"/>
                <a:gd name="T45" fmla="*/ 1100 h 1168"/>
                <a:gd name="T46" fmla="*/ 596 w 879"/>
                <a:gd name="T47" fmla="*/ 1118 h 1168"/>
                <a:gd name="T48" fmla="*/ 597 w 879"/>
                <a:gd name="T49" fmla="*/ 1168 h 1168"/>
                <a:gd name="T50" fmla="*/ 259 w 879"/>
                <a:gd name="T51" fmla="*/ 1128 h 1168"/>
                <a:gd name="T52" fmla="*/ 261 w 879"/>
                <a:gd name="T53" fmla="*/ 1118 h 1168"/>
                <a:gd name="T54" fmla="*/ 269 w 879"/>
                <a:gd name="T55" fmla="*/ 1100 h 1168"/>
                <a:gd name="T56" fmla="*/ 282 w 879"/>
                <a:gd name="T57" fmla="*/ 1086 h 1168"/>
                <a:gd name="T58" fmla="*/ 301 w 879"/>
                <a:gd name="T59" fmla="*/ 1078 h 1168"/>
                <a:gd name="T60" fmla="*/ 346 w 879"/>
                <a:gd name="T61" fmla="*/ 1077 h 1168"/>
                <a:gd name="T62" fmla="*/ 350 w 879"/>
                <a:gd name="T63" fmla="*/ 1077 h 1168"/>
                <a:gd name="T64" fmla="*/ 360 w 879"/>
                <a:gd name="T65" fmla="*/ 1071 h 1168"/>
                <a:gd name="T66" fmla="*/ 364 w 879"/>
                <a:gd name="T67" fmla="*/ 1062 h 1168"/>
                <a:gd name="T68" fmla="*/ 364 w 879"/>
                <a:gd name="T69" fmla="*/ 484 h 1168"/>
                <a:gd name="T70" fmla="*/ 492 w 879"/>
                <a:gd name="T71" fmla="*/ 477 h 1168"/>
                <a:gd name="T72" fmla="*/ 86 w 879"/>
                <a:gd name="T73" fmla="*/ 821 h 1168"/>
                <a:gd name="T74" fmla="*/ 99 w 879"/>
                <a:gd name="T75" fmla="*/ 585 h 1168"/>
                <a:gd name="T76" fmla="*/ 319 w 879"/>
                <a:gd name="T77" fmla="*/ 834 h 1168"/>
                <a:gd name="T78" fmla="*/ 15 w 879"/>
                <a:gd name="T79" fmla="*/ 219 h 1168"/>
                <a:gd name="T80" fmla="*/ 782 w 879"/>
                <a:gd name="T81" fmla="*/ 178 h 1168"/>
                <a:gd name="T82" fmla="*/ 795 w 879"/>
                <a:gd name="T83" fmla="*/ 415 h 1168"/>
                <a:gd name="T84" fmla="*/ 28 w 879"/>
                <a:gd name="T85" fmla="*/ 456 h 1168"/>
                <a:gd name="T86" fmla="*/ 15 w 879"/>
                <a:gd name="T87" fmla="*/ 21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9" h="1168">
                  <a:moveTo>
                    <a:pt x="852" y="861"/>
                  </a:moveTo>
                  <a:lnTo>
                    <a:pt x="538" y="845"/>
                  </a:lnTo>
                  <a:lnTo>
                    <a:pt x="538" y="608"/>
                  </a:lnTo>
                  <a:lnTo>
                    <a:pt x="864" y="625"/>
                  </a:lnTo>
                  <a:lnTo>
                    <a:pt x="767" y="738"/>
                  </a:lnTo>
                  <a:lnTo>
                    <a:pt x="852" y="861"/>
                  </a:lnTo>
                  <a:lnTo>
                    <a:pt x="852" y="861"/>
                  </a:lnTo>
                  <a:close/>
                  <a:moveTo>
                    <a:pt x="364" y="64"/>
                  </a:moveTo>
                  <a:lnTo>
                    <a:pt x="364" y="64"/>
                  </a:lnTo>
                  <a:lnTo>
                    <a:pt x="366" y="51"/>
                  </a:lnTo>
                  <a:lnTo>
                    <a:pt x="370" y="39"/>
                  </a:lnTo>
                  <a:lnTo>
                    <a:pt x="376" y="29"/>
                  </a:lnTo>
                  <a:lnTo>
                    <a:pt x="384" y="18"/>
                  </a:lnTo>
                  <a:lnTo>
                    <a:pt x="393" y="11"/>
                  </a:lnTo>
                  <a:lnTo>
                    <a:pt x="403" y="5"/>
                  </a:lnTo>
                  <a:lnTo>
                    <a:pt x="416" y="1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42" y="1"/>
                  </a:lnTo>
                  <a:lnTo>
                    <a:pt x="453" y="5"/>
                  </a:lnTo>
                  <a:lnTo>
                    <a:pt x="465" y="11"/>
                  </a:lnTo>
                  <a:lnTo>
                    <a:pt x="474" y="18"/>
                  </a:lnTo>
                  <a:lnTo>
                    <a:pt x="482" y="29"/>
                  </a:lnTo>
                  <a:lnTo>
                    <a:pt x="488" y="39"/>
                  </a:lnTo>
                  <a:lnTo>
                    <a:pt x="491" y="51"/>
                  </a:lnTo>
                  <a:lnTo>
                    <a:pt x="492" y="64"/>
                  </a:lnTo>
                  <a:lnTo>
                    <a:pt x="492" y="148"/>
                  </a:lnTo>
                  <a:lnTo>
                    <a:pt x="364" y="154"/>
                  </a:lnTo>
                  <a:lnTo>
                    <a:pt x="364" y="64"/>
                  </a:lnTo>
                  <a:lnTo>
                    <a:pt x="364" y="64"/>
                  </a:lnTo>
                  <a:close/>
                  <a:moveTo>
                    <a:pt x="492" y="477"/>
                  </a:moveTo>
                  <a:lnTo>
                    <a:pt x="492" y="1059"/>
                  </a:lnTo>
                  <a:lnTo>
                    <a:pt x="492" y="1059"/>
                  </a:lnTo>
                  <a:lnTo>
                    <a:pt x="493" y="1062"/>
                  </a:lnTo>
                  <a:lnTo>
                    <a:pt x="495" y="1066"/>
                  </a:lnTo>
                  <a:lnTo>
                    <a:pt x="498" y="1071"/>
                  </a:lnTo>
                  <a:lnTo>
                    <a:pt x="504" y="1076"/>
                  </a:lnTo>
                  <a:lnTo>
                    <a:pt x="507" y="1077"/>
                  </a:lnTo>
                  <a:lnTo>
                    <a:pt x="511" y="1077"/>
                  </a:lnTo>
                  <a:lnTo>
                    <a:pt x="546" y="1077"/>
                  </a:lnTo>
                  <a:lnTo>
                    <a:pt x="546" y="1077"/>
                  </a:lnTo>
                  <a:lnTo>
                    <a:pt x="556" y="1078"/>
                  </a:lnTo>
                  <a:lnTo>
                    <a:pt x="566" y="1082"/>
                  </a:lnTo>
                  <a:lnTo>
                    <a:pt x="574" y="1086"/>
                  </a:lnTo>
                  <a:lnTo>
                    <a:pt x="582" y="1092"/>
                  </a:lnTo>
                  <a:lnTo>
                    <a:pt x="589" y="1100"/>
                  </a:lnTo>
                  <a:lnTo>
                    <a:pt x="594" y="1109"/>
                  </a:lnTo>
                  <a:lnTo>
                    <a:pt x="596" y="1118"/>
                  </a:lnTo>
                  <a:lnTo>
                    <a:pt x="597" y="1128"/>
                  </a:lnTo>
                  <a:lnTo>
                    <a:pt x="597" y="1168"/>
                  </a:lnTo>
                  <a:lnTo>
                    <a:pt x="259" y="1168"/>
                  </a:lnTo>
                  <a:lnTo>
                    <a:pt x="259" y="1128"/>
                  </a:lnTo>
                  <a:lnTo>
                    <a:pt x="259" y="1128"/>
                  </a:lnTo>
                  <a:lnTo>
                    <a:pt x="261" y="1118"/>
                  </a:lnTo>
                  <a:lnTo>
                    <a:pt x="264" y="1109"/>
                  </a:lnTo>
                  <a:lnTo>
                    <a:pt x="269" y="1100"/>
                  </a:lnTo>
                  <a:lnTo>
                    <a:pt x="274" y="1092"/>
                  </a:lnTo>
                  <a:lnTo>
                    <a:pt x="282" y="1086"/>
                  </a:lnTo>
                  <a:lnTo>
                    <a:pt x="291" y="1082"/>
                  </a:lnTo>
                  <a:lnTo>
                    <a:pt x="301" y="1078"/>
                  </a:lnTo>
                  <a:lnTo>
                    <a:pt x="311" y="1077"/>
                  </a:lnTo>
                  <a:lnTo>
                    <a:pt x="346" y="1077"/>
                  </a:lnTo>
                  <a:lnTo>
                    <a:pt x="346" y="1077"/>
                  </a:lnTo>
                  <a:lnTo>
                    <a:pt x="350" y="1077"/>
                  </a:lnTo>
                  <a:lnTo>
                    <a:pt x="353" y="1076"/>
                  </a:lnTo>
                  <a:lnTo>
                    <a:pt x="360" y="1071"/>
                  </a:lnTo>
                  <a:lnTo>
                    <a:pt x="363" y="1066"/>
                  </a:lnTo>
                  <a:lnTo>
                    <a:pt x="364" y="1062"/>
                  </a:lnTo>
                  <a:lnTo>
                    <a:pt x="364" y="1059"/>
                  </a:lnTo>
                  <a:lnTo>
                    <a:pt x="364" y="484"/>
                  </a:lnTo>
                  <a:lnTo>
                    <a:pt x="492" y="477"/>
                  </a:lnTo>
                  <a:lnTo>
                    <a:pt x="492" y="477"/>
                  </a:lnTo>
                  <a:close/>
                  <a:moveTo>
                    <a:pt x="319" y="834"/>
                  </a:moveTo>
                  <a:lnTo>
                    <a:pt x="86" y="821"/>
                  </a:lnTo>
                  <a:lnTo>
                    <a:pt x="0" y="698"/>
                  </a:lnTo>
                  <a:lnTo>
                    <a:pt x="99" y="585"/>
                  </a:lnTo>
                  <a:lnTo>
                    <a:pt x="319" y="597"/>
                  </a:lnTo>
                  <a:lnTo>
                    <a:pt x="319" y="834"/>
                  </a:lnTo>
                  <a:lnTo>
                    <a:pt x="319" y="834"/>
                  </a:lnTo>
                  <a:close/>
                  <a:moveTo>
                    <a:pt x="15" y="219"/>
                  </a:moveTo>
                  <a:lnTo>
                    <a:pt x="399" y="199"/>
                  </a:lnTo>
                  <a:lnTo>
                    <a:pt x="782" y="178"/>
                  </a:lnTo>
                  <a:lnTo>
                    <a:pt x="879" y="292"/>
                  </a:lnTo>
                  <a:lnTo>
                    <a:pt x="795" y="415"/>
                  </a:lnTo>
                  <a:lnTo>
                    <a:pt x="411" y="436"/>
                  </a:lnTo>
                  <a:lnTo>
                    <a:pt x="28" y="456"/>
                  </a:lnTo>
                  <a:lnTo>
                    <a:pt x="113" y="332"/>
                  </a:lnTo>
                  <a:lnTo>
                    <a:pt x="15" y="219"/>
                  </a:lnTo>
                  <a:lnTo>
                    <a:pt x="15" y="21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368428" y="1610994"/>
              <a:ext cx="266286" cy="362852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6368428" y="1047459"/>
              <a:ext cx="1080483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实时查询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66175" y="2348166"/>
              <a:ext cx="2042071" cy="630432"/>
              <a:chOff x="2160306" y="4046763"/>
              <a:chExt cx="1662381" cy="630432"/>
            </a:xfrm>
          </p:grpSpPr>
          <p:sp>
            <p:nvSpPr>
              <p:cNvPr id="55" name="Rectangle 3"/>
              <p:cNvSpPr txBox="1">
                <a:spLocks noChangeArrowheads="1"/>
              </p:cNvSpPr>
              <p:nvPr/>
            </p:nvSpPr>
            <p:spPr bwMode="auto">
              <a:xfrm>
                <a:off x="2160306" y="4244536"/>
                <a:ext cx="166238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向服务器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存入玩家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所用时间、所用步数</a:t>
                </a:r>
              </a:p>
            </p:txBody>
          </p:sp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03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160307" y="4046763"/>
              <a:ext cx="1681518" cy="630432"/>
              <a:chOff x="2160307" y="4046763"/>
              <a:chExt cx="1681518" cy="630432"/>
            </a:xfrm>
          </p:grpSpPr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681518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完成游戏后根据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预设算法生成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分数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745513" y="1568900"/>
              <a:ext cx="1723901" cy="630432"/>
              <a:chOff x="2160307" y="4046763"/>
              <a:chExt cx="1723901" cy="630432"/>
            </a:xfrm>
          </p:grpSpPr>
          <p:sp>
            <p:nvSpPr>
              <p:cNvPr id="61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72390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可随时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查询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本机排名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与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全球排行榜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04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5723689" y="3668130"/>
            <a:ext cx="3096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得到的玩家</a:t>
            </a:r>
            <a:r>
              <a:rPr lang="en-US" altLang="zh-CN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ID</a:t>
            </a:r>
            <a:r>
              <a:rPr lang="zh-CN" altLang="en-US" sz="1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、成绩、时间、步数等数据会同时在本地和云端进行排名并储存，可供玩家随时</a:t>
            </a:r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查询</a:t>
            </a:r>
            <a:endParaRPr lang="zh-CN" altLang="en-US" sz="1400" b="1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7" y="1149612"/>
            <a:ext cx="2848699" cy="1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技术实现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04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2211710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dirty="0" err="1" smtClean="0"/>
              <a:t>Qt</a:t>
            </a:r>
            <a:r>
              <a:rPr kumimoji="1" lang="en-US" altLang="zh-CN" sz="2500" dirty="0" smtClean="0"/>
              <a:t> 5</a:t>
            </a:r>
            <a:endParaRPr kumimoji="1"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788024" y="195486"/>
            <a:ext cx="2880320" cy="4662815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QWidget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QNetworkAccessManager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QNetworkReply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QJsonParseError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QJsonObject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QJsonArray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QMainWindow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QPushButton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QImage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QTimer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QTime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100" b="1" dirty="0">
                <a:solidFill>
                  <a:srgbClr val="008000"/>
                </a:solidFill>
              </a:rPr>
              <a:t/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QDialog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QFileDialog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100" b="1" dirty="0">
                <a:solidFill>
                  <a:srgbClr val="008000"/>
                </a:solidFill>
              </a:rPr>
              <a:t/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13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3478"/>
            <a:ext cx="4329107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411761" y="883314"/>
            <a:ext cx="758260" cy="561009"/>
          </a:xfrm>
        </p:spPr>
        <p:txBody>
          <a:bodyPr/>
          <a:lstStyle/>
          <a:p>
            <a:r>
              <a:rPr lang="zh-CN" altLang="en-US" sz="2800" dirty="0"/>
              <a:t>目录</a:t>
            </a:r>
            <a:endParaRPr lang="ko-KR" altLang="en-US" sz="2800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/>
              <a:t>01. </a:t>
            </a:r>
            <a:r>
              <a:rPr lang="zh-CN" altLang="en-US" sz="1800" dirty="0"/>
              <a:t>项目简介</a:t>
            </a:r>
            <a:r>
              <a:rPr lang="en-US" altLang="zh-CN" sz="1800" dirty="0"/>
              <a:t>	</a:t>
            </a:r>
            <a:endParaRPr lang="ko-KR" altLang="en-US" sz="1800" dirty="0"/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3779912" y="2281814"/>
            <a:ext cx="4392488" cy="247227"/>
          </a:xfrm>
        </p:spPr>
        <p:txBody>
          <a:bodyPr/>
          <a:lstStyle/>
          <a:p>
            <a:r>
              <a:rPr lang="en-US" altLang="ko-KR" sz="1800" dirty="0"/>
              <a:t>03. </a:t>
            </a:r>
            <a:r>
              <a:rPr lang="zh-CN" altLang="en-US" sz="1800" dirty="0"/>
              <a:t>功能模块</a:t>
            </a:r>
            <a:endParaRPr lang="ko-KR" altLang="en-US" sz="1800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79912" y="2936901"/>
            <a:ext cx="4392488" cy="247227"/>
          </a:xfrm>
        </p:spPr>
        <p:txBody>
          <a:bodyPr/>
          <a:lstStyle/>
          <a:p>
            <a:r>
              <a:rPr lang="en-US" altLang="ko-KR" sz="1800" dirty="0"/>
              <a:t>04. </a:t>
            </a:r>
            <a:r>
              <a:rPr lang="zh-CN" altLang="en-US" sz="1800" dirty="0"/>
              <a:t>技术实现</a:t>
            </a:r>
            <a:endParaRPr lang="ko-KR" altLang="en-US" sz="1800" dirty="0"/>
          </a:p>
        </p:txBody>
      </p:sp>
      <p:sp>
        <p:nvSpPr>
          <p:cNvPr id="12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3779912" y="3591988"/>
            <a:ext cx="4392488" cy="247227"/>
          </a:xfrm>
        </p:spPr>
        <p:txBody>
          <a:bodyPr/>
          <a:lstStyle/>
          <a:p>
            <a:r>
              <a:rPr lang="en-US" altLang="ko-KR" sz="1800" dirty="0"/>
              <a:t>05. </a:t>
            </a:r>
            <a:r>
              <a:rPr lang="zh-CN" altLang="en-US" sz="1800" dirty="0"/>
              <a:t>项目总结</a:t>
            </a:r>
            <a:endParaRPr lang="ko-KR" altLang="en-US" sz="18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55776" y="84355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779912" y="1626727"/>
            <a:ext cx="4392488" cy="247227"/>
          </a:xfrm>
        </p:spPr>
        <p:txBody>
          <a:bodyPr/>
          <a:lstStyle/>
          <a:p>
            <a:r>
              <a:rPr lang="en-US" altLang="ko-KR" sz="1800" dirty="0"/>
              <a:t>02. </a:t>
            </a:r>
            <a:r>
              <a:rPr lang="zh-CN" altLang="en-US" sz="1800" dirty="0"/>
              <a:t>组内分工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2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5159125-21CB-4682-B178-81992033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0" y="3013893"/>
            <a:ext cx="2797568" cy="20967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2DA5CCE4-0BA0-4F7C-A662-25FEF111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8" y="969479"/>
            <a:ext cx="3550742" cy="20104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BA9452E2-0311-4ABE-AC22-9DABFC66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28" y="1017515"/>
            <a:ext cx="4107779" cy="2729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0A0BB6E-55AB-4153-950A-DF337A90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28" y="3962728"/>
            <a:ext cx="394108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98C1E3B-C198-428D-A6D6-A9F44A3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347614"/>
            <a:ext cx="3739615" cy="1386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9583F10-1485-411F-A453-2C0E453F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06231"/>
            <a:ext cx="3811623" cy="1760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7"/>
          <a:stretch/>
        </p:blipFill>
        <p:spPr>
          <a:xfrm>
            <a:off x="4310899" y="1347614"/>
            <a:ext cx="3803235" cy="3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全球排名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662610" y="2311369"/>
            <a:ext cx="1677142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本地生成分数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483768" y="242773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3584908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api.admirable.one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37157" y="2571750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6753259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MySQL</a:t>
            </a:r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数据库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6311" y="221171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调用接口</a:t>
            </a:r>
            <a:endParaRPr kumimoji="1"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1" name="右箭头 10"/>
          <p:cNvSpPr/>
          <p:nvPr/>
        </p:nvSpPr>
        <p:spPr>
          <a:xfrm flipH="1">
            <a:off x="2411760" y="269358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6311" y="289229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json</a:t>
            </a:r>
            <a:endParaRPr kumimoji="1"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6408" y="2931790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高性能、高可用的 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API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91" y="1995686"/>
            <a:ext cx="7463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Python</a:t>
            </a:r>
            <a:r>
              <a:rPr kumimoji="1" lang="zh-CN" altLang="en-US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+ </a:t>
            </a:r>
            <a:r>
              <a:rPr kumimoji="1" lang="en-US" altLang="zh-CN" sz="3000" b="1" dirty="0" err="1" smtClean="0">
                <a:latin typeface="Franklin Gothic Heavy" charset="0"/>
                <a:ea typeface="Franklin Gothic Heavy" charset="0"/>
                <a:cs typeface="Franklin Gothic Heavy" charset="0"/>
              </a:rPr>
              <a:t>uWSGI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+ supervisor + Nginx</a:t>
            </a:r>
            <a:endParaRPr kumimoji="1" lang="zh-CN" altLang="en-US" sz="3000" b="1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05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92839" y="1457140"/>
            <a:ext cx="675832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①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因为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我们利用所用时间和所走步数与最优解的差算出得分进行排名，为了保证排名的相对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公平，我们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只支持鼠标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</a:p>
        </p:txBody>
      </p: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4" y="3003798"/>
            <a:ext cx="675289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③ 因为团队内有一位坚持认为自己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内心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萌萌哒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汉子，处于人文关怀，我们的产品带有他浓厚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个人印记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839" y="2211710"/>
            <a:ext cx="650229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②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 鉴于音乐风格众口难调，砍掉背景音乐；鉴于玩家产生的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鼠标声本身已经是一种音效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，砍掉方块移动音效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  <a:endParaRPr lang="en-US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839" y="3695607"/>
            <a:ext cx="6752896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④ 充分的容错性设计，无论怎么操作，都不会错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1" y="972811"/>
            <a:ext cx="6381821" cy="3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甘特图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1" y="576064"/>
            <a:ext cx="593051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功能脑图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4" y="699542"/>
            <a:ext cx="6596732" cy="32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业务流程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28" y="555526"/>
            <a:ext cx="3399904" cy="3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437" y="3795886"/>
            <a:ext cx="6758321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团队全程采用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GitHub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协作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，提高开发效率、优化工作流程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7" y="339502"/>
            <a:ext cx="5040560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项目简介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01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3939902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实现了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多平台协作开发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及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多平台发布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55" y="555526"/>
            <a:ext cx="5074252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13"/>
          <p:cNvGraphicFramePr/>
          <p:nvPr>
            <p:extLst>
              <p:ext uri="{D42A27DB-BD31-4B8C-83A1-F6EECF244321}">
                <p14:modId xmlns:p14="http://schemas.microsoft.com/office/powerpoint/2010/main" val="976886279"/>
              </p:ext>
            </p:extLst>
          </p:nvPr>
        </p:nvGraphicFramePr>
        <p:xfrm>
          <a:off x="1187624" y="2686914"/>
          <a:ext cx="5096497" cy="99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42388" y="2498858"/>
            <a:ext cx="5553123" cy="947275"/>
            <a:chOff x="631954" y="2561845"/>
            <a:chExt cx="5991935" cy="1046181"/>
          </a:xfrm>
        </p:grpSpPr>
        <p:grpSp>
          <p:nvGrpSpPr>
            <p:cNvPr id="42" name="그룹 10"/>
            <p:cNvGrpSpPr/>
            <p:nvPr/>
          </p:nvGrpSpPr>
          <p:grpSpPr>
            <a:xfrm>
              <a:off x="975833" y="2561845"/>
              <a:ext cx="5648056" cy="1046181"/>
              <a:chOff x="-3854384" y="2708920"/>
              <a:chExt cx="6986224" cy="1294048"/>
            </a:xfrm>
          </p:grpSpPr>
          <p:sp>
            <p:nvSpPr>
              <p:cNvPr id="45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46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4" name="타원 22"/>
            <p:cNvSpPr/>
            <p:nvPr/>
          </p:nvSpPr>
          <p:spPr>
            <a:xfrm>
              <a:off x="631954" y="2715340"/>
              <a:ext cx="746364" cy="746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732060" y="2868815"/>
              <a:ext cx="499844" cy="498565"/>
            </a:xfrm>
            <a:custGeom>
              <a:avLst/>
              <a:gdLst>
                <a:gd name="T0" fmla="*/ 653 w 1173"/>
                <a:gd name="T1" fmla="*/ 859 h 1170"/>
                <a:gd name="T2" fmla="*/ 698 w 1173"/>
                <a:gd name="T3" fmla="*/ 811 h 1170"/>
                <a:gd name="T4" fmla="*/ 811 w 1173"/>
                <a:gd name="T5" fmla="*/ 693 h 1170"/>
                <a:gd name="T6" fmla="*/ 930 w 1173"/>
                <a:gd name="T7" fmla="*/ 475 h 1170"/>
                <a:gd name="T8" fmla="*/ 906 w 1173"/>
                <a:gd name="T9" fmla="*/ 293 h 1170"/>
                <a:gd name="T10" fmla="*/ 794 w 1173"/>
                <a:gd name="T11" fmla="*/ 151 h 1170"/>
                <a:gd name="T12" fmla="*/ 622 w 1173"/>
                <a:gd name="T13" fmla="*/ 85 h 1170"/>
                <a:gd name="T14" fmla="*/ 452 w 1173"/>
                <a:gd name="T15" fmla="*/ 110 h 1170"/>
                <a:gd name="T16" fmla="*/ 309 w 1173"/>
                <a:gd name="T17" fmla="*/ 222 h 1170"/>
                <a:gd name="T18" fmla="*/ 242 w 1173"/>
                <a:gd name="T19" fmla="*/ 393 h 1170"/>
                <a:gd name="T20" fmla="*/ 289 w 1173"/>
                <a:gd name="T21" fmla="*/ 605 h 1170"/>
                <a:gd name="T22" fmla="*/ 444 w 1173"/>
                <a:gd name="T23" fmla="*/ 750 h 1170"/>
                <a:gd name="T24" fmla="*/ 660 w 1173"/>
                <a:gd name="T25" fmla="*/ 1142 h 1170"/>
                <a:gd name="T26" fmla="*/ 535 w 1173"/>
                <a:gd name="T27" fmla="*/ 1162 h 1170"/>
                <a:gd name="T28" fmla="*/ 449 w 1173"/>
                <a:gd name="T29" fmla="*/ 1117 h 1170"/>
                <a:gd name="T30" fmla="*/ 396 w 1173"/>
                <a:gd name="T31" fmla="*/ 1046 h 1170"/>
                <a:gd name="T32" fmla="*/ 310 w 1173"/>
                <a:gd name="T33" fmla="*/ 756 h 1170"/>
                <a:gd name="T34" fmla="*/ 162 w 1173"/>
                <a:gd name="T35" fmla="*/ 486 h 1170"/>
                <a:gd name="T36" fmla="*/ 192 w 1173"/>
                <a:gd name="T37" fmla="*/ 262 h 1170"/>
                <a:gd name="T38" fmla="*/ 331 w 1173"/>
                <a:gd name="T39" fmla="*/ 86 h 1170"/>
                <a:gd name="T40" fmla="*/ 543 w 1173"/>
                <a:gd name="T41" fmla="*/ 3 h 1170"/>
                <a:gd name="T42" fmla="*/ 753 w 1173"/>
                <a:gd name="T43" fmla="*/ 34 h 1170"/>
                <a:gd name="T44" fmla="*/ 930 w 1173"/>
                <a:gd name="T45" fmla="*/ 173 h 1170"/>
                <a:gd name="T46" fmla="*/ 1013 w 1173"/>
                <a:gd name="T47" fmla="*/ 385 h 1170"/>
                <a:gd name="T48" fmla="*/ 955 w 1173"/>
                <a:gd name="T49" fmla="*/ 647 h 1170"/>
                <a:gd name="T50" fmla="*/ 782 w 1173"/>
                <a:gd name="T51" fmla="*/ 815 h 1170"/>
                <a:gd name="T52" fmla="*/ 759 w 1173"/>
                <a:gd name="T53" fmla="*/ 1092 h 1170"/>
                <a:gd name="T54" fmla="*/ 668 w 1173"/>
                <a:gd name="T55" fmla="*/ 1124 h 1170"/>
                <a:gd name="T56" fmla="*/ 995 w 1173"/>
                <a:gd name="T57" fmla="*/ 660 h 1170"/>
                <a:gd name="T58" fmla="*/ 1090 w 1173"/>
                <a:gd name="T59" fmla="*/ 684 h 1170"/>
                <a:gd name="T60" fmla="*/ 1083 w 1173"/>
                <a:gd name="T61" fmla="*/ 728 h 1170"/>
                <a:gd name="T62" fmla="*/ 1021 w 1173"/>
                <a:gd name="T63" fmla="*/ 202 h 1170"/>
                <a:gd name="T64" fmla="*/ 992 w 1173"/>
                <a:gd name="T65" fmla="*/ 168 h 1170"/>
                <a:gd name="T66" fmla="*/ 1083 w 1173"/>
                <a:gd name="T67" fmla="*/ 120 h 1170"/>
                <a:gd name="T68" fmla="*/ 1090 w 1173"/>
                <a:gd name="T69" fmla="*/ 166 h 1170"/>
                <a:gd name="T70" fmla="*/ 1060 w 1173"/>
                <a:gd name="T71" fmla="*/ 435 h 1170"/>
                <a:gd name="T72" fmla="*/ 1085 w 1173"/>
                <a:gd name="T73" fmla="*/ 397 h 1170"/>
                <a:gd name="T74" fmla="*/ 1173 w 1173"/>
                <a:gd name="T75" fmla="*/ 425 h 1170"/>
                <a:gd name="T76" fmla="*/ 169 w 1173"/>
                <a:gd name="T77" fmla="*/ 152 h 1170"/>
                <a:gd name="T78" fmla="*/ 176 w 1173"/>
                <a:gd name="T79" fmla="*/ 193 h 1170"/>
                <a:gd name="T80" fmla="*/ 81 w 1173"/>
                <a:gd name="T81" fmla="*/ 161 h 1170"/>
                <a:gd name="T82" fmla="*/ 96 w 1173"/>
                <a:gd name="T83" fmla="*/ 119 h 1170"/>
                <a:gd name="T84" fmla="*/ 157 w 1173"/>
                <a:gd name="T85" fmla="*/ 646 h 1170"/>
                <a:gd name="T86" fmla="*/ 180 w 1173"/>
                <a:gd name="T87" fmla="*/ 686 h 1170"/>
                <a:gd name="T88" fmla="*/ 86 w 1173"/>
                <a:gd name="T89" fmla="*/ 726 h 1170"/>
                <a:gd name="T90" fmla="*/ 89 w 1173"/>
                <a:gd name="T91" fmla="*/ 680 h 1170"/>
                <a:gd name="T92" fmla="*/ 115 w 1173"/>
                <a:gd name="T93" fmla="*/ 419 h 1170"/>
                <a:gd name="T94" fmla="*/ 27 w 1173"/>
                <a:gd name="T95" fmla="*/ 452 h 1170"/>
                <a:gd name="T96" fmla="*/ 1 w 1173"/>
                <a:gd name="T97" fmla="*/ 419 h 1170"/>
                <a:gd name="T98" fmla="*/ 381 w 1173"/>
                <a:gd name="T99" fmla="*/ 303 h 1170"/>
                <a:gd name="T100" fmla="*/ 410 w 1173"/>
                <a:gd name="T101" fmla="*/ 268 h 1170"/>
                <a:gd name="T102" fmla="*/ 507 w 1173"/>
                <a:gd name="T103" fmla="*/ 323 h 1170"/>
                <a:gd name="T104" fmla="*/ 572 w 1173"/>
                <a:gd name="T105" fmla="*/ 252 h 1170"/>
                <a:gd name="T106" fmla="*/ 614 w 1173"/>
                <a:gd name="T107" fmla="*/ 270 h 1170"/>
                <a:gd name="T108" fmla="*/ 741 w 1173"/>
                <a:gd name="T109" fmla="*/ 288 h 1170"/>
                <a:gd name="T110" fmla="*/ 779 w 1173"/>
                <a:gd name="T111" fmla="*/ 271 h 1170"/>
                <a:gd name="T112" fmla="*/ 687 w 1173"/>
                <a:gd name="T113" fmla="*/ 656 h 1170"/>
                <a:gd name="T114" fmla="*/ 643 w 1173"/>
                <a:gd name="T115" fmla="*/ 652 h 1170"/>
                <a:gd name="T116" fmla="*/ 636 w 1173"/>
                <a:gd name="T117" fmla="*/ 373 h 1170"/>
                <a:gd name="T118" fmla="*/ 587 w 1173"/>
                <a:gd name="T119" fmla="*/ 466 h 1170"/>
                <a:gd name="T120" fmla="*/ 559 w 1173"/>
                <a:gd name="T121" fmla="*/ 371 h 1170"/>
                <a:gd name="T122" fmla="*/ 534 w 1173"/>
                <a:gd name="T123" fmla="*/ 643 h 1170"/>
                <a:gd name="T124" fmla="*/ 494 w 1173"/>
                <a:gd name="T125" fmla="*/ 663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3" h="1170">
                  <a:moveTo>
                    <a:pt x="477" y="826"/>
                  </a:moveTo>
                  <a:lnTo>
                    <a:pt x="477" y="826"/>
                  </a:lnTo>
                  <a:lnTo>
                    <a:pt x="479" y="833"/>
                  </a:lnTo>
                  <a:lnTo>
                    <a:pt x="483" y="840"/>
                  </a:lnTo>
                  <a:lnTo>
                    <a:pt x="487" y="846"/>
                  </a:lnTo>
                  <a:lnTo>
                    <a:pt x="493" y="850"/>
                  </a:lnTo>
                  <a:lnTo>
                    <a:pt x="499" y="854"/>
                  </a:lnTo>
                  <a:lnTo>
                    <a:pt x="506" y="857"/>
                  </a:lnTo>
                  <a:lnTo>
                    <a:pt x="514" y="859"/>
                  </a:lnTo>
                  <a:lnTo>
                    <a:pt x="522" y="859"/>
                  </a:lnTo>
                  <a:lnTo>
                    <a:pt x="653" y="859"/>
                  </a:lnTo>
                  <a:lnTo>
                    <a:pt x="653" y="859"/>
                  </a:lnTo>
                  <a:lnTo>
                    <a:pt x="660" y="859"/>
                  </a:lnTo>
                  <a:lnTo>
                    <a:pt x="668" y="857"/>
                  </a:lnTo>
                  <a:lnTo>
                    <a:pt x="674" y="854"/>
                  </a:lnTo>
                  <a:lnTo>
                    <a:pt x="681" y="850"/>
                  </a:lnTo>
                  <a:lnTo>
                    <a:pt x="687" y="846"/>
                  </a:lnTo>
                  <a:lnTo>
                    <a:pt x="692" y="840"/>
                  </a:lnTo>
                  <a:lnTo>
                    <a:pt x="695" y="833"/>
                  </a:lnTo>
                  <a:lnTo>
                    <a:pt x="696" y="826"/>
                  </a:lnTo>
                  <a:lnTo>
                    <a:pt x="696" y="826"/>
                  </a:lnTo>
                  <a:lnTo>
                    <a:pt x="698" y="811"/>
                  </a:lnTo>
                  <a:lnTo>
                    <a:pt x="702" y="798"/>
                  </a:lnTo>
                  <a:lnTo>
                    <a:pt x="706" y="784"/>
                  </a:lnTo>
                  <a:lnTo>
                    <a:pt x="713" y="771"/>
                  </a:lnTo>
                  <a:lnTo>
                    <a:pt x="721" y="760"/>
                  </a:lnTo>
                  <a:lnTo>
                    <a:pt x="730" y="750"/>
                  </a:lnTo>
                  <a:lnTo>
                    <a:pt x="741" y="741"/>
                  </a:lnTo>
                  <a:lnTo>
                    <a:pt x="753" y="733"/>
                  </a:lnTo>
                  <a:lnTo>
                    <a:pt x="753" y="733"/>
                  </a:lnTo>
                  <a:lnTo>
                    <a:pt x="774" y="720"/>
                  </a:lnTo>
                  <a:lnTo>
                    <a:pt x="793" y="708"/>
                  </a:lnTo>
                  <a:lnTo>
                    <a:pt x="811" y="693"/>
                  </a:lnTo>
                  <a:lnTo>
                    <a:pt x="829" y="677"/>
                  </a:lnTo>
                  <a:lnTo>
                    <a:pt x="845" y="661"/>
                  </a:lnTo>
                  <a:lnTo>
                    <a:pt x="859" y="643"/>
                  </a:lnTo>
                  <a:lnTo>
                    <a:pt x="872" y="624"/>
                  </a:lnTo>
                  <a:lnTo>
                    <a:pt x="884" y="605"/>
                  </a:lnTo>
                  <a:lnTo>
                    <a:pt x="896" y="586"/>
                  </a:lnTo>
                  <a:lnTo>
                    <a:pt x="905" y="564"/>
                  </a:lnTo>
                  <a:lnTo>
                    <a:pt x="914" y="543"/>
                  </a:lnTo>
                  <a:lnTo>
                    <a:pt x="921" y="520"/>
                  </a:lnTo>
                  <a:lnTo>
                    <a:pt x="926" y="499"/>
                  </a:lnTo>
                  <a:lnTo>
                    <a:pt x="930" y="475"/>
                  </a:lnTo>
                  <a:lnTo>
                    <a:pt x="932" y="452"/>
                  </a:lnTo>
                  <a:lnTo>
                    <a:pt x="934" y="428"/>
                  </a:lnTo>
                  <a:lnTo>
                    <a:pt x="934" y="428"/>
                  </a:lnTo>
                  <a:lnTo>
                    <a:pt x="932" y="411"/>
                  </a:lnTo>
                  <a:lnTo>
                    <a:pt x="931" y="393"/>
                  </a:lnTo>
                  <a:lnTo>
                    <a:pt x="929" y="376"/>
                  </a:lnTo>
                  <a:lnTo>
                    <a:pt x="926" y="358"/>
                  </a:lnTo>
                  <a:lnTo>
                    <a:pt x="922" y="343"/>
                  </a:lnTo>
                  <a:lnTo>
                    <a:pt x="918" y="325"/>
                  </a:lnTo>
                  <a:lnTo>
                    <a:pt x="912" y="309"/>
                  </a:lnTo>
                  <a:lnTo>
                    <a:pt x="906" y="293"/>
                  </a:lnTo>
                  <a:lnTo>
                    <a:pt x="899" y="279"/>
                  </a:lnTo>
                  <a:lnTo>
                    <a:pt x="891" y="264"/>
                  </a:lnTo>
                  <a:lnTo>
                    <a:pt x="883" y="249"/>
                  </a:lnTo>
                  <a:lnTo>
                    <a:pt x="874" y="235"/>
                  </a:lnTo>
                  <a:lnTo>
                    <a:pt x="864" y="222"/>
                  </a:lnTo>
                  <a:lnTo>
                    <a:pt x="854" y="208"/>
                  </a:lnTo>
                  <a:lnTo>
                    <a:pt x="843" y="195"/>
                  </a:lnTo>
                  <a:lnTo>
                    <a:pt x="832" y="184"/>
                  </a:lnTo>
                  <a:lnTo>
                    <a:pt x="819" y="173"/>
                  </a:lnTo>
                  <a:lnTo>
                    <a:pt x="807" y="161"/>
                  </a:lnTo>
                  <a:lnTo>
                    <a:pt x="794" y="151"/>
                  </a:lnTo>
                  <a:lnTo>
                    <a:pt x="781" y="142"/>
                  </a:lnTo>
                  <a:lnTo>
                    <a:pt x="767" y="133"/>
                  </a:lnTo>
                  <a:lnTo>
                    <a:pt x="752" y="125"/>
                  </a:lnTo>
                  <a:lnTo>
                    <a:pt x="737" y="117"/>
                  </a:lnTo>
                  <a:lnTo>
                    <a:pt x="721" y="110"/>
                  </a:lnTo>
                  <a:lnTo>
                    <a:pt x="706" y="103"/>
                  </a:lnTo>
                  <a:lnTo>
                    <a:pt x="689" y="98"/>
                  </a:lnTo>
                  <a:lnTo>
                    <a:pt x="673" y="94"/>
                  </a:lnTo>
                  <a:lnTo>
                    <a:pt x="656" y="89"/>
                  </a:lnTo>
                  <a:lnTo>
                    <a:pt x="639" y="87"/>
                  </a:lnTo>
                  <a:lnTo>
                    <a:pt x="622" y="85"/>
                  </a:lnTo>
                  <a:lnTo>
                    <a:pt x="605" y="82"/>
                  </a:lnTo>
                  <a:lnTo>
                    <a:pt x="587" y="82"/>
                  </a:lnTo>
                  <a:lnTo>
                    <a:pt x="587" y="82"/>
                  </a:lnTo>
                  <a:lnTo>
                    <a:pt x="569" y="82"/>
                  </a:lnTo>
                  <a:lnTo>
                    <a:pt x="551" y="85"/>
                  </a:lnTo>
                  <a:lnTo>
                    <a:pt x="534" y="87"/>
                  </a:lnTo>
                  <a:lnTo>
                    <a:pt x="517" y="89"/>
                  </a:lnTo>
                  <a:lnTo>
                    <a:pt x="500" y="94"/>
                  </a:lnTo>
                  <a:lnTo>
                    <a:pt x="484" y="98"/>
                  </a:lnTo>
                  <a:lnTo>
                    <a:pt x="468" y="103"/>
                  </a:lnTo>
                  <a:lnTo>
                    <a:pt x="452" y="110"/>
                  </a:lnTo>
                  <a:lnTo>
                    <a:pt x="437" y="117"/>
                  </a:lnTo>
                  <a:lnTo>
                    <a:pt x="422" y="125"/>
                  </a:lnTo>
                  <a:lnTo>
                    <a:pt x="407" y="133"/>
                  </a:lnTo>
                  <a:lnTo>
                    <a:pt x="394" y="142"/>
                  </a:lnTo>
                  <a:lnTo>
                    <a:pt x="380" y="151"/>
                  </a:lnTo>
                  <a:lnTo>
                    <a:pt x="366" y="161"/>
                  </a:lnTo>
                  <a:lnTo>
                    <a:pt x="354" y="173"/>
                  </a:lnTo>
                  <a:lnTo>
                    <a:pt x="342" y="184"/>
                  </a:lnTo>
                  <a:lnTo>
                    <a:pt x="331" y="195"/>
                  </a:lnTo>
                  <a:lnTo>
                    <a:pt x="320" y="208"/>
                  </a:lnTo>
                  <a:lnTo>
                    <a:pt x="309" y="222"/>
                  </a:lnTo>
                  <a:lnTo>
                    <a:pt x="300" y="235"/>
                  </a:lnTo>
                  <a:lnTo>
                    <a:pt x="291" y="249"/>
                  </a:lnTo>
                  <a:lnTo>
                    <a:pt x="283" y="264"/>
                  </a:lnTo>
                  <a:lnTo>
                    <a:pt x="275" y="279"/>
                  </a:lnTo>
                  <a:lnTo>
                    <a:pt x="268" y="293"/>
                  </a:lnTo>
                  <a:lnTo>
                    <a:pt x="261" y="309"/>
                  </a:lnTo>
                  <a:lnTo>
                    <a:pt x="257" y="325"/>
                  </a:lnTo>
                  <a:lnTo>
                    <a:pt x="251" y="343"/>
                  </a:lnTo>
                  <a:lnTo>
                    <a:pt x="248" y="358"/>
                  </a:lnTo>
                  <a:lnTo>
                    <a:pt x="244" y="376"/>
                  </a:lnTo>
                  <a:lnTo>
                    <a:pt x="242" y="393"/>
                  </a:lnTo>
                  <a:lnTo>
                    <a:pt x="241" y="411"/>
                  </a:lnTo>
                  <a:lnTo>
                    <a:pt x="241" y="428"/>
                  </a:lnTo>
                  <a:lnTo>
                    <a:pt x="241" y="428"/>
                  </a:lnTo>
                  <a:lnTo>
                    <a:pt x="242" y="452"/>
                  </a:lnTo>
                  <a:lnTo>
                    <a:pt x="244" y="475"/>
                  </a:lnTo>
                  <a:lnTo>
                    <a:pt x="248" y="499"/>
                  </a:lnTo>
                  <a:lnTo>
                    <a:pt x="253" y="520"/>
                  </a:lnTo>
                  <a:lnTo>
                    <a:pt x="260" y="543"/>
                  </a:lnTo>
                  <a:lnTo>
                    <a:pt x="268" y="564"/>
                  </a:lnTo>
                  <a:lnTo>
                    <a:pt x="278" y="586"/>
                  </a:lnTo>
                  <a:lnTo>
                    <a:pt x="289" y="605"/>
                  </a:lnTo>
                  <a:lnTo>
                    <a:pt x="301" y="624"/>
                  </a:lnTo>
                  <a:lnTo>
                    <a:pt x="315" y="643"/>
                  </a:lnTo>
                  <a:lnTo>
                    <a:pt x="330" y="661"/>
                  </a:lnTo>
                  <a:lnTo>
                    <a:pt x="346" y="677"/>
                  </a:lnTo>
                  <a:lnTo>
                    <a:pt x="363" y="693"/>
                  </a:lnTo>
                  <a:lnTo>
                    <a:pt x="381" y="708"/>
                  </a:lnTo>
                  <a:lnTo>
                    <a:pt x="401" y="720"/>
                  </a:lnTo>
                  <a:lnTo>
                    <a:pt x="421" y="733"/>
                  </a:lnTo>
                  <a:lnTo>
                    <a:pt x="421" y="733"/>
                  </a:lnTo>
                  <a:lnTo>
                    <a:pt x="433" y="741"/>
                  </a:lnTo>
                  <a:lnTo>
                    <a:pt x="444" y="750"/>
                  </a:lnTo>
                  <a:lnTo>
                    <a:pt x="453" y="760"/>
                  </a:lnTo>
                  <a:lnTo>
                    <a:pt x="461" y="771"/>
                  </a:lnTo>
                  <a:lnTo>
                    <a:pt x="467" y="784"/>
                  </a:lnTo>
                  <a:lnTo>
                    <a:pt x="471" y="798"/>
                  </a:lnTo>
                  <a:lnTo>
                    <a:pt x="476" y="811"/>
                  </a:lnTo>
                  <a:lnTo>
                    <a:pt x="477" y="826"/>
                  </a:lnTo>
                  <a:lnTo>
                    <a:pt x="477" y="826"/>
                  </a:lnTo>
                  <a:close/>
                  <a:moveTo>
                    <a:pt x="668" y="1124"/>
                  </a:moveTo>
                  <a:lnTo>
                    <a:pt x="668" y="1124"/>
                  </a:lnTo>
                  <a:lnTo>
                    <a:pt x="664" y="1133"/>
                  </a:lnTo>
                  <a:lnTo>
                    <a:pt x="660" y="1142"/>
                  </a:lnTo>
                  <a:lnTo>
                    <a:pt x="654" y="1150"/>
                  </a:lnTo>
                  <a:lnTo>
                    <a:pt x="647" y="1157"/>
                  </a:lnTo>
                  <a:lnTo>
                    <a:pt x="639" y="1162"/>
                  </a:lnTo>
                  <a:lnTo>
                    <a:pt x="630" y="1166"/>
                  </a:lnTo>
                  <a:lnTo>
                    <a:pt x="620" y="1169"/>
                  </a:lnTo>
                  <a:lnTo>
                    <a:pt x="609" y="1170"/>
                  </a:lnTo>
                  <a:lnTo>
                    <a:pt x="564" y="1170"/>
                  </a:lnTo>
                  <a:lnTo>
                    <a:pt x="564" y="1170"/>
                  </a:lnTo>
                  <a:lnTo>
                    <a:pt x="554" y="1169"/>
                  </a:lnTo>
                  <a:lnTo>
                    <a:pt x="544" y="1166"/>
                  </a:lnTo>
                  <a:lnTo>
                    <a:pt x="535" y="1162"/>
                  </a:lnTo>
                  <a:lnTo>
                    <a:pt x="527" y="1157"/>
                  </a:lnTo>
                  <a:lnTo>
                    <a:pt x="520" y="1150"/>
                  </a:lnTo>
                  <a:lnTo>
                    <a:pt x="514" y="1142"/>
                  </a:lnTo>
                  <a:lnTo>
                    <a:pt x="509" y="1133"/>
                  </a:lnTo>
                  <a:lnTo>
                    <a:pt x="507" y="1124"/>
                  </a:lnTo>
                  <a:lnTo>
                    <a:pt x="483" y="1124"/>
                  </a:lnTo>
                  <a:lnTo>
                    <a:pt x="483" y="1124"/>
                  </a:lnTo>
                  <a:lnTo>
                    <a:pt x="474" y="1124"/>
                  </a:lnTo>
                  <a:lnTo>
                    <a:pt x="466" y="1122"/>
                  </a:lnTo>
                  <a:lnTo>
                    <a:pt x="457" y="1121"/>
                  </a:lnTo>
                  <a:lnTo>
                    <a:pt x="449" y="1117"/>
                  </a:lnTo>
                  <a:lnTo>
                    <a:pt x="442" y="1114"/>
                  </a:lnTo>
                  <a:lnTo>
                    <a:pt x="434" y="1109"/>
                  </a:lnTo>
                  <a:lnTo>
                    <a:pt x="427" y="1105"/>
                  </a:lnTo>
                  <a:lnTo>
                    <a:pt x="421" y="1099"/>
                  </a:lnTo>
                  <a:lnTo>
                    <a:pt x="415" y="1092"/>
                  </a:lnTo>
                  <a:lnTo>
                    <a:pt x="411" y="1085"/>
                  </a:lnTo>
                  <a:lnTo>
                    <a:pt x="406" y="1078"/>
                  </a:lnTo>
                  <a:lnTo>
                    <a:pt x="402" y="1072"/>
                  </a:lnTo>
                  <a:lnTo>
                    <a:pt x="399" y="1064"/>
                  </a:lnTo>
                  <a:lnTo>
                    <a:pt x="397" y="1054"/>
                  </a:lnTo>
                  <a:lnTo>
                    <a:pt x="396" y="1046"/>
                  </a:lnTo>
                  <a:lnTo>
                    <a:pt x="395" y="1037"/>
                  </a:lnTo>
                  <a:lnTo>
                    <a:pt x="396" y="829"/>
                  </a:lnTo>
                  <a:lnTo>
                    <a:pt x="396" y="829"/>
                  </a:lnTo>
                  <a:lnTo>
                    <a:pt x="395" y="821"/>
                  </a:lnTo>
                  <a:lnTo>
                    <a:pt x="393" y="815"/>
                  </a:lnTo>
                  <a:lnTo>
                    <a:pt x="388" y="809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56" y="790"/>
                  </a:lnTo>
                  <a:lnTo>
                    <a:pt x="332" y="773"/>
                  </a:lnTo>
                  <a:lnTo>
                    <a:pt x="310" y="756"/>
                  </a:lnTo>
                  <a:lnTo>
                    <a:pt x="289" y="736"/>
                  </a:lnTo>
                  <a:lnTo>
                    <a:pt x="269" y="716"/>
                  </a:lnTo>
                  <a:lnTo>
                    <a:pt x="251" y="694"/>
                  </a:lnTo>
                  <a:lnTo>
                    <a:pt x="234" y="671"/>
                  </a:lnTo>
                  <a:lnTo>
                    <a:pt x="218" y="647"/>
                  </a:lnTo>
                  <a:lnTo>
                    <a:pt x="204" y="622"/>
                  </a:lnTo>
                  <a:lnTo>
                    <a:pt x="193" y="597"/>
                  </a:lnTo>
                  <a:lnTo>
                    <a:pt x="183" y="570"/>
                  </a:lnTo>
                  <a:lnTo>
                    <a:pt x="173" y="542"/>
                  </a:lnTo>
                  <a:lnTo>
                    <a:pt x="168" y="515"/>
                  </a:lnTo>
                  <a:lnTo>
                    <a:pt x="162" y="486"/>
                  </a:lnTo>
                  <a:lnTo>
                    <a:pt x="160" y="458"/>
                  </a:lnTo>
                  <a:lnTo>
                    <a:pt x="159" y="428"/>
                  </a:lnTo>
                  <a:lnTo>
                    <a:pt x="159" y="428"/>
                  </a:lnTo>
                  <a:lnTo>
                    <a:pt x="159" y="406"/>
                  </a:lnTo>
                  <a:lnTo>
                    <a:pt x="161" y="385"/>
                  </a:lnTo>
                  <a:lnTo>
                    <a:pt x="163" y="363"/>
                  </a:lnTo>
                  <a:lnTo>
                    <a:pt x="168" y="343"/>
                  </a:lnTo>
                  <a:lnTo>
                    <a:pt x="172" y="322"/>
                  </a:lnTo>
                  <a:lnTo>
                    <a:pt x="178" y="301"/>
                  </a:lnTo>
                  <a:lnTo>
                    <a:pt x="185" y="281"/>
                  </a:lnTo>
                  <a:lnTo>
                    <a:pt x="192" y="262"/>
                  </a:lnTo>
                  <a:lnTo>
                    <a:pt x="201" y="243"/>
                  </a:lnTo>
                  <a:lnTo>
                    <a:pt x="210" y="224"/>
                  </a:lnTo>
                  <a:lnTo>
                    <a:pt x="220" y="207"/>
                  </a:lnTo>
                  <a:lnTo>
                    <a:pt x="232" y="190"/>
                  </a:lnTo>
                  <a:lnTo>
                    <a:pt x="243" y="173"/>
                  </a:lnTo>
                  <a:lnTo>
                    <a:pt x="257" y="157"/>
                  </a:lnTo>
                  <a:lnTo>
                    <a:pt x="269" y="141"/>
                  </a:lnTo>
                  <a:lnTo>
                    <a:pt x="284" y="126"/>
                  </a:lnTo>
                  <a:lnTo>
                    <a:pt x="299" y="112"/>
                  </a:lnTo>
                  <a:lnTo>
                    <a:pt x="314" y="98"/>
                  </a:lnTo>
                  <a:lnTo>
                    <a:pt x="331" y="86"/>
                  </a:lnTo>
                  <a:lnTo>
                    <a:pt x="347" y="73"/>
                  </a:lnTo>
                  <a:lnTo>
                    <a:pt x="365" y="62"/>
                  </a:lnTo>
                  <a:lnTo>
                    <a:pt x="382" y="52"/>
                  </a:lnTo>
                  <a:lnTo>
                    <a:pt x="402" y="42"/>
                  </a:lnTo>
                  <a:lnTo>
                    <a:pt x="420" y="34"/>
                  </a:lnTo>
                  <a:lnTo>
                    <a:pt x="439" y="26"/>
                  </a:lnTo>
                  <a:lnTo>
                    <a:pt x="460" y="20"/>
                  </a:lnTo>
                  <a:lnTo>
                    <a:pt x="479" y="14"/>
                  </a:lnTo>
                  <a:lnTo>
                    <a:pt x="501" y="9"/>
                  </a:lnTo>
                  <a:lnTo>
                    <a:pt x="522" y="5"/>
                  </a:lnTo>
                  <a:lnTo>
                    <a:pt x="543" y="3"/>
                  </a:lnTo>
                  <a:lnTo>
                    <a:pt x="565" y="1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09" y="1"/>
                  </a:lnTo>
                  <a:lnTo>
                    <a:pt x="631" y="3"/>
                  </a:lnTo>
                  <a:lnTo>
                    <a:pt x="652" y="5"/>
                  </a:lnTo>
                  <a:lnTo>
                    <a:pt x="673" y="9"/>
                  </a:lnTo>
                  <a:lnTo>
                    <a:pt x="694" y="14"/>
                  </a:lnTo>
                  <a:lnTo>
                    <a:pt x="714" y="20"/>
                  </a:lnTo>
                  <a:lnTo>
                    <a:pt x="734" y="26"/>
                  </a:lnTo>
                  <a:lnTo>
                    <a:pt x="753" y="34"/>
                  </a:lnTo>
                  <a:lnTo>
                    <a:pt x="773" y="42"/>
                  </a:lnTo>
                  <a:lnTo>
                    <a:pt x="791" y="52"/>
                  </a:lnTo>
                  <a:lnTo>
                    <a:pt x="809" y="62"/>
                  </a:lnTo>
                  <a:lnTo>
                    <a:pt x="826" y="73"/>
                  </a:lnTo>
                  <a:lnTo>
                    <a:pt x="843" y="86"/>
                  </a:lnTo>
                  <a:lnTo>
                    <a:pt x="859" y="98"/>
                  </a:lnTo>
                  <a:lnTo>
                    <a:pt x="875" y="112"/>
                  </a:lnTo>
                  <a:lnTo>
                    <a:pt x="890" y="126"/>
                  </a:lnTo>
                  <a:lnTo>
                    <a:pt x="904" y="141"/>
                  </a:lnTo>
                  <a:lnTo>
                    <a:pt x="918" y="157"/>
                  </a:lnTo>
                  <a:lnTo>
                    <a:pt x="930" y="173"/>
                  </a:lnTo>
                  <a:lnTo>
                    <a:pt x="942" y="190"/>
                  </a:lnTo>
                  <a:lnTo>
                    <a:pt x="953" y="207"/>
                  </a:lnTo>
                  <a:lnTo>
                    <a:pt x="963" y="224"/>
                  </a:lnTo>
                  <a:lnTo>
                    <a:pt x="974" y="243"/>
                  </a:lnTo>
                  <a:lnTo>
                    <a:pt x="981" y="262"/>
                  </a:lnTo>
                  <a:lnTo>
                    <a:pt x="989" y="281"/>
                  </a:lnTo>
                  <a:lnTo>
                    <a:pt x="996" y="301"/>
                  </a:lnTo>
                  <a:lnTo>
                    <a:pt x="1002" y="322"/>
                  </a:lnTo>
                  <a:lnTo>
                    <a:pt x="1007" y="343"/>
                  </a:lnTo>
                  <a:lnTo>
                    <a:pt x="1010" y="363"/>
                  </a:lnTo>
                  <a:lnTo>
                    <a:pt x="1013" y="385"/>
                  </a:lnTo>
                  <a:lnTo>
                    <a:pt x="1015" y="406"/>
                  </a:lnTo>
                  <a:lnTo>
                    <a:pt x="1016" y="428"/>
                  </a:lnTo>
                  <a:lnTo>
                    <a:pt x="1016" y="428"/>
                  </a:lnTo>
                  <a:lnTo>
                    <a:pt x="1015" y="458"/>
                  </a:lnTo>
                  <a:lnTo>
                    <a:pt x="1011" y="486"/>
                  </a:lnTo>
                  <a:lnTo>
                    <a:pt x="1007" y="515"/>
                  </a:lnTo>
                  <a:lnTo>
                    <a:pt x="1000" y="542"/>
                  </a:lnTo>
                  <a:lnTo>
                    <a:pt x="992" y="570"/>
                  </a:lnTo>
                  <a:lnTo>
                    <a:pt x="981" y="597"/>
                  </a:lnTo>
                  <a:lnTo>
                    <a:pt x="969" y="622"/>
                  </a:lnTo>
                  <a:lnTo>
                    <a:pt x="955" y="647"/>
                  </a:lnTo>
                  <a:lnTo>
                    <a:pt x="940" y="671"/>
                  </a:lnTo>
                  <a:lnTo>
                    <a:pt x="923" y="694"/>
                  </a:lnTo>
                  <a:lnTo>
                    <a:pt x="905" y="716"/>
                  </a:lnTo>
                  <a:lnTo>
                    <a:pt x="886" y="736"/>
                  </a:lnTo>
                  <a:lnTo>
                    <a:pt x="864" y="756"/>
                  </a:lnTo>
                  <a:lnTo>
                    <a:pt x="841" y="773"/>
                  </a:lnTo>
                  <a:lnTo>
                    <a:pt x="817" y="790"/>
                  </a:lnTo>
                  <a:lnTo>
                    <a:pt x="792" y="805"/>
                  </a:lnTo>
                  <a:lnTo>
                    <a:pt x="792" y="805"/>
                  </a:lnTo>
                  <a:lnTo>
                    <a:pt x="786" y="809"/>
                  </a:lnTo>
                  <a:lnTo>
                    <a:pt x="782" y="815"/>
                  </a:lnTo>
                  <a:lnTo>
                    <a:pt x="779" y="821"/>
                  </a:lnTo>
                  <a:lnTo>
                    <a:pt x="778" y="829"/>
                  </a:lnTo>
                  <a:lnTo>
                    <a:pt x="778" y="1037"/>
                  </a:lnTo>
                  <a:lnTo>
                    <a:pt x="778" y="1037"/>
                  </a:lnTo>
                  <a:lnTo>
                    <a:pt x="778" y="1046"/>
                  </a:lnTo>
                  <a:lnTo>
                    <a:pt x="777" y="1054"/>
                  </a:lnTo>
                  <a:lnTo>
                    <a:pt x="775" y="1064"/>
                  </a:lnTo>
                  <a:lnTo>
                    <a:pt x="772" y="1072"/>
                  </a:lnTo>
                  <a:lnTo>
                    <a:pt x="768" y="1078"/>
                  </a:lnTo>
                  <a:lnTo>
                    <a:pt x="764" y="1085"/>
                  </a:lnTo>
                  <a:lnTo>
                    <a:pt x="759" y="1092"/>
                  </a:lnTo>
                  <a:lnTo>
                    <a:pt x="753" y="1099"/>
                  </a:lnTo>
                  <a:lnTo>
                    <a:pt x="746" y="1105"/>
                  </a:lnTo>
                  <a:lnTo>
                    <a:pt x="740" y="1109"/>
                  </a:lnTo>
                  <a:lnTo>
                    <a:pt x="733" y="1114"/>
                  </a:lnTo>
                  <a:lnTo>
                    <a:pt x="725" y="1117"/>
                  </a:lnTo>
                  <a:lnTo>
                    <a:pt x="717" y="1121"/>
                  </a:lnTo>
                  <a:lnTo>
                    <a:pt x="709" y="1122"/>
                  </a:lnTo>
                  <a:lnTo>
                    <a:pt x="700" y="1124"/>
                  </a:lnTo>
                  <a:lnTo>
                    <a:pt x="692" y="1124"/>
                  </a:lnTo>
                  <a:lnTo>
                    <a:pt x="668" y="1124"/>
                  </a:lnTo>
                  <a:lnTo>
                    <a:pt x="668" y="1124"/>
                  </a:lnTo>
                  <a:close/>
                  <a:moveTo>
                    <a:pt x="1004" y="697"/>
                  </a:moveTo>
                  <a:lnTo>
                    <a:pt x="1004" y="697"/>
                  </a:lnTo>
                  <a:lnTo>
                    <a:pt x="1000" y="694"/>
                  </a:lnTo>
                  <a:lnTo>
                    <a:pt x="996" y="689"/>
                  </a:lnTo>
                  <a:lnTo>
                    <a:pt x="994" y="686"/>
                  </a:lnTo>
                  <a:lnTo>
                    <a:pt x="992" y="680"/>
                  </a:lnTo>
                  <a:lnTo>
                    <a:pt x="991" y="676"/>
                  </a:lnTo>
                  <a:lnTo>
                    <a:pt x="992" y="670"/>
                  </a:lnTo>
                  <a:lnTo>
                    <a:pt x="993" y="664"/>
                  </a:lnTo>
                  <a:lnTo>
                    <a:pt x="995" y="660"/>
                  </a:lnTo>
                  <a:lnTo>
                    <a:pt x="995" y="660"/>
                  </a:lnTo>
                  <a:lnTo>
                    <a:pt x="999" y="655"/>
                  </a:lnTo>
                  <a:lnTo>
                    <a:pt x="1002" y="652"/>
                  </a:lnTo>
                  <a:lnTo>
                    <a:pt x="1007" y="649"/>
                  </a:lnTo>
                  <a:lnTo>
                    <a:pt x="1011" y="647"/>
                  </a:lnTo>
                  <a:lnTo>
                    <a:pt x="1017" y="646"/>
                  </a:lnTo>
                  <a:lnTo>
                    <a:pt x="1021" y="646"/>
                  </a:lnTo>
                  <a:lnTo>
                    <a:pt x="1027" y="647"/>
                  </a:lnTo>
                  <a:lnTo>
                    <a:pt x="1032" y="649"/>
                  </a:lnTo>
                  <a:lnTo>
                    <a:pt x="1085" y="680"/>
                  </a:lnTo>
                  <a:lnTo>
                    <a:pt x="1085" y="680"/>
                  </a:lnTo>
                  <a:lnTo>
                    <a:pt x="1090" y="684"/>
                  </a:lnTo>
                  <a:lnTo>
                    <a:pt x="1093" y="687"/>
                  </a:lnTo>
                  <a:lnTo>
                    <a:pt x="1096" y="692"/>
                  </a:lnTo>
                  <a:lnTo>
                    <a:pt x="1098" y="697"/>
                  </a:lnTo>
                  <a:lnTo>
                    <a:pt x="1099" y="702"/>
                  </a:lnTo>
                  <a:lnTo>
                    <a:pt x="1098" y="708"/>
                  </a:lnTo>
                  <a:lnTo>
                    <a:pt x="1097" y="712"/>
                  </a:lnTo>
                  <a:lnTo>
                    <a:pt x="1094" y="718"/>
                  </a:lnTo>
                  <a:lnTo>
                    <a:pt x="1094" y="718"/>
                  </a:lnTo>
                  <a:lnTo>
                    <a:pt x="1092" y="722"/>
                  </a:lnTo>
                  <a:lnTo>
                    <a:pt x="1088" y="726"/>
                  </a:lnTo>
                  <a:lnTo>
                    <a:pt x="1083" y="728"/>
                  </a:lnTo>
                  <a:lnTo>
                    <a:pt x="1079" y="730"/>
                  </a:lnTo>
                  <a:lnTo>
                    <a:pt x="1073" y="732"/>
                  </a:lnTo>
                  <a:lnTo>
                    <a:pt x="1068" y="732"/>
                  </a:lnTo>
                  <a:lnTo>
                    <a:pt x="1063" y="730"/>
                  </a:lnTo>
                  <a:lnTo>
                    <a:pt x="1058" y="728"/>
                  </a:lnTo>
                  <a:lnTo>
                    <a:pt x="1004" y="697"/>
                  </a:lnTo>
                  <a:lnTo>
                    <a:pt x="1004" y="697"/>
                  </a:lnTo>
                  <a:close/>
                  <a:moveTo>
                    <a:pt x="1032" y="199"/>
                  </a:moveTo>
                  <a:lnTo>
                    <a:pt x="1032" y="199"/>
                  </a:lnTo>
                  <a:lnTo>
                    <a:pt x="1027" y="201"/>
                  </a:lnTo>
                  <a:lnTo>
                    <a:pt x="1021" y="202"/>
                  </a:lnTo>
                  <a:lnTo>
                    <a:pt x="1017" y="202"/>
                  </a:lnTo>
                  <a:lnTo>
                    <a:pt x="1011" y="202"/>
                  </a:lnTo>
                  <a:lnTo>
                    <a:pt x="1007" y="200"/>
                  </a:lnTo>
                  <a:lnTo>
                    <a:pt x="1002" y="198"/>
                  </a:lnTo>
                  <a:lnTo>
                    <a:pt x="999" y="193"/>
                  </a:lnTo>
                  <a:lnTo>
                    <a:pt x="995" y="188"/>
                  </a:lnTo>
                  <a:lnTo>
                    <a:pt x="995" y="188"/>
                  </a:lnTo>
                  <a:lnTo>
                    <a:pt x="993" y="184"/>
                  </a:lnTo>
                  <a:lnTo>
                    <a:pt x="992" y="178"/>
                  </a:lnTo>
                  <a:lnTo>
                    <a:pt x="991" y="174"/>
                  </a:lnTo>
                  <a:lnTo>
                    <a:pt x="992" y="168"/>
                  </a:lnTo>
                  <a:lnTo>
                    <a:pt x="994" y="163"/>
                  </a:lnTo>
                  <a:lnTo>
                    <a:pt x="996" y="159"/>
                  </a:lnTo>
                  <a:lnTo>
                    <a:pt x="1000" y="155"/>
                  </a:lnTo>
                  <a:lnTo>
                    <a:pt x="1004" y="152"/>
                  </a:lnTo>
                  <a:lnTo>
                    <a:pt x="1058" y="121"/>
                  </a:lnTo>
                  <a:lnTo>
                    <a:pt x="1058" y="121"/>
                  </a:lnTo>
                  <a:lnTo>
                    <a:pt x="1063" y="119"/>
                  </a:lnTo>
                  <a:lnTo>
                    <a:pt x="1068" y="118"/>
                  </a:lnTo>
                  <a:lnTo>
                    <a:pt x="1073" y="118"/>
                  </a:lnTo>
                  <a:lnTo>
                    <a:pt x="1079" y="119"/>
                  </a:lnTo>
                  <a:lnTo>
                    <a:pt x="1083" y="120"/>
                  </a:lnTo>
                  <a:lnTo>
                    <a:pt x="1088" y="123"/>
                  </a:lnTo>
                  <a:lnTo>
                    <a:pt x="1092" y="127"/>
                  </a:lnTo>
                  <a:lnTo>
                    <a:pt x="1094" y="131"/>
                  </a:lnTo>
                  <a:lnTo>
                    <a:pt x="1094" y="131"/>
                  </a:lnTo>
                  <a:lnTo>
                    <a:pt x="1097" y="136"/>
                  </a:lnTo>
                  <a:lnTo>
                    <a:pt x="1098" y="142"/>
                  </a:lnTo>
                  <a:lnTo>
                    <a:pt x="1099" y="146"/>
                  </a:lnTo>
                  <a:lnTo>
                    <a:pt x="1098" y="152"/>
                  </a:lnTo>
                  <a:lnTo>
                    <a:pt x="1096" y="157"/>
                  </a:lnTo>
                  <a:lnTo>
                    <a:pt x="1093" y="161"/>
                  </a:lnTo>
                  <a:lnTo>
                    <a:pt x="1090" y="166"/>
                  </a:lnTo>
                  <a:lnTo>
                    <a:pt x="1085" y="168"/>
                  </a:lnTo>
                  <a:lnTo>
                    <a:pt x="1032" y="199"/>
                  </a:lnTo>
                  <a:lnTo>
                    <a:pt x="1032" y="199"/>
                  </a:lnTo>
                  <a:close/>
                  <a:moveTo>
                    <a:pt x="1085" y="452"/>
                  </a:moveTo>
                  <a:lnTo>
                    <a:pt x="1085" y="452"/>
                  </a:lnTo>
                  <a:lnTo>
                    <a:pt x="1080" y="451"/>
                  </a:lnTo>
                  <a:lnTo>
                    <a:pt x="1075" y="450"/>
                  </a:lnTo>
                  <a:lnTo>
                    <a:pt x="1069" y="447"/>
                  </a:lnTo>
                  <a:lnTo>
                    <a:pt x="1066" y="444"/>
                  </a:lnTo>
                  <a:lnTo>
                    <a:pt x="1063" y="439"/>
                  </a:lnTo>
                  <a:lnTo>
                    <a:pt x="1060" y="435"/>
                  </a:lnTo>
                  <a:lnTo>
                    <a:pt x="1058" y="430"/>
                  </a:lnTo>
                  <a:lnTo>
                    <a:pt x="1058" y="425"/>
                  </a:lnTo>
                  <a:lnTo>
                    <a:pt x="1058" y="425"/>
                  </a:lnTo>
                  <a:lnTo>
                    <a:pt x="1058" y="419"/>
                  </a:lnTo>
                  <a:lnTo>
                    <a:pt x="1060" y="413"/>
                  </a:lnTo>
                  <a:lnTo>
                    <a:pt x="1063" y="409"/>
                  </a:lnTo>
                  <a:lnTo>
                    <a:pt x="1066" y="405"/>
                  </a:lnTo>
                  <a:lnTo>
                    <a:pt x="1069" y="402"/>
                  </a:lnTo>
                  <a:lnTo>
                    <a:pt x="1075" y="400"/>
                  </a:lnTo>
                  <a:lnTo>
                    <a:pt x="1080" y="397"/>
                  </a:lnTo>
                  <a:lnTo>
                    <a:pt x="1085" y="397"/>
                  </a:lnTo>
                  <a:lnTo>
                    <a:pt x="1146" y="397"/>
                  </a:lnTo>
                  <a:lnTo>
                    <a:pt x="1146" y="397"/>
                  </a:lnTo>
                  <a:lnTo>
                    <a:pt x="1152" y="397"/>
                  </a:lnTo>
                  <a:lnTo>
                    <a:pt x="1157" y="400"/>
                  </a:lnTo>
                  <a:lnTo>
                    <a:pt x="1162" y="402"/>
                  </a:lnTo>
                  <a:lnTo>
                    <a:pt x="1165" y="405"/>
                  </a:lnTo>
                  <a:lnTo>
                    <a:pt x="1169" y="409"/>
                  </a:lnTo>
                  <a:lnTo>
                    <a:pt x="1171" y="413"/>
                  </a:lnTo>
                  <a:lnTo>
                    <a:pt x="1173" y="419"/>
                  </a:lnTo>
                  <a:lnTo>
                    <a:pt x="1173" y="425"/>
                  </a:lnTo>
                  <a:lnTo>
                    <a:pt x="1173" y="425"/>
                  </a:lnTo>
                  <a:lnTo>
                    <a:pt x="1173" y="430"/>
                  </a:lnTo>
                  <a:lnTo>
                    <a:pt x="1171" y="435"/>
                  </a:lnTo>
                  <a:lnTo>
                    <a:pt x="1169" y="439"/>
                  </a:lnTo>
                  <a:lnTo>
                    <a:pt x="1165" y="444"/>
                  </a:lnTo>
                  <a:lnTo>
                    <a:pt x="1162" y="447"/>
                  </a:lnTo>
                  <a:lnTo>
                    <a:pt x="1157" y="450"/>
                  </a:lnTo>
                  <a:lnTo>
                    <a:pt x="1152" y="451"/>
                  </a:lnTo>
                  <a:lnTo>
                    <a:pt x="1146" y="452"/>
                  </a:lnTo>
                  <a:lnTo>
                    <a:pt x="1085" y="452"/>
                  </a:lnTo>
                  <a:lnTo>
                    <a:pt x="1085" y="452"/>
                  </a:lnTo>
                  <a:close/>
                  <a:moveTo>
                    <a:pt x="169" y="152"/>
                  </a:moveTo>
                  <a:lnTo>
                    <a:pt x="169" y="152"/>
                  </a:lnTo>
                  <a:lnTo>
                    <a:pt x="173" y="155"/>
                  </a:lnTo>
                  <a:lnTo>
                    <a:pt x="177" y="159"/>
                  </a:lnTo>
                  <a:lnTo>
                    <a:pt x="180" y="163"/>
                  </a:lnTo>
                  <a:lnTo>
                    <a:pt x="181" y="168"/>
                  </a:lnTo>
                  <a:lnTo>
                    <a:pt x="183" y="174"/>
                  </a:lnTo>
                  <a:lnTo>
                    <a:pt x="183" y="178"/>
                  </a:lnTo>
                  <a:lnTo>
                    <a:pt x="181" y="184"/>
                  </a:lnTo>
                  <a:lnTo>
                    <a:pt x="179" y="188"/>
                  </a:lnTo>
                  <a:lnTo>
                    <a:pt x="179" y="188"/>
                  </a:lnTo>
                  <a:lnTo>
                    <a:pt x="176" y="193"/>
                  </a:lnTo>
                  <a:lnTo>
                    <a:pt x="172" y="198"/>
                  </a:lnTo>
                  <a:lnTo>
                    <a:pt x="168" y="200"/>
                  </a:lnTo>
                  <a:lnTo>
                    <a:pt x="162" y="202"/>
                  </a:lnTo>
                  <a:lnTo>
                    <a:pt x="157" y="202"/>
                  </a:lnTo>
                  <a:lnTo>
                    <a:pt x="152" y="202"/>
                  </a:lnTo>
                  <a:lnTo>
                    <a:pt x="147" y="201"/>
                  </a:lnTo>
                  <a:lnTo>
                    <a:pt x="142" y="19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4" y="166"/>
                  </a:lnTo>
                  <a:lnTo>
                    <a:pt x="81" y="161"/>
                  </a:lnTo>
                  <a:lnTo>
                    <a:pt x="78" y="157"/>
                  </a:lnTo>
                  <a:lnTo>
                    <a:pt x="76" y="152"/>
                  </a:lnTo>
                  <a:lnTo>
                    <a:pt x="75" y="146"/>
                  </a:lnTo>
                  <a:lnTo>
                    <a:pt x="75" y="142"/>
                  </a:lnTo>
                  <a:lnTo>
                    <a:pt x="76" y="136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2" y="127"/>
                  </a:lnTo>
                  <a:lnTo>
                    <a:pt x="86" y="123"/>
                  </a:lnTo>
                  <a:lnTo>
                    <a:pt x="90" y="120"/>
                  </a:lnTo>
                  <a:lnTo>
                    <a:pt x="96" y="119"/>
                  </a:lnTo>
                  <a:lnTo>
                    <a:pt x="100" y="118"/>
                  </a:lnTo>
                  <a:lnTo>
                    <a:pt x="106" y="118"/>
                  </a:lnTo>
                  <a:lnTo>
                    <a:pt x="111" y="119"/>
                  </a:lnTo>
                  <a:lnTo>
                    <a:pt x="116" y="121"/>
                  </a:lnTo>
                  <a:lnTo>
                    <a:pt x="169" y="152"/>
                  </a:lnTo>
                  <a:lnTo>
                    <a:pt x="169" y="152"/>
                  </a:lnTo>
                  <a:close/>
                  <a:moveTo>
                    <a:pt x="142" y="649"/>
                  </a:moveTo>
                  <a:lnTo>
                    <a:pt x="142" y="649"/>
                  </a:lnTo>
                  <a:lnTo>
                    <a:pt x="147" y="647"/>
                  </a:lnTo>
                  <a:lnTo>
                    <a:pt x="152" y="646"/>
                  </a:lnTo>
                  <a:lnTo>
                    <a:pt x="157" y="646"/>
                  </a:lnTo>
                  <a:lnTo>
                    <a:pt x="162" y="647"/>
                  </a:lnTo>
                  <a:lnTo>
                    <a:pt x="168" y="649"/>
                  </a:lnTo>
                  <a:lnTo>
                    <a:pt x="172" y="652"/>
                  </a:lnTo>
                  <a:lnTo>
                    <a:pt x="176" y="655"/>
                  </a:lnTo>
                  <a:lnTo>
                    <a:pt x="179" y="660"/>
                  </a:lnTo>
                  <a:lnTo>
                    <a:pt x="179" y="660"/>
                  </a:lnTo>
                  <a:lnTo>
                    <a:pt x="181" y="664"/>
                  </a:lnTo>
                  <a:lnTo>
                    <a:pt x="183" y="670"/>
                  </a:lnTo>
                  <a:lnTo>
                    <a:pt x="183" y="676"/>
                  </a:lnTo>
                  <a:lnTo>
                    <a:pt x="181" y="680"/>
                  </a:lnTo>
                  <a:lnTo>
                    <a:pt x="180" y="686"/>
                  </a:lnTo>
                  <a:lnTo>
                    <a:pt x="177" y="689"/>
                  </a:lnTo>
                  <a:lnTo>
                    <a:pt x="173" y="694"/>
                  </a:lnTo>
                  <a:lnTo>
                    <a:pt x="169" y="697"/>
                  </a:lnTo>
                  <a:lnTo>
                    <a:pt x="116" y="728"/>
                  </a:lnTo>
                  <a:lnTo>
                    <a:pt x="116" y="728"/>
                  </a:lnTo>
                  <a:lnTo>
                    <a:pt x="111" y="730"/>
                  </a:lnTo>
                  <a:lnTo>
                    <a:pt x="106" y="732"/>
                  </a:lnTo>
                  <a:lnTo>
                    <a:pt x="100" y="732"/>
                  </a:lnTo>
                  <a:lnTo>
                    <a:pt x="96" y="730"/>
                  </a:lnTo>
                  <a:lnTo>
                    <a:pt x="90" y="728"/>
                  </a:lnTo>
                  <a:lnTo>
                    <a:pt x="86" y="726"/>
                  </a:lnTo>
                  <a:lnTo>
                    <a:pt x="82" y="722"/>
                  </a:lnTo>
                  <a:lnTo>
                    <a:pt x="79" y="718"/>
                  </a:lnTo>
                  <a:lnTo>
                    <a:pt x="79" y="718"/>
                  </a:lnTo>
                  <a:lnTo>
                    <a:pt x="76" y="712"/>
                  </a:lnTo>
                  <a:lnTo>
                    <a:pt x="75" y="708"/>
                  </a:lnTo>
                  <a:lnTo>
                    <a:pt x="75" y="702"/>
                  </a:lnTo>
                  <a:lnTo>
                    <a:pt x="76" y="697"/>
                  </a:lnTo>
                  <a:lnTo>
                    <a:pt x="78" y="692"/>
                  </a:lnTo>
                  <a:lnTo>
                    <a:pt x="81" y="687"/>
                  </a:lnTo>
                  <a:lnTo>
                    <a:pt x="84" y="684"/>
                  </a:lnTo>
                  <a:lnTo>
                    <a:pt x="89" y="680"/>
                  </a:lnTo>
                  <a:lnTo>
                    <a:pt x="142" y="649"/>
                  </a:lnTo>
                  <a:lnTo>
                    <a:pt x="142" y="649"/>
                  </a:lnTo>
                  <a:close/>
                  <a:moveTo>
                    <a:pt x="89" y="397"/>
                  </a:moveTo>
                  <a:lnTo>
                    <a:pt x="89" y="397"/>
                  </a:lnTo>
                  <a:lnTo>
                    <a:pt x="94" y="397"/>
                  </a:lnTo>
                  <a:lnTo>
                    <a:pt x="99" y="400"/>
                  </a:lnTo>
                  <a:lnTo>
                    <a:pt x="104" y="402"/>
                  </a:lnTo>
                  <a:lnTo>
                    <a:pt x="108" y="405"/>
                  </a:lnTo>
                  <a:lnTo>
                    <a:pt x="112" y="409"/>
                  </a:lnTo>
                  <a:lnTo>
                    <a:pt x="114" y="413"/>
                  </a:lnTo>
                  <a:lnTo>
                    <a:pt x="115" y="419"/>
                  </a:lnTo>
                  <a:lnTo>
                    <a:pt x="116" y="425"/>
                  </a:lnTo>
                  <a:lnTo>
                    <a:pt x="116" y="425"/>
                  </a:lnTo>
                  <a:lnTo>
                    <a:pt x="115" y="430"/>
                  </a:lnTo>
                  <a:lnTo>
                    <a:pt x="114" y="435"/>
                  </a:lnTo>
                  <a:lnTo>
                    <a:pt x="112" y="439"/>
                  </a:lnTo>
                  <a:lnTo>
                    <a:pt x="108" y="444"/>
                  </a:lnTo>
                  <a:lnTo>
                    <a:pt x="104" y="447"/>
                  </a:lnTo>
                  <a:lnTo>
                    <a:pt x="99" y="450"/>
                  </a:lnTo>
                  <a:lnTo>
                    <a:pt x="94" y="451"/>
                  </a:lnTo>
                  <a:lnTo>
                    <a:pt x="89" y="452"/>
                  </a:lnTo>
                  <a:lnTo>
                    <a:pt x="27" y="452"/>
                  </a:lnTo>
                  <a:lnTo>
                    <a:pt x="27" y="452"/>
                  </a:lnTo>
                  <a:lnTo>
                    <a:pt x="22" y="451"/>
                  </a:lnTo>
                  <a:lnTo>
                    <a:pt x="17" y="450"/>
                  </a:lnTo>
                  <a:lnTo>
                    <a:pt x="13" y="447"/>
                  </a:lnTo>
                  <a:lnTo>
                    <a:pt x="8" y="444"/>
                  </a:lnTo>
                  <a:lnTo>
                    <a:pt x="5" y="439"/>
                  </a:lnTo>
                  <a:lnTo>
                    <a:pt x="2" y="435"/>
                  </a:lnTo>
                  <a:lnTo>
                    <a:pt x="1" y="430"/>
                  </a:lnTo>
                  <a:lnTo>
                    <a:pt x="0" y="425"/>
                  </a:lnTo>
                  <a:lnTo>
                    <a:pt x="0" y="425"/>
                  </a:lnTo>
                  <a:lnTo>
                    <a:pt x="1" y="419"/>
                  </a:lnTo>
                  <a:lnTo>
                    <a:pt x="2" y="413"/>
                  </a:lnTo>
                  <a:lnTo>
                    <a:pt x="5" y="409"/>
                  </a:lnTo>
                  <a:lnTo>
                    <a:pt x="8" y="405"/>
                  </a:lnTo>
                  <a:lnTo>
                    <a:pt x="13" y="402"/>
                  </a:lnTo>
                  <a:lnTo>
                    <a:pt x="17" y="400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89" y="397"/>
                  </a:lnTo>
                  <a:lnTo>
                    <a:pt x="89" y="397"/>
                  </a:lnTo>
                  <a:close/>
                  <a:moveTo>
                    <a:pt x="381" y="303"/>
                  </a:moveTo>
                  <a:lnTo>
                    <a:pt x="381" y="303"/>
                  </a:lnTo>
                  <a:lnTo>
                    <a:pt x="380" y="297"/>
                  </a:lnTo>
                  <a:lnTo>
                    <a:pt x="380" y="292"/>
                  </a:lnTo>
                  <a:lnTo>
                    <a:pt x="381" y="287"/>
                  </a:lnTo>
                  <a:lnTo>
                    <a:pt x="383" y="282"/>
                  </a:lnTo>
                  <a:lnTo>
                    <a:pt x="386" y="277"/>
                  </a:lnTo>
                  <a:lnTo>
                    <a:pt x="390" y="274"/>
                  </a:lnTo>
                  <a:lnTo>
                    <a:pt x="395" y="271"/>
                  </a:lnTo>
                  <a:lnTo>
                    <a:pt x="399" y="268"/>
                  </a:lnTo>
                  <a:lnTo>
                    <a:pt x="399" y="268"/>
                  </a:lnTo>
                  <a:lnTo>
                    <a:pt x="405" y="268"/>
                  </a:lnTo>
                  <a:lnTo>
                    <a:pt x="410" y="268"/>
                  </a:lnTo>
                  <a:lnTo>
                    <a:pt x="415" y="270"/>
                  </a:lnTo>
                  <a:lnTo>
                    <a:pt x="420" y="271"/>
                  </a:lnTo>
                  <a:lnTo>
                    <a:pt x="425" y="274"/>
                  </a:lnTo>
                  <a:lnTo>
                    <a:pt x="428" y="277"/>
                  </a:lnTo>
                  <a:lnTo>
                    <a:pt x="431" y="282"/>
                  </a:lnTo>
                  <a:lnTo>
                    <a:pt x="434" y="288"/>
                  </a:lnTo>
                  <a:lnTo>
                    <a:pt x="449" y="341"/>
                  </a:lnTo>
                  <a:lnTo>
                    <a:pt x="449" y="341"/>
                  </a:lnTo>
                  <a:lnTo>
                    <a:pt x="477" y="331"/>
                  </a:lnTo>
                  <a:lnTo>
                    <a:pt x="507" y="323"/>
                  </a:lnTo>
                  <a:lnTo>
                    <a:pt x="507" y="323"/>
                  </a:lnTo>
                  <a:lnTo>
                    <a:pt x="508" y="323"/>
                  </a:lnTo>
                  <a:lnTo>
                    <a:pt x="508" y="323"/>
                  </a:lnTo>
                  <a:lnTo>
                    <a:pt x="533" y="319"/>
                  </a:lnTo>
                  <a:lnTo>
                    <a:pt x="559" y="316"/>
                  </a:lnTo>
                  <a:lnTo>
                    <a:pt x="559" y="275"/>
                  </a:lnTo>
                  <a:lnTo>
                    <a:pt x="559" y="275"/>
                  </a:lnTo>
                  <a:lnTo>
                    <a:pt x="560" y="270"/>
                  </a:lnTo>
                  <a:lnTo>
                    <a:pt x="562" y="264"/>
                  </a:lnTo>
                  <a:lnTo>
                    <a:pt x="564" y="259"/>
                  </a:lnTo>
                  <a:lnTo>
                    <a:pt x="567" y="256"/>
                  </a:lnTo>
                  <a:lnTo>
                    <a:pt x="572" y="252"/>
                  </a:lnTo>
                  <a:lnTo>
                    <a:pt x="576" y="250"/>
                  </a:lnTo>
                  <a:lnTo>
                    <a:pt x="581" y="248"/>
                  </a:lnTo>
                  <a:lnTo>
                    <a:pt x="587" y="248"/>
                  </a:lnTo>
                  <a:lnTo>
                    <a:pt x="587" y="248"/>
                  </a:lnTo>
                  <a:lnTo>
                    <a:pt x="592" y="248"/>
                  </a:lnTo>
                  <a:lnTo>
                    <a:pt x="598" y="250"/>
                  </a:lnTo>
                  <a:lnTo>
                    <a:pt x="603" y="252"/>
                  </a:lnTo>
                  <a:lnTo>
                    <a:pt x="606" y="256"/>
                  </a:lnTo>
                  <a:lnTo>
                    <a:pt x="609" y="259"/>
                  </a:lnTo>
                  <a:lnTo>
                    <a:pt x="612" y="264"/>
                  </a:lnTo>
                  <a:lnTo>
                    <a:pt x="614" y="270"/>
                  </a:lnTo>
                  <a:lnTo>
                    <a:pt x="614" y="275"/>
                  </a:lnTo>
                  <a:lnTo>
                    <a:pt x="614" y="316"/>
                  </a:lnTo>
                  <a:lnTo>
                    <a:pt x="614" y="316"/>
                  </a:lnTo>
                  <a:lnTo>
                    <a:pt x="640" y="319"/>
                  </a:lnTo>
                  <a:lnTo>
                    <a:pt x="667" y="323"/>
                  </a:lnTo>
                  <a:lnTo>
                    <a:pt x="667" y="324"/>
                  </a:lnTo>
                  <a:lnTo>
                    <a:pt x="667" y="323"/>
                  </a:lnTo>
                  <a:lnTo>
                    <a:pt x="667" y="323"/>
                  </a:lnTo>
                  <a:lnTo>
                    <a:pt x="696" y="331"/>
                  </a:lnTo>
                  <a:lnTo>
                    <a:pt x="725" y="341"/>
                  </a:lnTo>
                  <a:lnTo>
                    <a:pt x="741" y="288"/>
                  </a:lnTo>
                  <a:lnTo>
                    <a:pt x="741" y="288"/>
                  </a:lnTo>
                  <a:lnTo>
                    <a:pt x="743" y="282"/>
                  </a:lnTo>
                  <a:lnTo>
                    <a:pt x="745" y="277"/>
                  </a:lnTo>
                  <a:lnTo>
                    <a:pt x="749" y="274"/>
                  </a:lnTo>
                  <a:lnTo>
                    <a:pt x="753" y="271"/>
                  </a:lnTo>
                  <a:lnTo>
                    <a:pt x="758" y="270"/>
                  </a:lnTo>
                  <a:lnTo>
                    <a:pt x="764" y="268"/>
                  </a:lnTo>
                  <a:lnTo>
                    <a:pt x="769" y="268"/>
                  </a:lnTo>
                  <a:lnTo>
                    <a:pt x="774" y="268"/>
                  </a:lnTo>
                  <a:lnTo>
                    <a:pt x="774" y="268"/>
                  </a:lnTo>
                  <a:lnTo>
                    <a:pt x="779" y="271"/>
                  </a:lnTo>
                  <a:lnTo>
                    <a:pt x="784" y="274"/>
                  </a:lnTo>
                  <a:lnTo>
                    <a:pt x="787" y="277"/>
                  </a:lnTo>
                  <a:lnTo>
                    <a:pt x="791" y="282"/>
                  </a:lnTo>
                  <a:lnTo>
                    <a:pt x="793" y="287"/>
                  </a:lnTo>
                  <a:lnTo>
                    <a:pt x="793" y="292"/>
                  </a:lnTo>
                  <a:lnTo>
                    <a:pt x="794" y="297"/>
                  </a:lnTo>
                  <a:lnTo>
                    <a:pt x="793" y="303"/>
                  </a:lnTo>
                  <a:lnTo>
                    <a:pt x="693" y="646"/>
                  </a:lnTo>
                  <a:lnTo>
                    <a:pt x="693" y="646"/>
                  </a:lnTo>
                  <a:lnTo>
                    <a:pt x="690" y="652"/>
                  </a:lnTo>
                  <a:lnTo>
                    <a:pt x="687" y="656"/>
                  </a:lnTo>
                  <a:lnTo>
                    <a:pt x="684" y="660"/>
                  </a:lnTo>
                  <a:lnTo>
                    <a:pt x="679" y="663"/>
                  </a:lnTo>
                  <a:lnTo>
                    <a:pt x="674" y="664"/>
                  </a:lnTo>
                  <a:lnTo>
                    <a:pt x="670" y="665"/>
                  </a:lnTo>
                  <a:lnTo>
                    <a:pt x="664" y="667"/>
                  </a:lnTo>
                  <a:lnTo>
                    <a:pt x="659" y="665"/>
                  </a:lnTo>
                  <a:lnTo>
                    <a:pt x="659" y="665"/>
                  </a:lnTo>
                  <a:lnTo>
                    <a:pt x="654" y="663"/>
                  </a:lnTo>
                  <a:lnTo>
                    <a:pt x="649" y="660"/>
                  </a:lnTo>
                  <a:lnTo>
                    <a:pt x="645" y="656"/>
                  </a:lnTo>
                  <a:lnTo>
                    <a:pt x="643" y="652"/>
                  </a:lnTo>
                  <a:lnTo>
                    <a:pt x="640" y="647"/>
                  </a:lnTo>
                  <a:lnTo>
                    <a:pt x="639" y="643"/>
                  </a:lnTo>
                  <a:lnTo>
                    <a:pt x="639" y="637"/>
                  </a:lnTo>
                  <a:lnTo>
                    <a:pt x="640" y="631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684" y="385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36" y="373"/>
                  </a:lnTo>
                  <a:lnTo>
                    <a:pt x="614" y="371"/>
                  </a:lnTo>
                  <a:lnTo>
                    <a:pt x="614" y="438"/>
                  </a:lnTo>
                  <a:lnTo>
                    <a:pt x="614" y="438"/>
                  </a:lnTo>
                  <a:lnTo>
                    <a:pt x="614" y="443"/>
                  </a:lnTo>
                  <a:lnTo>
                    <a:pt x="612" y="449"/>
                  </a:lnTo>
                  <a:lnTo>
                    <a:pt x="609" y="453"/>
                  </a:lnTo>
                  <a:lnTo>
                    <a:pt x="606" y="457"/>
                  </a:lnTo>
                  <a:lnTo>
                    <a:pt x="603" y="460"/>
                  </a:lnTo>
                  <a:lnTo>
                    <a:pt x="598" y="463"/>
                  </a:lnTo>
                  <a:lnTo>
                    <a:pt x="592" y="465"/>
                  </a:lnTo>
                  <a:lnTo>
                    <a:pt x="587" y="466"/>
                  </a:lnTo>
                  <a:lnTo>
                    <a:pt x="587" y="466"/>
                  </a:lnTo>
                  <a:lnTo>
                    <a:pt x="581" y="465"/>
                  </a:lnTo>
                  <a:lnTo>
                    <a:pt x="576" y="463"/>
                  </a:lnTo>
                  <a:lnTo>
                    <a:pt x="572" y="460"/>
                  </a:lnTo>
                  <a:lnTo>
                    <a:pt x="567" y="457"/>
                  </a:lnTo>
                  <a:lnTo>
                    <a:pt x="564" y="453"/>
                  </a:lnTo>
                  <a:lnTo>
                    <a:pt x="562" y="449"/>
                  </a:lnTo>
                  <a:lnTo>
                    <a:pt x="560" y="443"/>
                  </a:lnTo>
                  <a:lnTo>
                    <a:pt x="559" y="438"/>
                  </a:lnTo>
                  <a:lnTo>
                    <a:pt x="559" y="371"/>
                  </a:lnTo>
                  <a:lnTo>
                    <a:pt x="559" y="371"/>
                  </a:lnTo>
                  <a:lnTo>
                    <a:pt x="539" y="373"/>
                  </a:lnTo>
                  <a:lnTo>
                    <a:pt x="519" y="377"/>
                  </a:lnTo>
                  <a:lnTo>
                    <a:pt x="519" y="377"/>
                  </a:lnTo>
                  <a:lnTo>
                    <a:pt x="518" y="377"/>
                  </a:lnTo>
                  <a:lnTo>
                    <a:pt x="518" y="377"/>
                  </a:lnTo>
                  <a:lnTo>
                    <a:pt x="491" y="385"/>
                  </a:lnTo>
                  <a:lnTo>
                    <a:pt x="464" y="394"/>
                  </a:lnTo>
                  <a:lnTo>
                    <a:pt x="534" y="631"/>
                  </a:lnTo>
                  <a:lnTo>
                    <a:pt x="534" y="631"/>
                  </a:lnTo>
                  <a:lnTo>
                    <a:pt x="534" y="637"/>
                  </a:lnTo>
                  <a:lnTo>
                    <a:pt x="534" y="643"/>
                  </a:lnTo>
                  <a:lnTo>
                    <a:pt x="533" y="647"/>
                  </a:lnTo>
                  <a:lnTo>
                    <a:pt x="532" y="652"/>
                  </a:lnTo>
                  <a:lnTo>
                    <a:pt x="528" y="656"/>
                  </a:lnTo>
                  <a:lnTo>
                    <a:pt x="525" y="660"/>
                  </a:lnTo>
                  <a:lnTo>
                    <a:pt x="520" y="663"/>
                  </a:lnTo>
                  <a:lnTo>
                    <a:pt x="515" y="665"/>
                  </a:lnTo>
                  <a:lnTo>
                    <a:pt x="515" y="665"/>
                  </a:lnTo>
                  <a:lnTo>
                    <a:pt x="510" y="667"/>
                  </a:lnTo>
                  <a:lnTo>
                    <a:pt x="504" y="665"/>
                  </a:lnTo>
                  <a:lnTo>
                    <a:pt x="499" y="664"/>
                  </a:lnTo>
                  <a:lnTo>
                    <a:pt x="494" y="663"/>
                  </a:lnTo>
                  <a:lnTo>
                    <a:pt x="490" y="660"/>
                  </a:lnTo>
                  <a:lnTo>
                    <a:pt x="486" y="656"/>
                  </a:lnTo>
                  <a:lnTo>
                    <a:pt x="483" y="652"/>
                  </a:lnTo>
                  <a:lnTo>
                    <a:pt x="482" y="646"/>
                  </a:lnTo>
                  <a:lnTo>
                    <a:pt x="381" y="303"/>
                  </a:lnTo>
                  <a:lnTo>
                    <a:pt x="381" y="30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3695" y="2715602"/>
              <a:ext cx="5053763" cy="8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在明确项目基本要求后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，我们对项目进行了</a:t>
              </a:r>
              <a:r>
                <a:rPr lang="en-US" altLang="zh-CN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 </a:t>
              </a:r>
              <a:r>
                <a:rPr lang="zh-CN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构思</a:t>
              </a: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与分块</a:t>
              </a:r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，进一步明确了各个组员应该做的模块，在多次讨论后基本订下了软件功能。</a:t>
              </a:r>
              <a:endPara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42388" y="1313514"/>
            <a:ext cx="5580280" cy="947275"/>
            <a:chOff x="1561381" y="1789329"/>
            <a:chExt cx="6021238" cy="1046181"/>
          </a:xfrm>
        </p:grpSpPr>
        <p:grpSp>
          <p:nvGrpSpPr>
            <p:cNvPr id="17" name="그룹 10"/>
            <p:cNvGrpSpPr/>
            <p:nvPr/>
          </p:nvGrpSpPr>
          <p:grpSpPr>
            <a:xfrm>
              <a:off x="1934563" y="1789329"/>
              <a:ext cx="5648056" cy="1046181"/>
              <a:chOff x="-3854384" y="2708920"/>
              <a:chExt cx="6986224" cy="1294048"/>
            </a:xfrm>
          </p:grpSpPr>
          <p:sp>
            <p:nvSpPr>
              <p:cNvPr id="22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3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grpSp>
          <p:nvGrpSpPr>
            <p:cNvPr id="19" name="그룹 21"/>
            <p:cNvGrpSpPr/>
            <p:nvPr/>
          </p:nvGrpSpPr>
          <p:grpSpPr>
            <a:xfrm>
              <a:off x="1561381" y="1939238"/>
              <a:ext cx="746364" cy="746363"/>
              <a:chOff x="848089" y="2524252"/>
              <a:chExt cx="923196" cy="923196"/>
            </a:xfrm>
          </p:grpSpPr>
          <p:sp>
            <p:nvSpPr>
              <p:cNvPr id="20" name="타원 22"/>
              <p:cNvSpPr/>
              <p:nvPr/>
            </p:nvSpPr>
            <p:spPr>
              <a:xfrm>
                <a:off x="848089" y="2524252"/>
                <a:ext cx="923196" cy="9231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1047749" y="2723239"/>
                <a:ext cx="523876" cy="525222"/>
              </a:xfrm>
              <a:custGeom>
                <a:avLst/>
                <a:gdLst>
                  <a:gd name="T0" fmla="*/ 634 w 1166"/>
                  <a:gd name="T1" fmla="*/ 983 h 1168"/>
                  <a:gd name="T2" fmla="*/ 855 w 1166"/>
                  <a:gd name="T3" fmla="*/ 885 h 1168"/>
                  <a:gd name="T4" fmla="*/ 878 w 1166"/>
                  <a:gd name="T5" fmla="*/ 852 h 1168"/>
                  <a:gd name="T6" fmla="*/ 1163 w 1166"/>
                  <a:gd name="T7" fmla="*/ 908 h 1168"/>
                  <a:gd name="T8" fmla="*/ 937 w 1166"/>
                  <a:gd name="T9" fmla="*/ 931 h 1168"/>
                  <a:gd name="T10" fmla="*/ 921 w 1166"/>
                  <a:gd name="T11" fmla="*/ 1044 h 1168"/>
                  <a:gd name="T12" fmla="*/ 709 w 1166"/>
                  <a:gd name="T13" fmla="*/ 1138 h 1168"/>
                  <a:gd name="T14" fmla="*/ 673 w 1166"/>
                  <a:gd name="T15" fmla="*/ 1168 h 1168"/>
                  <a:gd name="T16" fmla="*/ 410 w 1166"/>
                  <a:gd name="T17" fmla="*/ 1096 h 1168"/>
                  <a:gd name="T18" fmla="*/ 209 w 1166"/>
                  <a:gd name="T19" fmla="*/ 730 h 1168"/>
                  <a:gd name="T20" fmla="*/ 249 w 1166"/>
                  <a:gd name="T21" fmla="*/ 708 h 1168"/>
                  <a:gd name="T22" fmla="*/ 257 w 1166"/>
                  <a:gd name="T23" fmla="*/ 575 h 1168"/>
                  <a:gd name="T24" fmla="*/ 53 w 1166"/>
                  <a:gd name="T25" fmla="*/ 540 h 1168"/>
                  <a:gd name="T26" fmla="*/ 10 w 1166"/>
                  <a:gd name="T27" fmla="*/ 568 h 1168"/>
                  <a:gd name="T28" fmla="*/ 10 w 1166"/>
                  <a:gd name="T29" fmla="*/ 700 h 1168"/>
                  <a:gd name="T30" fmla="*/ 223 w 1166"/>
                  <a:gd name="T31" fmla="*/ 953 h 1168"/>
                  <a:gd name="T32" fmla="*/ 333 w 1166"/>
                  <a:gd name="T33" fmla="*/ 797 h 1168"/>
                  <a:gd name="T34" fmla="*/ 489 w 1166"/>
                  <a:gd name="T35" fmla="*/ 731 h 1168"/>
                  <a:gd name="T36" fmla="*/ 420 w 1166"/>
                  <a:gd name="T37" fmla="*/ 898 h 1168"/>
                  <a:gd name="T38" fmla="*/ 298 w 1166"/>
                  <a:gd name="T39" fmla="*/ 1036 h 1168"/>
                  <a:gd name="T40" fmla="*/ 228 w 1166"/>
                  <a:gd name="T41" fmla="*/ 1031 h 1168"/>
                  <a:gd name="T42" fmla="*/ 215 w 1166"/>
                  <a:gd name="T43" fmla="*/ 963 h 1168"/>
                  <a:gd name="T44" fmla="*/ 566 w 1166"/>
                  <a:gd name="T45" fmla="*/ 11 h 1168"/>
                  <a:gd name="T46" fmla="*/ 606 w 1166"/>
                  <a:gd name="T47" fmla="*/ 58 h 1168"/>
                  <a:gd name="T48" fmla="*/ 610 w 1166"/>
                  <a:gd name="T49" fmla="*/ 113 h 1168"/>
                  <a:gd name="T50" fmla="*/ 576 w 1166"/>
                  <a:gd name="T51" fmla="*/ 176 h 1168"/>
                  <a:gd name="T52" fmla="*/ 517 w 1166"/>
                  <a:gd name="T53" fmla="*/ 208 h 1168"/>
                  <a:gd name="T54" fmla="*/ 467 w 1166"/>
                  <a:gd name="T55" fmla="*/ 189 h 1168"/>
                  <a:gd name="T56" fmla="*/ 435 w 1166"/>
                  <a:gd name="T57" fmla="*/ 127 h 1168"/>
                  <a:gd name="T58" fmla="*/ 438 w 1166"/>
                  <a:gd name="T59" fmla="*/ 66 h 1168"/>
                  <a:gd name="T60" fmla="*/ 474 w 1166"/>
                  <a:gd name="T61" fmla="*/ 16 h 1168"/>
                  <a:gd name="T62" fmla="*/ 532 w 1166"/>
                  <a:gd name="T63" fmla="*/ 1 h 1168"/>
                  <a:gd name="T64" fmla="*/ 564 w 1166"/>
                  <a:gd name="T65" fmla="*/ 268 h 1168"/>
                  <a:gd name="T66" fmla="*/ 684 w 1166"/>
                  <a:gd name="T67" fmla="*/ 378 h 1168"/>
                  <a:gd name="T68" fmla="*/ 822 w 1166"/>
                  <a:gd name="T69" fmla="*/ 391 h 1168"/>
                  <a:gd name="T70" fmla="*/ 861 w 1166"/>
                  <a:gd name="T71" fmla="*/ 417 h 1168"/>
                  <a:gd name="T72" fmla="*/ 851 w 1166"/>
                  <a:gd name="T73" fmla="*/ 471 h 1168"/>
                  <a:gd name="T74" fmla="*/ 725 w 1166"/>
                  <a:gd name="T75" fmla="*/ 489 h 1168"/>
                  <a:gd name="T76" fmla="*/ 633 w 1166"/>
                  <a:gd name="T77" fmla="*/ 467 h 1168"/>
                  <a:gd name="T78" fmla="*/ 547 w 1166"/>
                  <a:gd name="T79" fmla="*/ 559 h 1168"/>
                  <a:gd name="T80" fmla="*/ 683 w 1166"/>
                  <a:gd name="T81" fmla="*/ 630 h 1168"/>
                  <a:gd name="T82" fmla="*/ 768 w 1166"/>
                  <a:gd name="T83" fmla="*/ 746 h 1168"/>
                  <a:gd name="T84" fmla="*/ 805 w 1166"/>
                  <a:gd name="T85" fmla="*/ 877 h 1168"/>
                  <a:gd name="T86" fmla="*/ 753 w 1166"/>
                  <a:gd name="T87" fmla="*/ 919 h 1168"/>
                  <a:gd name="T88" fmla="*/ 700 w 1166"/>
                  <a:gd name="T89" fmla="*/ 890 h 1168"/>
                  <a:gd name="T90" fmla="*/ 587 w 1166"/>
                  <a:gd name="T91" fmla="*/ 728 h 1168"/>
                  <a:gd name="T92" fmla="*/ 331 w 1166"/>
                  <a:gd name="T93" fmla="*/ 633 h 1168"/>
                  <a:gd name="T94" fmla="*/ 291 w 1166"/>
                  <a:gd name="T95" fmla="*/ 579 h 1168"/>
                  <a:gd name="T96" fmla="*/ 266 w 1166"/>
                  <a:gd name="T97" fmla="*/ 358 h 1168"/>
                  <a:gd name="T98" fmla="*/ 234 w 1166"/>
                  <a:gd name="T99" fmla="*/ 414 h 1168"/>
                  <a:gd name="T100" fmla="*/ 205 w 1166"/>
                  <a:gd name="T101" fmla="*/ 510 h 1168"/>
                  <a:gd name="T102" fmla="*/ 150 w 1166"/>
                  <a:gd name="T103" fmla="*/ 508 h 1168"/>
                  <a:gd name="T104" fmla="*/ 136 w 1166"/>
                  <a:gd name="T105" fmla="*/ 437 h 1168"/>
                  <a:gd name="T106" fmla="*/ 184 w 1166"/>
                  <a:gd name="T107" fmla="*/ 298 h 1168"/>
                  <a:gd name="T108" fmla="*/ 353 w 1166"/>
                  <a:gd name="T109" fmla="*/ 213 h 1168"/>
                  <a:gd name="T110" fmla="*/ 447 w 1166"/>
                  <a:gd name="T111" fmla="*/ 22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6" h="1168">
                    <a:moveTo>
                      <a:pt x="436" y="1086"/>
                    </a:moveTo>
                    <a:lnTo>
                      <a:pt x="627" y="1086"/>
                    </a:lnTo>
                    <a:lnTo>
                      <a:pt x="627" y="1004"/>
                    </a:lnTo>
                    <a:lnTo>
                      <a:pt x="627" y="1004"/>
                    </a:lnTo>
                    <a:lnTo>
                      <a:pt x="628" y="997"/>
                    </a:lnTo>
                    <a:lnTo>
                      <a:pt x="630" y="990"/>
                    </a:lnTo>
                    <a:lnTo>
                      <a:pt x="634" y="983"/>
                    </a:lnTo>
                    <a:lnTo>
                      <a:pt x="638" y="978"/>
                    </a:lnTo>
                    <a:lnTo>
                      <a:pt x="643" y="973"/>
                    </a:lnTo>
                    <a:lnTo>
                      <a:pt x="650" y="971"/>
                    </a:lnTo>
                    <a:lnTo>
                      <a:pt x="657" y="968"/>
                    </a:lnTo>
                    <a:lnTo>
                      <a:pt x="664" y="967"/>
                    </a:lnTo>
                    <a:lnTo>
                      <a:pt x="855" y="967"/>
                    </a:lnTo>
                    <a:lnTo>
                      <a:pt x="855" y="885"/>
                    </a:lnTo>
                    <a:lnTo>
                      <a:pt x="855" y="885"/>
                    </a:lnTo>
                    <a:lnTo>
                      <a:pt x="856" y="878"/>
                    </a:lnTo>
                    <a:lnTo>
                      <a:pt x="859" y="872"/>
                    </a:lnTo>
                    <a:lnTo>
                      <a:pt x="862" y="865"/>
                    </a:lnTo>
                    <a:lnTo>
                      <a:pt x="867" y="859"/>
                    </a:lnTo>
                    <a:lnTo>
                      <a:pt x="871" y="854"/>
                    </a:lnTo>
                    <a:lnTo>
                      <a:pt x="878" y="852"/>
                    </a:lnTo>
                    <a:lnTo>
                      <a:pt x="885" y="850"/>
                    </a:lnTo>
                    <a:lnTo>
                      <a:pt x="892" y="849"/>
                    </a:lnTo>
                    <a:lnTo>
                      <a:pt x="1166" y="849"/>
                    </a:lnTo>
                    <a:lnTo>
                      <a:pt x="1166" y="894"/>
                    </a:lnTo>
                    <a:lnTo>
                      <a:pt x="1166" y="894"/>
                    </a:lnTo>
                    <a:lnTo>
                      <a:pt x="1165" y="901"/>
                    </a:lnTo>
                    <a:lnTo>
                      <a:pt x="1163" y="908"/>
                    </a:lnTo>
                    <a:lnTo>
                      <a:pt x="1160" y="915"/>
                    </a:lnTo>
                    <a:lnTo>
                      <a:pt x="1155" y="921"/>
                    </a:lnTo>
                    <a:lnTo>
                      <a:pt x="1150" y="925"/>
                    </a:lnTo>
                    <a:lnTo>
                      <a:pt x="1144" y="927"/>
                    </a:lnTo>
                    <a:lnTo>
                      <a:pt x="1136" y="930"/>
                    </a:lnTo>
                    <a:lnTo>
                      <a:pt x="1129" y="931"/>
                    </a:lnTo>
                    <a:lnTo>
                      <a:pt x="937" y="931"/>
                    </a:lnTo>
                    <a:lnTo>
                      <a:pt x="937" y="1013"/>
                    </a:lnTo>
                    <a:lnTo>
                      <a:pt x="937" y="1013"/>
                    </a:lnTo>
                    <a:lnTo>
                      <a:pt x="937" y="1020"/>
                    </a:lnTo>
                    <a:lnTo>
                      <a:pt x="935" y="1027"/>
                    </a:lnTo>
                    <a:lnTo>
                      <a:pt x="932" y="1034"/>
                    </a:lnTo>
                    <a:lnTo>
                      <a:pt x="927" y="1039"/>
                    </a:lnTo>
                    <a:lnTo>
                      <a:pt x="921" y="1044"/>
                    </a:lnTo>
                    <a:lnTo>
                      <a:pt x="916" y="1046"/>
                    </a:lnTo>
                    <a:lnTo>
                      <a:pt x="909" y="1048"/>
                    </a:lnTo>
                    <a:lnTo>
                      <a:pt x="901" y="1049"/>
                    </a:lnTo>
                    <a:lnTo>
                      <a:pt x="709" y="1049"/>
                    </a:lnTo>
                    <a:lnTo>
                      <a:pt x="709" y="1132"/>
                    </a:lnTo>
                    <a:lnTo>
                      <a:pt x="709" y="1132"/>
                    </a:lnTo>
                    <a:lnTo>
                      <a:pt x="709" y="1138"/>
                    </a:lnTo>
                    <a:lnTo>
                      <a:pt x="707" y="1145"/>
                    </a:lnTo>
                    <a:lnTo>
                      <a:pt x="703" y="1152"/>
                    </a:lnTo>
                    <a:lnTo>
                      <a:pt x="699" y="1158"/>
                    </a:lnTo>
                    <a:lnTo>
                      <a:pt x="693" y="1162"/>
                    </a:lnTo>
                    <a:lnTo>
                      <a:pt x="687" y="1165"/>
                    </a:lnTo>
                    <a:lnTo>
                      <a:pt x="681" y="1167"/>
                    </a:lnTo>
                    <a:lnTo>
                      <a:pt x="673" y="1168"/>
                    </a:lnTo>
                    <a:lnTo>
                      <a:pt x="399" y="1168"/>
                    </a:lnTo>
                    <a:lnTo>
                      <a:pt x="399" y="1123"/>
                    </a:lnTo>
                    <a:lnTo>
                      <a:pt x="399" y="1123"/>
                    </a:lnTo>
                    <a:lnTo>
                      <a:pt x="400" y="1116"/>
                    </a:lnTo>
                    <a:lnTo>
                      <a:pt x="402" y="1109"/>
                    </a:lnTo>
                    <a:lnTo>
                      <a:pt x="406" y="1102"/>
                    </a:lnTo>
                    <a:lnTo>
                      <a:pt x="410" y="1096"/>
                    </a:lnTo>
                    <a:lnTo>
                      <a:pt x="416" y="1092"/>
                    </a:lnTo>
                    <a:lnTo>
                      <a:pt x="422" y="1089"/>
                    </a:lnTo>
                    <a:lnTo>
                      <a:pt x="428" y="1087"/>
                    </a:lnTo>
                    <a:lnTo>
                      <a:pt x="436" y="1086"/>
                    </a:lnTo>
                    <a:lnTo>
                      <a:pt x="436" y="1086"/>
                    </a:lnTo>
                    <a:close/>
                    <a:moveTo>
                      <a:pt x="37" y="715"/>
                    </a:moveTo>
                    <a:lnTo>
                      <a:pt x="209" y="730"/>
                    </a:lnTo>
                    <a:lnTo>
                      <a:pt x="209" y="730"/>
                    </a:lnTo>
                    <a:lnTo>
                      <a:pt x="218" y="730"/>
                    </a:lnTo>
                    <a:lnTo>
                      <a:pt x="226" y="728"/>
                    </a:lnTo>
                    <a:lnTo>
                      <a:pt x="233" y="724"/>
                    </a:lnTo>
                    <a:lnTo>
                      <a:pt x="240" y="721"/>
                    </a:lnTo>
                    <a:lnTo>
                      <a:pt x="246" y="715"/>
                    </a:lnTo>
                    <a:lnTo>
                      <a:pt x="249" y="708"/>
                    </a:lnTo>
                    <a:lnTo>
                      <a:pt x="253" y="700"/>
                    </a:lnTo>
                    <a:lnTo>
                      <a:pt x="254" y="692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2" y="590"/>
                    </a:lnTo>
                    <a:lnTo>
                      <a:pt x="261" y="582"/>
                    </a:lnTo>
                    <a:lnTo>
                      <a:pt x="257" y="575"/>
                    </a:lnTo>
                    <a:lnTo>
                      <a:pt x="253" y="568"/>
                    </a:lnTo>
                    <a:lnTo>
                      <a:pt x="247" y="562"/>
                    </a:lnTo>
                    <a:lnTo>
                      <a:pt x="240" y="559"/>
                    </a:lnTo>
                    <a:lnTo>
                      <a:pt x="233" y="555"/>
                    </a:lnTo>
                    <a:lnTo>
                      <a:pt x="225" y="554"/>
                    </a:lnTo>
                    <a:lnTo>
                      <a:pt x="53" y="540"/>
                    </a:lnTo>
                    <a:lnTo>
                      <a:pt x="53" y="540"/>
                    </a:lnTo>
                    <a:lnTo>
                      <a:pt x="44" y="540"/>
                    </a:lnTo>
                    <a:lnTo>
                      <a:pt x="36" y="541"/>
                    </a:lnTo>
                    <a:lnTo>
                      <a:pt x="29" y="544"/>
                    </a:lnTo>
                    <a:lnTo>
                      <a:pt x="22" y="549"/>
                    </a:lnTo>
                    <a:lnTo>
                      <a:pt x="16" y="554"/>
                    </a:lnTo>
                    <a:lnTo>
                      <a:pt x="13" y="561"/>
                    </a:lnTo>
                    <a:lnTo>
                      <a:pt x="10" y="568"/>
                    </a:lnTo>
                    <a:lnTo>
                      <a:pt x="8" y="576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0" y="679"/>
                    </a:lnTo>
                    <a:lnTo>
                      <a:pt x="2" y="687"/>
                    </a:lnTo>
                    <a:lnTo>
                      <a:pt x="5" y="694"/>
                    </a:lnTo>
                    <a:lnTo>
                      <a:pt x="10" y="700"/>
                    </a:lnTo>
                    <a:lnTo>
                      <a:pt x="15" y="706"/>
                    </a:lnTo>
                    <a:lnTo>
                      <a:pt x="22" y="711"/>
                    </a:lnTo>
                    <a:lnTo>
                      <a:pt x="29" y="714"/>
                    </a:lnTo>
                    <a:lnTo>
                      <a:pt x="37" y="715"/>
                    </a:lnTo>
                    <a:lnTo>
                      <a:pt x="37" y="715"/>
                    </a:lnTo>
                    <a:close/>
                    <a:moveTo>
                      <a:pt x="223" y="953"/>
                    </a:moveTo>
                    <a:lnTo>
                      <a:pt x="223" y="953"/>
                    </a:lnTo>
                    <a:lnTo>
                      <a:pt x="278" y="889"/>
                    </a:lnTo>
                    <a:lnTo>
                      <a:pt x="297" y="862"/>
                    </a:lnTo>
                    <a:lnTo>
                      <a:pt x="306" y="851"/>
                    </a:lnTo>
                    <a:lnTo>
                      <a:pt x="313" y="838"/>
                    </a:lnTo>
                    <a:lnTo>
                      <a:pt x="320" y="826"/>
                    </a:lnTo>
                    <a:lnTo>
                      <a:pt x="327" y="812"/>
                    </a:lnTo>
                    <a:lnTo>
                      <a:pt x="333" y="797"/>
                    </a:lnTo>
                    <a:lnTo>
                      <a:pt x="338" y="780"/>
                    </a:lnTo>
                    <a:lnTo>
                      <a:pt x="350" y="741"/>
                    </a:lnTo>
                    <a:lnTo>
                      <a:pt x="362" y="691"/>
                    </a:lnTo>
                    <a:lnTo>
                      <a:pt x="362" y="691"/>
                    </a:lnTo>
                    <a:lnTo>
                      <a:pt x="476" y="728"/>
                    </a:lnTo>
                    <a:lnTo>
                      <a:pt x="476" y="728"/>
                    </a:lnTo>
                    <a:lnTo>
                      <a:pt x="489" y="731"/>
                    </a:lnTo>
                    <a:lnTo>
                      <a:pt x="489" y="731"/>
                    </a:lnTo>
                    <a:lnTo>
                      <a:pt x="469" y="788"/>
                    </a:lnTo>
                    <a:lnTo>
                      <a:pt x="454" y="832"/>
                    </a:lnTo>
                    <a:lnTo>
                      <a:pt x="446" y="851"/>
                    </a:lnTo>
                    <a:lnTo>
                      <a:pt x="438" y="868"/>
                    </a:lnTo>
                    <a:lnTo>
                      <a:pt x="428" y="883"/>
                    </a:lnTo>
                    <a:lnTo>
                      <a:pt x="420" y="898"/>
                    </a:lnTo>
                    <a:lnTo>
                      <a:pt x="411" y="911"/>
                    </a:lnTo>
                    <a:lnTo>
                      <a:pt x="401" y="925"/>
                    </a:lnTo>
                    <a:lnTo>
                      <a:pt x="376" y="954"/>
                    </a:lnTo>
                    <a:lnTo>
                      <a:pt x="346" y="987"/>
                    </a:lnTo>
                    <a:lnTo>
                      <a:pt x="307" y="1028"/>
                    </a:lnTo>
                    <a:lnTo>
                      <a:pt x="307" y="1028"/>
                    </a:lnTo>
                    <a:lnTo>
                      <a:pt x="298" y="1036"/>
                    </a:lnTo>
                    <a:lnTo>
                      <a:pt x="287" y="1043"/>
                    </a:lnTo>
                    <a:lnTo>
                      <a:pt x="277" y="1046"/>
                    </a:lnTo>
                    <a:lnTo>
                      <a:pt x="266" y="1046"/>
                    </a:lnTo>
                    <a:lnTo>
                      <a:pt x="255" y="1046"/>
                    </a:lnTo>
                    <a:lnTo>
                      <a:pt x="245" y="1043"/>
                    </a:lnTo>
                    <a:lnTo>
                      <a:pt x="236" y="1038"/>
                    </a:lnTo>
                    <a:lnTo>
                      <a:pt x="228" y="1031"/>
                    </a:lnTo>
                    <a:lnTo>
                      <a:pt x="220" y="1024"/>
                    </a:lnTo>
                    <a:lnTo>
                      <a:pt x="214" y="1015"/>
                    </a:lnTo>
                    <a:lnTo>
                      <a:pt x="210" y="1006"/>
                    </a:lnTo>
                    <a:lnTo>
                      <a:pt x="208" y="996"/>
                    </a:lnTo>
                    <a:lnTo>
                      <a:pt x="208" y="986"/>
                    </a:lnTo>
                    <a:lnTo>
                      <a:pt x="210" y="974"/>
                    </a:lnTo>
                    <a:lnTo>
                      <a:pt x="215" y="963"/>
                    </a:lnTo>
                    <a:lnTo>
                      <a:pt x="223" y="953"/>
                    </a:lnTo>
                    <a:lnTo>
                      <a:pt x="223" y="953"/>
                    </a:lnTo>
                    <a:close/>
                    <a:moveTo>
                      <a:pt x="541" y="2"/>
                    </a:moveTo>
                    <a:lnTo>
                      <a:pt x="541" y="2"/>
                    </a:lnTo>
                    <a:lnTo>
                      <a:pt x="551" y="4"/>
                    </a:lnTo>
                    <a:lnTo>
                      <a:pt x="559" y="8"/>
                    </a:lnTo>
                    <a:lnTo>
                      <a:pt x="566" y="11"/>
                    </a:lnTo>
                    <a:lnTo>
                      <a:pt x="574" y="17"/>
                    </a:lnTo>
                    <a:lnTo>
                      <a:pt x="581" y="22"/>
                    </a:lnTo>
                    <a:lnTo>
                      <a:pt x="587" y="28"/>
                    </a:lnTo>
                    <a:lnTo>
                      <a:pt x="593" y="35"/>
                    </a:lnTo>
                    <a:lnTo>
                      <a:pt x="598" y="42"/>
                    </a:lnTo>
                    <a:lnTo>
                      <a:pt x="602" y="50"/>
                    </a:lnTo>
                    <a:lnTo>
                      <a:pt x="606" y="58"/>
                    </a:lnTo>
                    <a:lnTo>
                      <a:pt x="609" y="66"/>
                    </a:lnTo>
                    <a:lnTo>
                      <a:pt x="611" y="75"/>
                    </a:lnTo>
                    <a:lnTo>
                      <a:pt x="612" y="84"/>
                    </a:lnTo>
                    <a:lnTo>
                      <a:pt x="612" y="93"/>
                    </a:lnTo>
                    <a:lnTo>
                      <a:pt x="611" y="104"/>
                    </a:lnTo>
                    <a:lnTo>
                      <a:pt x="610" y="113"/>
                    </a:lnTo>
                    <a:lnTo>
                      <a:pt x="610" y="113"/>
                    </a:lnTo>
                    <a:lnTo>
                      <a:pt x="608" y="122"/>
                    </a:lnTo>
                    <a:lnTo>
                      <a:pt x="604" y="132"/>
                    </a:lnTo>
                    <a:lnTo>
                      <a:pt x="600" y="141"/>
                    </a:lnTo>
                    <a:lnTo>
                      <a:pt x="595" y="150"/>
                    </a:lnTo>
                    <a:lnTo>
                      <a:pt x="589" y="158"/>
                    </a:lnTo>
                    <a:lnTo>
                      <a:pt x="582" y="168"/>
                    </a:lnTo>
                    <a:lnTo>
                      <a:pt x="576" y="176"/>
                    </a:lnTo>
                    <a:lnTo>
                      <a:pt x="569" y="182"/>
                    </a:lnTo>
                    <a:lnTo>
                      <a:pt x="561" y="189"/>
                    </a:lnTo>
                    <a:lnTo>
                      <a:pt x="553" y="195"/>
                    </a:lnTo>
                    <a:lnTo>
                      <a:pt x="544" y="200"/>
                    </a:lnTo>
                    <a:lnTo>
                      <a:pt x="535" y="203"/>
                    </a:lnTo>
                    <a:lnTo>
                      <a:pt x="527" y="206"/>
                    </a:lnTo>
                    <a:lnTo>
                      <a:pt x="517" y="208"/>
                    </a:lnTo>
                    <a:lnTo>
                      <a:pt x="508" y="208"/>
                    </a:lnTo>
                    <a:lnTo>
                      <a:pt x="499" y="206"/>
                    </a:lnTo>
                    <a:lnTo>
                      <a:pt x="499" y="206"/>
                    </a:lnTo>
                    <a:lnTo>
                      <a:pt x="490" y="204"/>
                    </a:lnTo>
                    <a:lnTo>
                      <a:pt x="482" y="200"/>
                    </a:lnTo>
                    <a:lnTo>
                      <a:pt x="474" y="195"/>
                    </a:lnTo>
                    <a:lnTo>
                      <a:pt x="467" y="189"/>
                    </a:lnTo>
                    <a:lnTo>
                      <a:pt x="460" y="181"/>
                    </a:lnTo>
                    <a:lnTo>
                      <a:pt x="455" y="174"/>
                    </a:lnTo>
                    <a:lnTo>
                      <a:pt x="449" y="165"/>
                    </a:lnTo>
                    <a:lnTo>
                      <a:pt x="444" y="156"/>
                    </a:lnTo>
                    <a:lnTo>
                      <a:pt x="441" y="147"/>
                    </a:lnTo>
                    <a:lnTo>
                      <a:pt x="438" y="137"/>
                    </a:lnTo>
                    <a:lnTo>
                      <a:pt x="435" y="127"/>
                    </a:lnTo>
                    <a:lnTo>
                      <a:pt x="433" y="116"/>
                    </a:lnTo>
                    <a:lnTo>
                      <a:pt x="433" y="106"/>
                    </a:lnTo>
                    <a:lnTo>
                      <a:pt x="433" y="96"/>
                    </a:lnTo>
                    <a:lnTo>
                      <a:pt x="433" y="85"/>
                    </a:lnTo>
                    <a:lnTo>
                      <a:pt x="435" y="75"/>
                    </a:lnTo>
                    <a:lnTo>
                      <a:pt x="435" y="75"/>
                    </a:lnTo>
                    <a:lnTo>
                      <a:pt x="438" y="66"/>
                    </a:lnTo>
                    <a:lnTo>
                      <a:pt x="441" y="57"/>
                    </a:lnTo>
                    <a:lnTo>
                      <a:pt x="444" y="49"/>
                    </a:lnTo>
                    <a:lnTo>
                      <a:pt x="449" y="41"/>
                    </a:lnTo>
                    <a:lnTo>
                      <a:pt x="455" y="34"/>
                    </a:lnTo>
                    <a:lnTo>
                      <a:pt x="460" y="27"/>
                    </a:lnTo>
                    <a:lnTo>
                      <a:pt x="467" y="22"/>
                    </a:lnTo>
                    <a:lnTo>
                      <a:pt x="474" y="16"/>
                    </a:lnTo>
                    <a:lnTo>
                      <a:pt x="482" y="11"/>
                    </a:lnTo>
                    <a:lnTo>
                      <a:pt x="489" y="8"/>
                    </a:lnTo>
                    <a:lnTo>
                      <a:pt x="498" y="4"/>
                    </a:lnTo>
                    <a:lnTo>
                      <a:pt x="506" y="2"/>
                    </a:lnTo>
                    <a:lnTo>
                      <a:pt x="515" y="1"/>
                    </a:lnTo>
                    <a:lnTo>
                      <a:pt x="523" y="0"/>
                    </a:lnTo>
                    <a:lnTo>
                      <a:pt x="532" y="1"/>
                    </a:lnTo>
                    <a:lnTo>
                      <a:pt x="541" y="2"/>
                    </a:lnTo>
                    <a:lnTo>
                      <a:pt x="541" y="2"/>
                    </a:lnTo>
                    <a:close/>
                    <a:moveTo>
                      <a:pt x="531" y="253"/>
                    </a:moveTo>
                    <a:lnTo>
                      <a:pt x="531" y="253"/>
                    </a:lnTo>
                    <a:lnTo>
                      <a:pt x="540" y="257"/>
                    </a:lnTo>
                    <a:lnTo>
                      <a:pt x="552" y="261"/>
                    </a:lnTo>
                    <a:lnTo>
                      <a:pt x="564" y="268"/>
                    </a:lnTo>
                    <a:lnTo>
                      <a:pt x="570" y="273"/>
                    </a:lnTo>
                    <a:lnTo>
                      <a:pt x="576" y="277"/>
                    </a:lnTo>
                    <a:lnTo>
                      <a:pt x="576" y="277"/>
                    </a:lnTo>
                    <a:lnTo>
                      <a:pt x="650" y="349"/>
                    </a:lnTo>
                    <a:lnTo>
                      <a:pt x="662" y="360"/>
                    </a:lnTo>
                    <a:lnTo>
                      <a:pt x="674" y="370"/>
                    </a:lnTo>
                    <a:lnTo>
                      <a:pt x="684" y="378"/>
                    </a:lnTo>
                    <a:lnTo>
                      <a:pt x="694" y="383"/>
                    </a:lnTo>
                    <a:lnTo>
                      <a:pt x="705" y="388"/>
                    </a:lnTo>
                    <a:lnTo>
                      <a:pt x="716" y="390"/>
                    </a:lnTo>
                    <a:lnTo>
                      <a:pt x="727" y="392"/>
                    </a:lnTo>
                    <a:lnTo>
                      <a:pt x="741" y="393"/>
                    </a:lnTo>
                    <a:lnTo>
                      <a:pt x="775" y="393"/>
                    </a:lnTo>
                    <a:lnTo>
                      <a:pt x="822" y="391"/>
                    </a:lnTo>
                    <a:lnTo>
                      <a:pt x="822" y="391"/>
                    </a:lnTo>
                    <a:lnTo>
                      <a:pt x="831" y="392"/>
                    </a:lnTo>
                    <a:lnTo>
                      <a:pt x="840" y="395"/>
                    </a:lnTo>
                    <a:lnTo>
                      <a:pt x="847" y="398"/>
                    </a:lnTo>
                    <a:lnTo>
                      <a:pt x="853" y="404"/>
                    </a:lnTo>
                    <a:lnTo>
                      <a:pt x="858" y="411"/>
                    </a:lnTo>
                    <a:lnTo>
                      <a:pt x="861" y="417"/>
                    </a:lnTo>
                    <a:lnTo>
                      <a:pt x="862" y="425"/>
                    </a:lnTo>
                    <a:lnTo>
                      <a:pt x="863" y="433"/>
                    </a:lnTo>
                    <a:lnTo>
                      <a:pt x="863" y="443"/>
                    </a:lnTo>
                    <a:lnTo>
                      <a:pt x="862" y="451"/>
                    </a:lnTo>
                    <a:lnTo>
                      <a:pt x="859" y="457"/>
                    </a:lnTo>
                    <a:lnTo>
                      <a:pt x="855" y="464"/>
                    </a:lnTo>
                    <a:lnTo>
                      <a:pt x="851" y="471"/>
                    </a:lnTo>
                    <a:lnTo>
                      <a:pt x="845" y="476"/>
                    </a:lnTo>
                    <a:lnTo>
                      <a:pt x="837" y="479"/>
                    </a:lnTo>
                    <a:lnTo>
                      <a:pt x="829" y="480"/>
                    </a:lnTo>
                    <a:lnTo>
                      <a:pt x="829" y="480"/>
                    </a:lnTo>
                    <a:lnTo>
                      <a:pt x="780" y="486"/>
                    </a:lnTo>
                    <a:lnTo>
                      <a:pt x="741" y="489"/>
                    </a:lnTo>
                    <a:lnTo>
                      <a:pt x="725" y="489"/>
                    </a:lnTo>
                    <a:lnTo>
                      <a:pt x="710" y="489"/>
                    </a:lnTo>
                    <a:lnTo>
                      <a:pt x="697" y="489"/>
                    </a:lnTo>
                    <a:lnTo>
                      <a:pt x="683" y="487"/>
                    </a:lnTo>
                    <a:lnTo>
                      <a:pt x="670" y="484"/>
                    </a:lnTo>
                    <a:lnTo>
                      <a:pt x="658" y="479"/>
                    </a:lnTo>
                    <a:lnTo>
                      <a:pt x="646" y="473"/>
                    </a:lnTo>
                    <a:lnTo>
                      <a:pt x="633" y="467"/>
                    </a:lnTo>
                    <a:lnTo>
                      <a:pt x="619" y="456"/>
                    </a:lnTo>
                    <a:lnTo>
                      <a:pt x="604" y="446"/>
                    </a:lnTo>
                    <a:lnTo>
                      <a:pt x="569" y="416"/>
                    </a:lnTo>
                    <a:lnTo>
                      <a:pt x="546" y="544"/>
                    </a:lnTo>
                    <a:lnTo>
                      <a:pt x="546" y="544"/>
                    </a:lnTo>
                    <a:lnTo>
                      <a:pt x="545" y="552"/>
                    </a:lnTo>
                    <a:lnTo>
                      <a:pt x="547" y="559"/>
                    </a:lnTo>
                    <a:lnTo>
                      <a:pt x="552" y="565"/>
                    </a:lnTo>
                    <a:lnTo>
                      <a:pt x="557" y="569"/>
                    </a:lnTo>
                    <a:lnTo>
                      <a:pt x="557" y="569"/>
                    </a:lnTo>
                    <a:lnTo>
                      <a:pt x="608" y="591"/>
                    </a:lnTo>
                    <a:lnTo>
                      <a:pt x="649" y="610"/>
                    </a:lnTo>
                    <a:lnTo>
                      <a:pt x="667" y="619"/>
                    </a:lnTo>
                    <a:lnTo>
                      <a:pt x="683" y="630"/>
                    </a:lnTo>
                    <a:lnTo>
                      <a:pt x="698" y="640"/>
                    </a:lnTo>
                    <a:lnTo>
                      <a:pt x="711" y="652"/>
                    </a:lnTo>
                    <a:lnTo>
                      <a:pt x="724" y="666"/>
                    </a:lnTo>
                    <a:lnTo>
                      <a:pt x="735" y="682"/>
                    </a:lnTo>
                    <a:lnTo>
                      <a:pt x="747" y="700"/>
                    </a:lnTo>
                    <a:lnTo>
                      <a:pt x="758" y="722"/>
                    </a:lnTo>
                    <a:lnTo>
                      <a:pt x="768" y="746"/>
                    </a:lnTo>
                    <a:lnTo>
                      <a:pt x="780" y="775"/>
                    </a:lnTo>
                    <a:lnTo>
                      <a:pt x="791" y="806"/>
                    </a:lnTo>
                    <a:lnTo>
                      <a:pt x="803" y="843"/>
                    </a:lnTo>
                    <a:lnTo>
                      <a:pt x="803" y="843"/>
                    </a:lnTo>
                    <a:lnTo>
                      <a:pt x="806" y="856"/>
                    </a:lnTo>
                    <a:lnTo>
                      <a:pt x="807" y="867"/>
                    </a:lnTo>
                    <a:lnTo>
                      <a:pt x="805" y="877"/>
                    </a:lnTo>
                    <a:lnTo>
                      <a:pt x="802" y="886"/>
                    </a:lnTo>
                    <a:lnTo>
                      <a:pt x="796" y="895"/>
                    </a:lnTo>
                    <a:lnTo>
                      <a:pt x="789" y="902"/>
                    </a:lnTo>
                    <a:lnTo>
                      <a:pt x="781" y="909"/>
                    </a:lnTo>
                    <a:lnTo>
                      <a:pt x="772" y="914"/>
                    </a:lnTo>
                    <a:lnTo>
                      <a:pt x="763" y="917"/>
                    </a:lnTo>
                    <a:lnTo>
                      <a:pt x="753" y="919"/>
                    </a:lnTo>
                    <a:lnTo>
                      <a:pt x="742" y="919"/>
                    </a:lnTo>
                    <a:lnTo>
                      <a:pt x="733" y="917"/>
                    </a:lnTo>
                    <a:lnTo>
                      <a:pt x="723" y="914"/>
                    </a:lnTo>
                    <a:lnTo>
                      <a:pt x="715" y="908"/>
                    </a:lnTo>
                    <a:lnTo>
                      <a:pt x="707" y="900"/>
                    </a:lnTo>
                    <a:lnTo>
                      <a:pt x="700" y="890"/>
                    </a:lnTo>
                    <a:lnTo>
                      <a:pt x="700" y="890"/>
                    </a:lnTo>
                    <a:lnTo>
                      <a:pt x="682" y="854"/>
                    </a:lnTo>
                    <a:lnTo>
                      <a:pt x="665" y="824"/>
                    </a:lnTo>
                    <a:lnTo>
                      <a:pt x="649" y="798"/>
                    </a:lnTo>
                    <a:lnTo>
                      <a:pt x="634" y="776"/>
                    </a:lnTo>
                    <a:lnTo>
                      <a:pt x="619" y="757"/>
                    </a:lnTo>
                    <a:lnTo>
                      <a:pt x="603" y="741"/>
                    </a:lnTo>
                    <a:lnTo>
                      <a:pt x="587" y="728"/>
                    </a:lnTo>
                    <a:lnTo>
                      <a:pt x="570" y="716"/>
                    </a:lnTo>
                    <a:lnTo>
                      <a:pt x="551" y="707"/>
                    </a:lnTo>
                    <a:lnTo>
                      <a:pt x="530" y="698"/>
                    </a:lnTo>
                    <a:lnTo>
                      <a:pt x="506" y="689"/>
                    </a:lnTo>
                    <a:lnTo>
                      <a:pt x="480" y="680"/>
                    </a:lnTo>
                    <a:lnTo>
                      <a:pt x="415" y="660"/>
                    </a:lnTo>
                    <a:lnTo>
                      <a:pt x="331" y="633"/>
                    </a:lnTo>
                    <a:lnTo>
                      <a:pt x="331" y="633"/>
                    </a:lnTo>
                    <a:lnTo>
                      <a:pt x="321" y="626"/>
                    </a:lnTo>
                    <a:lnTo>
                      <a:pt x="312" y="618"/>
                    </a:lnTo>
                    <a:lnTo>
                      <a:pt x="304" y="610"/>
                    </a:lnTo>
                    <a:lnTo>
                      <a:pt x="298" y="600"/>
                    </a:lnTo>
                    <a:lnTo>
                      <a:pt x="295" y="590"/>
                    </a:lnTo>
                    <a:lnTo>
                      <a:pt x="291" y="579"/>
                    </a:lnTo>
                    <a:lnTo>
                      <a:pt x="290" y="567"/>
                    </a:lnTo>
                    <a:lnTo>
                      <a:pt x="289" y="555"/>
                    </a:lnTo>
                    <a:lnTo>
                      <a:pt x="329" y="335"/>
                    </a:lnTo>
                    <a:lnTo>
                      <a:pt x="329" y="335"/>
                    </a:lnTo>
                    <a:lnTo>
                      <a:pt x="298" y="346"/>
                    </a:lnTo>
                    <a:lnTo>
                      <a:pt x="275" y="354"/>
                    </a:lnTo>
                    <a:lnTo>
                      <a:pt x="266" y="358"/>
                    </a:lnTo>
                    <a:lnTo>
                      <a:pt x="259" y="364"/>
                    </a:lnTo>
                    <a:lnTo>
                      <a:pt x="253" y="370"/>
                    </a:lnTo>
                    <a:lnTo>
                      <a:pt x="248" y="375"/>
                    </a:lnTo>
                    <a:lnTo>
                      <a:pt x="244" y="383"/>
                    </a:lnTo>
                    <a:lnTo>
                      <a:pt x="240" y="392"/>
                    </a:lnTo>
                    <a:lnTo>
                      <a:pt x="238" y="403"/>
                    </a:lnTo>
                    <a:lnTo>
                      <a:pt x="234" y="414"/>
                    </a:lnTo>
                    <a:lnTo>
                      <a:pt x="229" y="445"/>
                    </a:lnTo>
                    <a:lnTo>
                      <a:pt x="222" y="485"/>
                    </a:lnTo>
                    <a:lnTo>
                      <a:pt x="222" y="485"/>
                    </a:lnTo>
                    <a:lnTo>
                      <a:pt x="220" y="493"/>
                    </a:lnTo>
                    <a:lnTo>
                      <a:pt x="216" y="500"/>
                    </a:lnTo>
                    <a:lnTo>
                      <a:pt x="210" y="505"/>
                    </a:lnTo>
                    <a:lnTo>
                      <a:pt x="205" y="510"/>
                    </a:lnTo>
                    <a:lnTo>
                      <a:pt x="197" y="513"/>
                    </a:lnTo>
                    <a:lnTo>
                      <a:pt x="189" y="516"/>
                    </a:lnTo>
                    <a:lnTo>
                      <a:pt x="181" y="517"/>
                    </a:lnTo>
                    <a:lnTo>
                      <a:pt x="173" y="516"/>
                    </a:lnTo>
                    <a:lnTo>
                      <a:pt x="165" y="514"/>
                    </a:lnTo>
                    <a:lnTo>
                      <a:pt x="157" y="511"/>
                    </a:lnTo>
                    <a:lnTo>
                      <a:pt x="150" y="508"/>
                    </a:lnTo>
                    <a:lnTo>
                      <a:pt x="144" y="502"/>
                    </a:lnTo>
                    <a:lnTo>
                      <a:pt x="139" y="495"/>
                    </a:lnTo>
                    <a:lnTo>
                      <a:pt x="135" y="488"/>
                    </a:lnTo>
                    <a:lnTo>
                      <a:pt x="133" y="479"/>
                    </a:lnTo>
                    <a:lnTo>
                      <a:pt x="133" y="469"/>
                    </a:lnTo>
                    <a:lnTo>
                      <a:pt x="133" y="469"/>
                    </a:lnTo>
                    <a:lnTo>
                      <a:pt x="136" y="437"/>
                    </a:lnTo>
                    <a:lnTo>
                      <a:pt x="141" y="408"/>
                    </a:lnTo>
                    <a:lnTo>
                      <a:pt x="145" y="383"/>
                    </a:lnTo>
                    <a:lnTo>
                      <a:pt x="151" y="362"/>
                    </a:lnTo>
                    <a:lnTo>
                      <a:pt x="157" y="342"/>
                    </a:lnTo>
                    <a:lnTo>
                      <a:pt x="165" y="325"/>
                    </a:lnTo>
                    <a:lnTo>
                      <a:pt x="174" y="310"/>
                    </a:lnTo>
                    <a:lnTo>
                      <a:pt x="184" y="298"/>
                    </a:lnTo>
                    <a:lnTo>
                      <a:pt x="197" y="285"/>
                    </a:lnTo>
                    <a:lnTo>
                      <a:pt x="212" y="275"/>
                    </a:lnTo>
                    <a:lnTo>
                      <a:pt x="229" y="265"/>
                    </a:lnTo>
                    <a:lnTo>
                      <a:pt x="248" y="255"/>
                    </a:lnTo>
                    <a:lnTo>
                      <a:pt x="270" y="245"/>
                    </a:lnTo>
                    <a:lnTo>
                      <a:pt x="294" y="236"/>
                    </a:lnTo>
                    <a:lnTo>
                      <a:pt x="353" y="213"/>
                    </a:lnTo>
                    <a:lnTo>
                      <a:pt x="353" y="213"/>
                    </a:lnTo>
                    <a:lnTo>
                      <a:pt x="363" y="211"/>
                    </a:lnTo>
                    <a:lnTo>
                      <a:pt x="376" y="211"/>
                    </a:lnTo>
                    <a:lnTo>
                      <a:pt x="390" y="212"/>
                    </a:lnTo>
                    <a:lnTo>
                      <a:pt x="403" y="214"/>
                    </a:lnTo>
                    <a:lnTo>
                      <a:pt x="430" y="220"/>
                    </a:lnTo>
                    <a:lnTo>
                      <a:pt x="447" y="226"/>
                    </a:lnTo>
                    <a:lnTo>
                      <a:pt x="499" y="318"/>
                    </a:lnTo>
                    <a:lnTo>
                      <a:pt x="531" y="253"/>
                    </a:lnTo>
                    <a:lnTo>
                      <a:pt x="531" y="253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1742387" y="3684202"/>
            <a:ext cx="5580281" cy="947275"/>
            <a:chOff x="1561380" y="3895410"/>
            <a:chExt cx="6021239" cy="1046181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1380" y="3895410"/>
              <a:ext cx="6021239" cy="1046181"/>
              <a:chOff x="1583775" y="2904302"/>
              <a:chExt cx="6021239" cy="104618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83775" y="2904302"/>
                <a:ext cx="6021239" cy="1046181"/>
                <a:chOff x="1561380" y="1789329"/>
                <a:chExt cx="6021239" cy="1046181"/>
              </a:xfrm>
            </p:grpSpPr>
            <p:grpSp>
              <p:nvGrpSpPr>
                <p:cNvPr id="25" name="그룹 10"/>
                <p:cNvGrpSpPr/>
                <p:nvPr/>
              </p:nvGrpSpPr>
              <p:grpSpPr>
                <a:xfrm>
                  <a:off x="1934563" y="1789329"/>
                  <a:ext cx="5648056" cy="1046181"/>
                  <a:chOff x="-3854384" y="2708920"/>
                  <a:chExt cx="6986224" cy="1294048"/>
                </a:xfrm>
              </p:grpSpPr>
              <p:sp>
                <p:nvSpPr>
                  <p:cNvPr id="30" name="한쪽 모서리가 잘린 사각형 11"/>
                  <p:cNvSpPr/>
                  <p:nvPr/>
                </p:nvSpPr>
                <p:spPr>
                  <a:xfrm>
                    <a:off x="-3854384" y="2708920"/>
                    <a:ext cx="6986224" cy="1294048"/>
                  </a:xfrm>
                  <a:prstGeom prst="snip1Rect">
                    <a:avLst>
                      <a:gd name="adj" fmla="val 12326"/>
                    </a:avLst>
                  </a:prstGeom>
                  <a:noFill/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  <p:sp>
                <p:nvSpPr>
                  <p:cNvPr id="31" name="직각 삼각형 12"/>
                  <p:cNvSpPr/>
                  <p:nvPr/>
                </p:nvSpPr>
                <p:spPr>
                  <a:xfrm>
                    <a:off x="2987824" y="2708920"/>
                    <a:ext cx="144016" cy="144016"/>
                  </a:xfrm>
                  <a:prstGeom prst="rtTriangle">
                    <a:avLst/>
                  </a:prstGeom>
                  <a:solidFill>
                    <a:srgbClr val="222D47"/>
                  </a:solidFill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</p:grpSp>
            <p:sp>
              <p:nvSpPr>
                <p:cNvPr id="28" name="타원 22"/>
                <p:cNvSpPr/>
                <p:nvPr/>
              </p:nvSpPr>
              <p:spPr>
                <a:xfrm>
                  <a:off x="1561380" y="1905760"/>
                  <a:ext cx="746364" cy="746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22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2330139" y="3033043"/>
                <a:ext cx="5263783" cy="8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最后我们对各自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完成的模块进行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整合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，优化了</a:t>
                </a:r>
                <a:r>
                  <a:rPr lang="en-US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UI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，共同完成了软件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的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测试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，对其中出现的问题逐个进行解决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，完成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了初期所设想的功能 </a:t>
                </a:r>
                <a:r>
                  <a:rPr lang="zh-CN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。</a:t>
                </a:r>
                <a:endPara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760064" y="4180722"/>
              <a:ext cx="348996" cy="475555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8EF928C3-C935-4EA8-8C30-9ACE344EC7F0}"/>
              </a:ext>
            </a:extLst>
          </p:cNvPr>
          <p:cNvSpPr txBox="1"/>
          <p:nvPr/>
        </p:nvSpPr>
        <p:spPr>
          <a:xfrm>
            <a:off x="2503949" y="1425058"/>
            <a:ext cx="4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项目初期我们共同学习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Qt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框架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，在进行了几天的学习后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，我们根据个人兴趣和方向进行了</a:t>
            </a:r>
            <a:r>
              <a:rPr lang="en-US" altLang="zh-CN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分工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细化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了下一步的学习方向。</a:t>
            </a:r>
            <a:endParaRPr lang="zh-CN" altLang="zh-CN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09129880"/>
              </p:ext>
            </p:extLst>
          </p:nvPr>
        </p:nvGraphicFramePr>
        <p:xfrm>
          <a:off x="4572000" y="1275606"/>
          <a:ext cx="4757689" cy="318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31304387"/>
              </p:ext>
            </p:extLst>
          </p:nvPr>
        </p:nvGraphicFramePr>
        <p:xfrm>
          <a:off x="688369" y="1353666"/>
          <a:ext cx="4315679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187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1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817698" y="2323474"/>
            <a:ext cx="3842534" cy="455600"/>
          </a:xfrm>
        </p:spPr>
        <p:txBody>
          <a:bodyPr/>
          <a:lstStyle/>
          <a:p>
            <a:r>
              <a:rPr lang="en-US" altLang="ko-KR" sz="2400" b="0" dirty="0">
                <a:latin typeface="Book Antiqua" charset="0"/>
                <a:ea typeface="Book Antiqua" charset="0"/>
                <a:cs typeface="Book Antiqua" charset="0"/>
              </a:rPr>
              <a:t>THANK YOU</a:t>
            </a:r>
            <a:endParaRPr lang="ko-KR" altLang="en-US" sz="2400" b="0" dirty="0">
              <a:latin typeface="Book Antiqua" charset="0"/>
              <a:ea typeface="Book Antiqua" charset="0"/>
              <a:cs typeface="Book Antiqua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68235" y="2262175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</a:t>
            </a:r>
            <a:r>
              <a:rPr lang="en-US" altLang="zh-CN" sz="2400" dirty="0" smtClean="0"/>
              <a:t>8S</a:t>
            </a:r>
            <a:r>
              <a:rPr lang="zh-CN" altLang="en-US" sz="2400" dirty="0" smtClean="0"/>
              <a:t>拼图</a:t>
            </a:r>
            <a:r>
              <a:rPr lang="zh-CN" altLang="en-US" sz="2400" dirty="0"/>
              <a:t>游戏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C473D9F-F01C-4E20-8DAC-628305B3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275606"/>
            <a:ext cx="2593354" cy="3297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DE199C6-07C0-444D-986F-08A508A20ECE}"/>
              </a:ext>
            </a:extLst>
          </p:cNvPr>
          <p:cNvSpPr txBox="1"/>
          <p:nvPr/>
        </p:nvSpPr>
        <p:spPr>
          <a:xfrm>
            <a:off x="4572000" y="1995686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九宫格拼图游戏是大家耳熟能详的益智游戏之一，我国民间的“华容道”游戏亦与其类似。九宫格拼图游戏又被称为“八数码拼图问题”，因此得名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7A8DFBA-F3BA-47A1-BFA8-7732DA23D1BF}"/>
              </a:ext>
            </a:extLst>
          </p:cNvPr>
          <p:cNvSpPr txBox="1"/>
          <p:nvPr/>
        </p:nvSpPr>
        <p:spPr>
          <a:xfrm>
            <a:off x="4554698" y="2069955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我们的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是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一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款九宫格拼图的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高级实现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，相较一般九宫格拼图，其实现了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历史记录、自动求解、全球排名 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等功能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，并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提供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Windows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Mac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Linux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全平台支持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。旨在让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人们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在闲暇时间重温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拼图游戏的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乐趣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" y="1566281"/>
            <a:ext cx="3960440" cy="24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组内分工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02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3DC1FA85-F8B1-434A-8C32-412C42BDD67D}"/>
              </a:ext>
            </a:extLst>
          </p:cNvPr>
          <p:cNvSpPr/>
          <p:nvPr/>
        </p:nvSpPr>
        <p:spPr>
          <a:xfrm>
            <a:off x="3773595" y="12429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66DA74B0-D1A8-4B1C-8783-39D2F2656FBF}"/>
              </a:ext>
            </a:extLst>
          </p:cNvPr>
          <p:cNvSpPr/>
          <p:nvPr/>
        </p:nvSpPr>
        <p:spPr>
          <a:xfrm>
            <a:off x="3773595" y="20732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F866221E-F233-4A3C-B5CB-E9A0098B7199}"/>
              </a:ext>
            </a:extLst>
          </p:cNvPr>
          <p:cNvSpPr/>
          <p:nvPr/>
        </p:nvSpPr>
        <p:spPr>
          <a:xfrm>
            <a:off x="3773595" y="29133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84F5F0B1-36A2-40CF-A775-8D568F622EC6}"/>
              </a:ext>
            </a:extLst>
          </p:cNvPr>
          <p:cNvSpPr/>
          <p:nvPr/>
        </p:nvSpPr>
        <p:spPr>
          <a:xfrm>
            <a:off x="3773020" y="38272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9C03BD1-9983-47F1-954F-A2DD98616CD1}"/>
              </a:ext>
            </a:extLst>
          </p:cNvPr>
          <p:cNvSpPr txBox="1"/>
          <p:nvPr/>
        </p:nvSpPr>
        <p:spPr>
          <a:xfrm>
            <a:off x="1259632" y="1200383"/>
            <a:ext cx="23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张博霖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7D6A368-591B-423B-9CF8-E6AC66068672}"/>
              </a:ext>
            </a:extLst>
          </p:cNvPr>
          <p:cNvSpPr txBox="1"/>
          <p:nvPr/>
        </p:nvSpPr>
        <p:spPr>
          <a:xfrm>
            <a:off x="2696749" y="20284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詹泽宇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0FF0526-DD05-4E79-B2E9-26AFB65B4AE6}"/>
              </a:ext>
            </a:extLst>
          </p:cNvPr>
          <p:cNvSpPr txBox="1"/>
          <p:nvPr/>
        </p:nvSpPr>
        <p:spPr>
          <a:xfrm>
            <a:off x="2696749" y="28920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黄凯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DC9E52D-604A-4497-B0F3-5832070DF77B}"/>
              </a:ext>
            </a:extLst>
          </p:cNvPr>
          <p:cNvSpPr txBox="1"/>
          <p:nvPr/>
        </p:nvSpPr>
        <p:spPr>
          <a:xfrm>
            <a:off x="2696749" y="37865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张洺豪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378080B-0C60-4646-A11B-6AF5DC4C2AAF}"/>
              </a:ext>
            </a:extLst>
          </p:cNvPr>
          <p:cNvSpPr txBox="1"/>
          <p:nvPr/>
        </p:nvSpPr>
        <p:spPr>
          <a:xfrm>
            <a:off x="4222544" y="119615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算法实现和项目管理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F0B8F3-5AA8-432E-8D1B-920FC6C5963D}"/>
              </a:ext>
            </a:extLst>
          </p:cNvPr>
          <p:cNvSpPr txBox="1"/>
          <p:nvPr/>
        </p:nvSpPr>
        <p:spPr>
          <a:xfrm>
            <a:off x="4228884" y="2030957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产品设计与服务器端开发维护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9F0AFB6-D0F5-409C-9CF6-C3CC1B452529}"/>
              </a:ext>
            </a:extLst>
          </p:cNvPr>
          <p:cNvSpPr txBox="1"/>
          <p:nvPr/>
        </p:nvSpPr>
        <p:spPr>
          <a:xfrm>
            <a:off x="4229815" y="2893226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UI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开发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与软件架构实现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ACBB7D1-1705-4BBB-8F7A-F05F9F02D578}"/>
              </a:ext>
            </a:extLst>
          </p:cNvPr>
          <p:cNvSpPr txBox="1"/>
          <p:nvPr/>
        </p:nvSpPr>
        <p:spPr>
          <a:xfrm>
            <a:off x="4229815" y="378659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数据库设计与软件测试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03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功能模块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99140325"/>
              </p:ext>
            </p:extLst>
          </p:nvPr>
        </p:nvGraphicFramePr>
        <p:xfrm>
          <a:off x="2247992" y="1387233"/>
          <a:ext cx="4536504" cy="286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1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1581</Words>
  <Application>Microsoft Macintosh PowerPoint</Application>
  <PresentationFormat>全屏显示(16:9)</PresentationFormat>
  <Paragraphs>205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Book Antiqua</vt:lpstr>
      <vt:lpstr>Franklin Gothic Heavy</vt:lpstr>
      <vt:lpstr>Mangal</vt:lpstr>
      <vt:lpstr>Microsoft Sans Serif</vt:lpstr>
      <vt:lpstr>Microsoft YaHei</vt:lpstr>
      <vt:lpstr>Microsoft YaHei UI Light</vt:lpstr>
      <vt:lpstr>Tahoma</vt:lpstr>
      <vt:lpstr>宋体</vt:lpstr>
      <vt:lpstr>맑은 고딕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nglash</cp:lastModifiedBy>
  <cp:revision>248</cp:revision>
  <dcterms:created xsi:type="dcterms:W3CDTF">2014-02-18T09:33:50Z</dcterms:created>
  <dcterms:modified xsi:type="dcterms:W3CDTF">2017-07-13T06:48:36Z</dcterms:modified>
  <cp:category>第一PPT模板网-WWW.1PPT.COM</cp:category>
</cp:coreProperties>
</file>