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8C75A9-0A36-4768-BF69-602C026FDC19}">
  <a:tblStyle styleId="{728C75A9-0A36-4768-BF69-602C026F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{728C75A9-0A36-4768-BF69-602C026FDC19}</a:tableStyleId>
              </a:tblPr>
              <a:tblGrid>
                <a:gridCol w="1814975"/>
                <a:gridCol w="1814975"/>
                <a:gridCol w="1814975"/>
                <a:gridCol w="1814975"/>
                <a:gridCol w="1814975"/>
              </a:tblGrid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OSI Model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Layer Number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TCP/IP Layer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Other Protocol</a:t>
                      </a:r>
                      <a:endParaRPr sz="18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CC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Alligator</a:t>
                      </a:r>
                      <a:endParaRPr sz="1800">
                        <a:solidFill>
                          <a:srgbClr val="CC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Application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691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HTTP</a:t>
                      </a:r>
                      <a:endParaRPr>
                        <a:solidFill>
                          <a:srgbClr val="E691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SSH, 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FTP, 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Telnet,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SMTP,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POP3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CC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PET</a:t>
                      </a:r>
                      <a:endParaRPr sz="1800">
                        <a:solidFill>
                          <a:srgbClr val="CC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Presentation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CC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Steve’s</a:t>
                      </a:r>
                      <a:endParaRPr sz="1800">
                        <a:solidFill>
                          <a:srgbClr val="CC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Session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 vMerge="1"/>
                <a:tc vMerge="1"/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CC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Touch</a:t>
                      </a:r>
                      <a:endParaRPr sz="1800">
                        <a:solidFill>
                          <a:srgbClr val="CC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Transport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691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TCP</a:t>
                      </a:r>
                      <a:endParaRPr>
                        <a:solidFill>
                          <a:srgbClr val="E691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UDP, SCTP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CC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Not</a:t>
                      </a:r>
                      <a:endParaRPr sz="1800">
                        <a:solidFill>
                          <a:srgbClr val="CC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Network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691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IPv4</a:t>
                      </a:r>
                      <a:endParaRPr>
                        <a:solidFill>
                          <a:srgbClr val="E691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IPv6, ARP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CC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</a:t>
                      </a:r>
                      <a:endParaRPr sz="1800">
                        <a:solidFill>
                          <a:srgbClr val="CC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Data Link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69138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Ethernet</a:t>
                      </a:r>
                      <a:endParaRPr>
                        <a:solidFill>
                          <a:srgbClr val="E691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HDLC,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PPP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CC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Please</a:t>
                      </a:r>
                      <a:endParaRPr sz="1800">
                        <a:solidFill>
                          <a:srgbClr val="CC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Physical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69138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