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4"/>
    <p:restoredTop sz="96327"/>
  </p:normalViewPr>
  <p:slideViewPr>
    <p:cSldViewPr snapToGrid="0" snapToObjects="1">
      <p:cViewPr>
        <p:scale>
          <a:sx n="138" d="100"/>
          <a:sy n="138" d="100"/>
        </p:scale>
        <p:origin x="776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BD80-05B8-6949-AC85-718B35C04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157B3-C426-A647-920E-0E4B0B422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32521-D8D9-8B49-8AA3-1BA5E0EB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038A-FCA6-C94E-B6C5-4DA0E63B4B6C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DCE86-E329-FE4C-8D3C-6A634150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AFB02-2874-3249-AE9D-CEA79CC9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8487-7B30-0342-9B25-B6948CCF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1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4E32-DC39-4841-A06C-1A37EB81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CF55B-BEF6-9C4C-BBA1-BEE56BDD0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944D7-9910-2A41-9D73-BF2D9A63C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038A-FCA6-C94E-B6C5-4DA0E63B4B6C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50F6B-A055-B441-A3D7-2F97CFB2A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FC04-B420-A04F-A0B4-BE04A9A2F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8487-7B30-0342-9B25-B6948CCF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1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EAF9A8-F1DE-9B46-B420-42CAEFEF2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D7661-528E-CF43-9706-49B98C4C9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11061-1B76-8F4F-A9C5-21810A37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038A-FCA6-C94E-B6C5-4DA0E63B4B6C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E3920-0E40-714D-80A2-EDD659DC9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2106A-A390-1547-8492-80CC5510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8487-7B30-0342-9B25-B6948CCF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1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90B2-DA69-4B41-BE4C-566569AB5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7505D-35D5-B44F-AE0B-A8FDCBE2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D209B-0114-E54A-9C18-B5900EE4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038A-FCA6-C94E-B6C5-4DA0E63B4B6C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FCB24-2EAE-8945-B9C7-E793E99DA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0EC26-C2CB-D144-A500-DA79CA29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8487-7B30-0342-9B25-B6948CCF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1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1E3A-BD3C-C24F-8053-546A3EDA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3E740-CEA3-804F-886F-BFCB6642A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26C4C-691F-4C46-8C5F-3AEE8A94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038A-FCA6-C94E-B6C5-4DA0E63B4B6C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C3A6B-DF74-4348-8584-C3E671ED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6A303-443C-CF42-AF82-B20F5A3A8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8487-7B30-0342-9B25-B6948CCF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50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E2610-6F8A-954F-8AA6-7ACC3E3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4DE3-762F-A445-A162-D8E951E31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7493C-BB6F-8E43-BDF6-A332C5235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E2D7C-B682-1846-BBF1-F9127DB3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038A-FCA6-C94E-B6C5-4DA0E63B4B6C}" type="datetimeFigureOut">
              <a:rPr lang="en-US" smtClean="0"/>
              <a:t>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47BB0-3667-1047-A57B-9E541B6F2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E11C9-FCE9-F045-8D3C-E1B13223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8487-7B30-0342-9B25-B6948CCF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05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B39BE-3D56-BE42-B664-5598B654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F979E-92BA-5D41-BA89-025B47887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BA68F-BE01-2845-A20D-FF1490212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1FB72-617E-3F4E-8EBC-AFFC8B615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2E55A-CE66-F641-84C4-1E313C2AA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0D54F-4FED-1D4F-B51E-FDD2DBB3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038A-FCA6-C94E-B6C5-4DA0E63B4B6C}" type="datetimeFigureOut">
              <a:rPr lang="en-US" smtClean="0"/>
              <a:t>2/19/22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DBB45-DB9F-4D43-A848-480BBEA71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49C31E-076F-A940-9A64-110B1810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8487-7B30-0342-9B25-B6948CCF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4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6962-8C2B-E047-8391-D8BCA433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82557-C0E1-DB4A-912A-9808A61F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038A-FCA6-C94E-B6C5-4DA0E63B4B6C}" type="datetimeFigureOut">
              <a:rPr lang="en-US" smtClean="0"/>
              <a:t>2/19/22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5E4C5-7E18-434B-93B4-6EA203DB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5D8AC-45D5-494D-9069-945A63E4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8487-7B30-0342-9B25-B6948CCF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6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F69B7-EFE0-F841-AC66-AA78D545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038A-FCA6-C94E-B6C5-4DA0E63B4B6C}" type="datetimeFigureOut">
              <a:rPr lang="en-US" smtClean="0"/>
              <a:t>2/19/22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8DA6F-3F44-7D40-B471-32CC260A8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FF6AF-6EFE-E24C-B832-F4061613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8487-7B30-0342-9B25-B6948CCF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6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7824-D18C-994B-AABB-3F65ADFD5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1E8B-827F-6149-B697-908791A29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717B8-2919-8141-804B-395C25492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3A942-83CF-4D4E-85CC-AB271FD4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038A-FCA6-C94E-B6C5-4DA0E63B4B6C}" type="datetimeFigureOut">
              <a:rPr lang="en-US" smtClean="0"/>
              <a:t>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6EE46-A6D6-DA45-BB67-BA9697C0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06702-CCA7-F44F-9AA6-668EA28B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8487-7B30-0342-9B25-B6948CCF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4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70E73-B9C4-B942-B996-E7CB5D2F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3C3E70-60A1-3C4D-A54D-B65F67296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ABC67-1C0A-EE49-9EAE-B7D76FCCE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DF7C9-339F-2542-BB3D-048D0E0B2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038A-FCA6-C94E-B6C5-4DA0E63B4B6C}" type="datetimeFigureOut">
              <a:rPr lang="en-US" smtClean="0"/>
              <a:t>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FDF35-E87B-FC48-9268-5DD9F2B4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6B2F8-881E-A341-BCCC-2A8E9136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8487-7B30-0342-9B25-B6948CCF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0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190F3-8BDB-2E45-B0C1-2760ECD59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81FFE-DA40-954D-BA9C-A441280EA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12952-4317-E84A-B3D7-18E8CC465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F038A-FCA6-C94E-B6C5-4DA0E63B4B6C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25845-DF30-F346-B868-B33A79615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FF8F4-7D47-E247-A2CD-6D45EBB49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A8487-7B30-0342-9B25-B6948CCF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2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84F3FF6-9299-FD44-A727-13DAA98B859C}"/>
              </a:ext>
            </a:extLst>
          </p:cNvPr>
          <p:cNvSpPr/>
          <p:nvPr/>
        </p:nvSpPr>
        <p:spPr>
          <a:xfrm>
            <a:off x="4636544" y="1312433"/>
            <a:ext cx="3103527" cy="4345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Pyvmc.py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3D03F-980B-2E46-8CFF-5BF96A3128E1}"/>
              </a:ext>
            </a:extLst>
          </p:cNvPr>
          <p:cNvSpPr txBox="1"/>
          <p:nvPr/>
        </p:nvSpPr>
        <p:spPr>
          <a:xfrm>
            <a:off x="4636545" y="1829136"/>
            <a:ext cx="3103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Handles user input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Calls </a:t>
            </a:r>
            <a:r>
              <a:rPr lang="en-US" sz="1400" b="1" i="1" dirty="0" err="1"/>
              <a:t>module_api</a:t>
            </a:r>
            <a:r>
              <a:rPr lang="en-US" sz="1400" b="1" i="1" dirty="0"/>
              <a:t> </a:t>
            </a:r>
            <a:r>
              <a:rPr lang="en-US" sz="1400" dirty="0"/>
              <a:t>– return variable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Pass to </a:t>
            </a:r>
            <a:r>
              <a:rPr lang="en-US" sz="1400" b="1" i="1" dirty="0" err="1"/>
              <a:t>module_output</a:t>
            </a:r>
            <a:endParaRPr lang="en-US" sz="1400" b="1" i="1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Call </a:t>
            </a:r>
            <a:r>
              <a:rPr lang="en-US" sz="1400" dirty="0" err="1"/>
              <a:t>getHelp</a:t>
            </a:r>
            <a:r>
              <a:rPr lang="en-US" sz="1400" dirty="0"/>
              <a:t>() if no command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BBCBA30-866D-AE48-9B28-52C0F8576A97}"/>
              </a:ext>
            </a:extLst>
          </p:cNvPr>
          <p:cNvSpPr/>
          <p:nvPr/>
        </p:nvSpPr>
        <p:spPr>
          <a:xfrm>
            <a:off x="4636546" y="4152452"/>
            <a:ext cx="2689409" cy="445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Pyvmc_network_output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7399DE-70D0-E344-863D-949C4BE9ED1F}"/>
              </a:ext>
            </a:extLst>
          </p:cNvPr>
          <p:cNvSpPr txBox="1"/>
          <p:nvPr/>
        </p:nvSpPr>
        <p:spPr>
          <a:xfrm>
            <a:off x="4636547" y="4679880"/>
            <a:ext cx="2689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Accept variable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Format / return data to screen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F5C1DD8-EC8D-4647-AF1A-A780DD303120}"/>
              </a:ext>
            </a:extLst>
          </p:cNvPr>
          <p:cNvSpPr/>
          <p:nvPr/>
        </p:nvSpPr>
        <p:spPr>
          <a:xfrm>
            <a:off x="523824" y="4152452"/>
            <a:ext cx="2488318" cy="445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Pyvmc_network_api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A2A76C-581E-344F-86BF-497AC55956CB}"/>
              </a:ext>
            </a:extLst>
          </p:cNvPr>
          <p:cNvSpPr txBox="1"/>
          <p:nvPr/>
        </p:nvSpPr>
        <p:spPr>
          <a:xfrm>
            <a:off x="523824" y="4679880"/>
            <a:ext cx="2488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Call </a:t>
            </a:r>
            <a:r>
              <a:rPr lang="en-US" sz="1400" dirty="0" err="1"/>
              <a:t>api</a:t>
            </a:r>
            <a:r>
              <a:rPr lang="en-US" sz="1400" dirty="0"/>
              <a:t> to retrieve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data as JSON object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83A1AC2-1B79-0245-BDDB-FB93711C3CB3}"/>
              </a:ext>
            </a:extLst>
          </p:cNvPr>
          <p:cNvSpPr/>
          <p:nvPr/>
        </p:nvSpPr>
        <p:spPr>
          <a:xfrm>
            <a:off x="9102902" y="4152452"/>
            <a:ext cx="1947570" cy="4452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Pyvmc_help.py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30B8D0-8EE5-394C-8A90-C4DFD65D6D06}"/>
              </a:ext>
            </a:extLst>
          </p:cNvPr>
          <p:cNvSpPr txBox="1"/>
          <p:nvPr/>
        </p:nvSpPr>
        <p:spPr>
          <a:xfrm>
            <a:off x="9111292" y="4679880"/>
            <a:ext cx="19475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Single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getHelp</a:t>
            </a:r>
            <a:r>
              <a:rPr lang="en-US" sz="14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 help commands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073A867C-7DF8-4440-AD36-9E21C05ABE5B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rot="10800000" flipV="1">
            <a:off x="1767984" y="1529688"/>
            <a:ext cx="2868561" cy="2622764"/>
          </a:xfrm>
          <a:prstGeom prst="curvedConnector2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8EFC10E1-FC4A-644F-838C-DA680E92F0D7}"/>
              </a:ext>
            </a:extLst>
          </p:cNvPr>
          <p:cNvCxnSpPr>
            <a:cxnSpLocks/>
            <a:stCxn id="4" idx="1"/>
            <a:endCxn id="6" idx="0"/>
          </p:cNvCxnSpPr>
          <p:nvPr/>
        </p:nvCxnSpPr>
        <p:spPr>
          <a:xfrm rot="10800000" flipH="1" flipV="1">
            <a:off x="4636543" y="1529688"/>
            <a:ext cx="1344707" cy="2622764"/>
          </a:xfrm>
          <a:prstGeom prst="curvedConnector4">
            <a:avLst>
              <a:gd name="adj1" fmla="val -34172"/>
              <a:gd name="adj2" fmla="val 65763"/>
            </a:avLst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927769BD-72BF-AD45-B3F1-6F5F71DC0DBC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>
            <a:off x="7740071" y="1529688"/>
            <a:ext cx="2336616" cy="2622764"/>
          </a:xfrm>
          <a:prstGeom prst="curvedConnector2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419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</TotalTime>
  <Words>67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Twyman</dc:creator>
  <cp:lastModifiedBy>Tom Twyman</cp:lastModifiedBy>
  <cp:revision>2</cp:revision>
  <dcterms:created xsi:type="dcterms:W3CDTF">2022-02-15T18:22:15Z</dcterms:created>
  <dcterms:modified xsi:type="dcterms:W3CDTF">2022-02-19T19:33:55Z</dcterms:modified>
</cp:coreProperties>
</file>