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947C"/>
    <a:srgbClr val="50262F"/>
    <a:srgbClr val="E755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136CE-B1B3-4512-803E-504214865109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F413-EF83-44A4-B898-B6E4AEC5D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997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136CE-B1B3-4512-803E-504214865109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F413-EF83-44A4-B898-B6E4AEC5D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18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136CE-B1B3-4512-803E-504214865109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F413-EF83-44A4-B898-B6E4AEC5D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648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136CE-B1B3-4512-803E-504214865109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F413-EF83-44A4-B898-B6E4AEC5D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52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136CE-B1B3-4512-803E-504214865109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F413-EF83-44A4-B898-B6E4AEC5D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743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136CE-B1B3-4512-803E-504214865109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F413-EF83-44A4-B898-B6E4AEC5D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74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136CE-B1B3-4512-803E-504214865109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F413-EF83-44A4-B898-B6E4AEC5D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259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136CE-B1B3-4512-803E-504214865109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F413-EF83-44A4-B898-B6E4AEC5D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79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136CE-B1B3-4512-803E-504214865109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F413-EF83-44A4-B898-B6E4AEC5D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67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136CE-B1B3-4512-803E-504214865109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F413-EF83-44A4-B898-B6E4AEC5D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99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136CE-B1B3-4512-803E-504214865109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F413-EF83-44A4-B898-B6E4AEC5D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081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50262F"/>
            </a:gs>
            <a:gs pos="0">
              <a:srgbClr val="B2947C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136CE-B1B3-4512-803E-504214865109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9F413-EF83-44A4-B898-B6E4AEC5D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828800"/>
          </a:xfrm>
        </p:spPr>
        <p:txBody>
          <a:bodyPr/>
          <a:lstStyle/>
          <a:p>
            <a:r>
              <a:rPr lang="en-US" dirty="0" smtClean="0">
                <a:latin typeface="Castellar" panose="020A0402060406010301" pitchFamily="18" charset="0"/>
              </a:rPr>
              <a:t>Team espresso martini</a:t>
            </a:r>
            <a:endParaRPr lang="en-US" dirty="0">
              <a:latin typeface="Castellar" panose="020A0402060406010301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828799"/>
            <a:ext cx="9144000" cy="4881489"/>
          </a:xfrm>
        </p:spPr>
        <p:txBody>
          <a:bodyPr/>
          <a:lstStyle/>
          <a:p>
            <a:r>
              <a:rPr lang="en-US" dirty="0" smtClean="0"/>
              <a:t>The team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087711"/>
              </p:ext>
            </p:extLst>
          </p:nvPr>
        </p:nvGraphicFramePr>
        <p:xfrm>
          <a:off x="1863188" y="2661921"/>
          <a:ext cx="8167076" cy="29260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83538"/>
                <a:gridCol w="4083538"/>
              </a:tblGrid>
              <a:tr h="2138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Username @telerikacademy.com</a:t>
                      </a:r>
                      <a:endParaRPr lang="en-US" dirty="0"/>
                    </a:p>
                  </a:txBody>
                  <a:tcPr/>
                </a:tc>
              </a:tr>
              <a:tr h="213807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Александър</a:t>
                      </a:r>
                      <a:r>
                        <a:rPr lang="bg-BG" baseline="0" dirty="0" smtClean="0"/>
                        <a:t> Марков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frowstyl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13807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Благой</a:t>
                      </a:r>
                      <a:r>
                        <a:rPr lang="bg-BG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Шоков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Blagoy.Shokov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13807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Борис Тончев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Bruno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13807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Васил</a:t>
                      </a:r>
                      <a:r>
                        <a:rPr lang="bg-BG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Вълков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BaSk3T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13807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Петьо Петков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petyodelta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13807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Пламен Костадинов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plamenti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13807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Цветанка Чипилова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zvet80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743546"/>
              </p:ext>
            </p:extLst>
          </p:nvPr>
        </p:nvGraphicFramePr>
        <p:xfrm>
          <a:off x="1863188" y="6339448"/>
          <a:ext cx="8128000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https://github.com/fr0wsTyl/Teamwork-Javascript-DOM-Espresso-Martini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1774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000" b="1" dirty="0" smtClean="0"/>
          </a:p>
          <a:p>
            <a:pPr marL="0" indent="0">
              <a:buNone/>
            </a:pPr>
            <a:endParaRPr lang="en-US" sz="4000" b="1" dirty="0"/>
          </a:p>
          <a:p>
            <a:pPr marL="0" indent="0" algn="ctr">
              <a:buNone/>
            </a:pPr>
            <a:r>
              <a:rPr lang="en-US" sz="4000" b="1" dirty="0" smtClean="0"/>
              <a:t>Project: Bird Hunt</a:t>
            </a:r>
            <a:endParaRPr lang="en-US" sz="40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787568"/>
              </p:ext>
            </p:extLst>
          </p:nvPr>
        </p:nvGraphicFramePr>
        <p:xfrm>
          <a:off x="1863188" y="6339448"/>
          <a:ext cx="8128000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https://github.com/fr0wsTyl/Teamwork-Javascript-DOM-Espresso-Martini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1524000" y="0"/>
            <a:ext cx="91440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 smtClean="0">
                <a:latin typeface="Castellar" panose="020A0402060406010301" pitchFamily="18" charset="0"/>
              </a:rPr>
              <a:t>Team espresso martini</a:t>
            </a:r>
            <a:endParaRPr lang="en-US" sz="6000" dirty="0">
              <a:latin typeface="Castellar" panose="020A04020604060103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049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700" dirty="0" smtClean="0">
                <a:latin typeface="Castellar" panose="020A0402060406010301" pitchFamily="18" charset="0"/>
              </a:rPr>
              <a:t>Team espresso martini</a:t>
            </a:r>
            <a:r>
              <a:rPr lang="en-US" dirty="0" smtClean="0">
                <a:latin typeface="Castellar" panose="020A0402060406010301" pitchFamily="18" charset="0"/>
              </a:rPr>
              <a:t/>
            </a:r>
            <a:br>
              <a:rPr lang="en-US" dirty="0" smtClean="0">
                <a:latin typeface="Castellar" panose="020A0402060406010301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200" b="1" dirty="0" smtClean="0"/>
              <a:t>Project purpose</a:t>
            </a:r>
          </a:p>
          <a:p>
            <a:pPr marL="0" indent="0">
              <a:buNone/>
            </a:pPr>
            <a:r>
              <a:rPr lang="en-US" dirty="0" smtClean="0"/>
              <a:t>Fun game, remake of the classic Duck Hunt game developed and published by Nintendo.</a:t>
            </a:r>
          </a:p>
          <a:p>
            <a:pPr marL="0" indent="0" algn="ctr">
              <a:buNone/>
            </a:pPr>
            <a:r>
              <a:rPr lang="en-US" sz="3200" b="1" dirty="0" smtClean="0"/>
              <a:t>About the game:</a:t>
            </a:r>
          </a:p>
          <a:p>
            <a:r>
              <a:rPr lang="en-US" dirty="0" smtClean="0"/>
              <a:t>Use mouse or touchscreen to move and aim at the birds</a:t>
            </a:r>
          </a:p>
          <a:p>
            <a:r>
              <a:rPr lang="en-US" dirty="0" smtClean="0"/>
              <a:t>Click LMB or tap to shoot</a:t>
            </a:r>
          </a:p>
          <a:p>
            <a:r>
              <a:rPr lang="en-US" dirty="0" smtClean="0"/>
              <a:t>If a bird is hit this will be added to your current points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787568"/>
              </p:ext>
            </p:extLst>
          </p:nvPr>
        </p:nvGraphicFramePr>
        <p:xfrm>
          <a:off x="1863188" y="6339448"/>
          <a:ext cx="8128000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https://github.com/fr0wsTyl/Teamwork-Javascript-DOM-Espresso-Martini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7864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700" dirty="0" smtClean="0">
                <a:latin typeface="Castellar" panose="020A0402060406010301" pitchFamily="18" charset="0"/>
              </a:rPr>
              <a:t>Team espresso martini</a:t>
            </a:r>
            <a:r>
              <a:rPr lang="en-US" dirty="0" smtClean="0">
                <a:latin typeface="Castellar" panose="020A0402060406010301" pitchFamily="18" charset="0"/>
              </a:rPr>
              <a:t/>
            </a:r>
            <a:br>
              <a:rPr lang="en-US" dirty="0" smtClean="0">
                <a:latin typeface="Castellar" panose="020A0402060406010301" pitchFamily="18" charset="0"/>
              </a:rPr>
            </a:b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1623499"/>
              </p:ext>
            </p:extLst>
          </p:nvPr>
        </p:nvGraphicFramePr>
        <p:xfrm>
          <a:off x="838200" y="1825623"/>
          <a:ext cx="10515600" cy="39319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5257800"/>
                <a:gridCol w="5257800"/>
              </a:tblGrid>
              <a:tr h="50961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Project implementation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TO BE implemented</a:t>
                      </a:r>
                      <a:endParaRPr lang="en-US" sz="3200" dirty="0"/>
                    </a:p>
                  </a:txBody>
                  <a:tcPr/>
                </a:tc>
              </a:tr>
              <a:tr h="3275318">
                <a:tc>
                  <a:txBody>
                    <a:bodyPr/>
                    <a:lstStyle/>
                    <a:p>
                      <a:pPr marL="457200" marR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800" b="0" dirty="0" smtClean="0"/>
                        <a:t>All </a:t>
                      </a:r>
                      <a:r>
                        <a:rPr lang="en-US" sz="2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Requirements met</a:t>
                      </a:r>
                    </a:p>
                    <a:p>
                      <a:pPr marL="914400" marR="0" lvl="1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Canvas</a:t>
                      </a:r>
                    </a:p>
                    <a:p>
                      <a:pPr marL="914400" marR="0" lvl="1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SVG</a:t>
                      </a:r>
                    </a:p>
                    <a:p>
                      <a:pPr marL="914400" marR="0" lvl="1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Animations</a:t>
                      </a:r>
                    </a:p>
                    <a:p>
                      <a:pPr marL="914400" marR="0" lvl="1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Correct naming</a:t>
                      </a:r>
                    </a:p>
                    <a:p>
                      <a:pPr marL="914400" marR="0" lvl="1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OOP</a:t>
                      </a:r>
                    </a:p>
                    <a:p>
                      <a:pPr marL="914400" marR="0" lvl="1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Etc.</a:t>
                      </a:r>
                      <a:endParaRPr lang="en-US" sz="2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 smtClean="0"/>
                        <a:t>Ammo</a:t>
                      </a:r>
                      <a:r>
                        <a:rPr lang="en-US" sz="2800" baseline="0" dirty="0" smtClean="0"/>
                        <a:t> and reloading for shotgun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800" baseline="0" dirty="0" smtClean="0"/>
                        <a:t>Rounds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787568"/>
              </p:ext>
            </p:extLst>
          </p:nvPr>
        </p:nvGraphicFramePr>
        <p:xfrm>
          <a:off x="1863188" y="6339448"/>
          <a:ext cx="8128000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https://github.com/fr0wsTyl/Teamwork-Javascript-DOM-Espresso-Martini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0180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5760061"/>
          </a:xfrm>
        </p:spPr>
        <p:txBody>
          <a:bodyPr>
            <a:normAutofit/>
          </a:bodyPr>
          <a:lstStyle/>
          <a:p>
            <a:pPr algn="ctr"/>
            <a:r>
              <a:rPr lang="en-US" sz="6700" dirty="0" smtClean="0">
                <a:latin typeface="Castellar" panose="020A0402060406010301" pitchFamily="18" charset="0"/>
              </a:rPr>
              <a:t>Team espresso martini</a:t>
            </a:r>
            <a:r>
              <a:rPr lang="en-US" dirty="0" smtClean="0">
                <a:latin typeface="Castellar" panose="020A0402060406010301" pitchFamily="18" charset="0"/>
              </a:rPr>
              <a:t/>
            </a:r>
            <a:br>
              <a:rPr lang="en-US" dirty="0" smtClean="0">
                <a:latin typeface="Castellar" panose="020A0402060406010301" pitchFamily="18" charset="0"/>
              </a:rPr>
            </a:b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787568"/>
              </p:ext>
            </p:extLst>
          </p:nvPr>
        </p:nvGraphicFramePr>
        <p:xfrm>
          <a:off x="1863188" y="6339448"/>
          <a:ext cx="8128000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https://github.com/fr0wsTyl/Teamwork-Javascript-DOM-Espresso-Martini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2563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136</Words>
  <Application>Microsoft Office PowerPoint</Application>
  <PresentationFormat>Widescreen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Castellar</vt:lpstr>
      <vt:lpstr>Times New Roman</vt:lpstr>
      <vt:lpstr>Office Theme</vt:lpstr>
      <vt:lpstr>Team espresso martini</vt:lpstr>
      <vt:lpstr>PowerPoint Presentation</vt:lpstr>
      <vt:lpstr>Team espresso martini </vt:lpstr>
      <vt:lpstr>Team espresso martini </vt:lpstr>
      <vt:lpstr>Team espresso martini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Blagoy</dc:creator>
  <cp:lastModifiedBy>Blagoy</cp:lastModifiedBy>
  <cp:revision>8</cp:revision>
  <dcterms:created xsi:type="dcterms:W3CDTF">2015-07-31T09:29:02Z</dcterms:created>
  <dcterms:modified xsi:type="dcterms:W3CDTF">2015-07-31T11:50:59Z</dcterms:modified>
</cp:coreProperties>
</file>