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1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8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3594-9734-4A1E-A694-8C1DF5CBD481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8404-F160-46EC-9FD2-EBC8BCAF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39279" y="48445"/>
            <a:ext cx="7787540" cy="6713396"/>
          </a:xfrm>
          <a:prstGeom prst="hexagon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0" dirty="0">
              <a:solidFill>
                <a:srgbClr val="00E3CC"/>
              </a:solidFill>
              <a:latin typeface="MT Extra" panose="05050102010205020202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4" y="-773237"/>
            <a:ext cx="792237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rgbClr val="00E3CC"/>
                </a:solidFill>
                <a:latin typeface="Berlin Sans FB Demi" panose="020E0802020502020306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368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139279" y="93306"/>
            <a:ext cx="7787540" cy="6713396"/>
          </a:xfrm>
          <a:prstGeom prst="hexagon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0" dirty="0">
              <a:solidFill>
                <a:srgbClr val="00E3CC"/>
              </a:solidFill>
              <a:latin typeface="MT Extra" panose="05050102010205020202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864" y="788082"/>
            <a:ext cx="792237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dirty="0">
                <a:solidFill>
                  <a:srgbClr val="00E3CC"/>
                </a:solidFill>
                <a:latin typeface="Bevan" panose="02000000000000000000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6494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4" y="687706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2700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 Demi</vt:lpstr>
      <vt:lpstr>Bevan</vt:lpstr>
      <vt:lpstr>Calibri</vt:lpstr>
      <vt:lpstr>Calibri Light</vt:lpstr>
      <vt:lpstr>MT Extra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Chow</dc:creator>
  <cp:lastModifiedBy>Adam Chow</cp:lastModifiedBy>
  <cp:revision>4</cp:revision>
  <dcterms:created xsi:type="dcterms:W3CDTF">2017-04-16T05:32:59Z</dcterms:created>
  <dcterms:modified xsi:type="dcterms:W3CDTF">2017-04-16T06:46:09Z</dcterms:modified>
</cp:coreProperties>
</file>