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  <a:srgbClr val="00E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28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3594-9734-4A1E-A694-8C1DF5CBD48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404-F160-46EC-9FD2-EBC8BCAF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3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3594-9734-4A1E-A694-8C1DF5CBD48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404-F160-46EC-9FD2-EBC8BCAF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0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3594-9734-4A1E-A694-8C1DF5CBD48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404-F160-46EC-9FD2-EBC8BCAF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3594-9734-4A1E-A694-8C1DF5CBD48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404-F160-46EC-9FD2-EBC8BCAF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6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3594-9734-4A1E-A694-8C1DF5CBD48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404-F160-46EC-9FD2-EBC8BCAF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6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3594-9734-4A1E-A694-8C1DF5CBD48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404-F160-46EC-9FD2-EBC8BCAF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2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3594-9734-4A1E-A694-8C1DF5CBD48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404-F160-46EC-9FD2-EBC8BCAF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8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3594-9734-4A1E-A694-8C1DF5CBD48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404-F160-46EC-9FD2-EBC8BCAF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1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3594-9734-4A1E-A694-8C1DF5CBD48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404-F160-46EC-9FD2-EBC8BCAF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3594-9734-4A1E-A694-8C1DF5CBD48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404-F160-46EC-9FD2-EBC8BCAF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9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3594-9734-4A1E-A694-8C1DF5CBD48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404-F160-46EC-9FD2-EBC8BCAF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5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B3594-9734-4A1E-A694-8C1DF5CBD48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88404-F160-46EC-9FD2-EBC8BCAF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9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139279" y="48445"/>
            <a:ext cx="7787540" cy="6713396"/>
          </a:xfrm>
          <a:prstGeom prst="hexagon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0" dirty="0">
              <a:solidFill>
                <a:srgbClr val="00E3CC"/>
              </a:solidFill>
              <a:latin typeface="MT Extra" panose="05050102010205020202" pitchFamily="18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864" y="-773237"/>
            <a:ext cx="792237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0" dirty="0">
                <a:solidFill>
                  <a:srgbClr val="00E3CC"/>
                </a:solidFill>
                <a:latin typeface="Berlin Sans FB Demi" panose="020E0802020502020306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83687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04" y="687706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92700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Berlin Sans FB Demi</vt:lpstr>
      <vt:lpstr>Calibri</vt:lpstr>
      <vt:lpstr>Calibri Light</vt:lpstr>
      <vt:lpstr>MT Extra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Chow</dc:creator>
  <cp:lastModifiedBy>Adam Chow</cp:lastModifiedBy>
  <cp:revision>3</cp:revision>
  <dcterms:created xsi:type="dcterms:W3CDTF">2017-04-16T05:32:59Z</dcterms:created>
  <dcterms:modified xsi:type="dcterms:W3CDTF">2017-04-16T05:46:09Z</dcterms:modified>
</cp:coreProperties>
</file>