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8904-A649-4555-816C-AAAF2A3DA95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38728" y="341376"/>
            <a:ext cx="5114544" cy="6175248"/>
            <a:chOff x="3538728" y="341376"/>
            <a:chExt cx="5114544" cy="61752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728" y="341376"/>
              <a:ext cx="5114544" cy="617524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44030" y="586369"/>
              <a:ext cx="4903940" cy="75405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300" dirty="0">
                  <a:latin typeface="Rockwell" panose="02060603020205020403" pitchFamily="18" charset="0"/>
                </a:rPr>
                <a:t>Historic Mims Park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Chow</dc:creator>
  <cp:lastModifiedBy>Adam Chow</cp:lastModifiedBy>
  <cp:revision>2</cp:revision>
  <dcterms:created xsi:type="dcterms:W3CDTF">2016-12-02T04:47:03Z</dcterms:created>
  <dcterms:modified xsi:type="dcterms:W3CDTF">2016-12-02T21:24:32Z</dcterms:modified>
</cp:coreProperties>
</file>