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904-A649-4555-816C-AAAF2A3DA95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904-A649-4555-816C-AAAF2A3DA95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7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904-A649-4555-816C-AAAF2A3DA95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904-A649-4555-816C-AAAF2A3DA95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6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904-A649-4555-816C-AAAF2A3DA95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4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904-A649-4555-816C-AAAF2A3DA95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904-A649-4555-816C-AAAF2A3DA95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8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904-A649-4555-816C-AAAF2A3DA95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4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904-A649-4555-816C-AAAF2A3DA95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4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904-A649-4555-816C-AAAF2A3DA95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0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8904-A649-4555-816C-AAAF2A3DA95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8904-A649-4555-816C-AAAF2A3DA95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566D-BD30-43FD-9C86-ED0B299E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1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38728" y="341376"/>
            <a:ext cx="5114544" cy="6175248"/>
            <a:chOff x="3538728" y="341376"/>
            <a:chExt cx="5114544" cy="61752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728" y="341376"/>
              <a:ext cx="5114544" cy="617524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44030" y="586369"/>
              <a:ext cx="4903940" cy="754053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300" dirty="0" smtClean="0">
                  <a:latin typeface="Rockwell" panose="02060603020205020403" pitchFamily="18" charset="0"/>
                </a:rPr>
                <a:t>Cook Park</a:t>
              </a:r>
              <a:endParaRPr lang="en-US" sz="4300" dirty="0">
                <a:latin typeface="Rockwell" panose="02060603020205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2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</vt:lpstr>
      <vt:lpstr>Office Theme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Chow</dc:creator>
  <cp:lastModifiedBy>Adam Chow</cp:lastModifiedBy>
  <cp:revision>4</cp:revision>
  <dcterms:created xsi:type="dcterms:W3CDTF">2016-12-02T04:47:03Z</dcterms:created>
  <dcterms:modified xsi:type="dcterms:W3CDTF">2016-12-06T15:31:00Z</dcterms:modified>
</cp:coreProperties>
</file>