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03B7-8A02-420E-93D9-45D87A9CF319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A09A-DD79-4827-B7EE-50A402108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03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03B7-8A02-420E-93D9-45D87A9CF319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A09A-DD79-4827-B7EE-50A402108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35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03B7-8A02-420E-93D9-45D87A9CF319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A09A-DD79-4827-B7EE-50A402108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42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03B7-8A02-420E-93D9-45D87A9CF319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A09A-DD79-4827-B7EE-50A402108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96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03B7-8A02-420E-93D9-45D87A9CF319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A09A-DD79-4827-B7EE-50A402108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31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03B7-8A02-420E-93D9-45D87A9CF319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A09A-DD79-4827-B7EE-50A402108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22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03B7-8A02-420E-93D9-45D87A9CF319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A09A-DD79-4827-B7EE-50A402108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23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03B7-8A02-420E-93D9-45D87A9CF319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A09A-DD79-4827-B7EE-50A402108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75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03B7-8A02-420E-93D9-45D87A9CF319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A09A-DD79-4827-B7EE-50A402108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46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03B7-8A02-420E-93D9-45D87A9CF319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A09A-DD79-4827-B7EE-50A402108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05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03B7-8A02-420E-93D9-45D87A9CF319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A09A-DD79-4827-B7EE-50A402108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75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703B7-8A02-420E-93D9-45D87A9CF319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3A09A-DD79-4827-B7EE-50A402108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25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367" y="1324127"/>
            <a:ext cx="7983064" cy="4458322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>
            <a:off x="1356527" y="3811898"/>
            <a:ext cx="1013811" cy="1838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0" y="1297291"/>
            <a:ext cx="2184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Century Gothic" panose="020B0502020202020204" pitchFamily="34" charset="0"/>
              </a:rPr>
              <a:t>Porta de comunicação</a:t>
            </a:r>
          </a:p>
          <a:p>
            <a:r>
              <a:rPr lang="pt-BR" sz="1600" dirty="0" smtClean="0">
                <a:latin typeface="Century Gothic" panose="020B0502020202020204" pitchFamily="34" charset="0"/>
              </a:rPr>
              <a:t>com </a:t>
            </a:r>
            <a:r>
              <a:rPr lang="pt-BR" sz="1600" dirty="0" err="1" smtClean="0">
                <a:latin typeface="Century Gothic" panose="020B0502020202020204" pitchFamily="34" charset="0"/>
              </a:rPr>
              <a:t>Arduino</a:t>
            </a:r>
            <a:endParaRPr lang="pt-BR" sz="1600" dirty="0">
              <a:latin typeface="Century Gothic" panose="020B0502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-1" y="3164788"/>
            <a:ext cx="2184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Century Gothic" panose="020B0502020202020204" pitchFamily="34" charset="0"/>
              </a:rPr>
              <a:t>Desliga todas as conexões e termina o programa</a:t>
            </a:r>
            <a:endParaRPr lang="pt-BR" sz="1600" dirty="0">
              <a:latin typeface="Century Gothic" panose="020B0502020202020204" pitchFamily="34" charset="0"/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1446963" y="1879042"/>
            <a:ext cx="1003503" cy="896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 flipV="1">
            <a:off x="7767961" y="5308848"/>
            <a:ext cx="492592" cy="763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7873706" y="6072326"/>
            <a:ext cx="2184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Century Gothic" panose="020B0502020202020204" pitchFamily="34" charset="0"/>
              </a:rPr>
              <a:t>Posição relativa atual em </a:t>
            </a:r>
            <a:r>
              <a:rPr lang="pt-BR" sz="1600" dirty="0" err="1" smtClean="0">
                <a:latin typeface="Century Gothic" panose="020B0502020202020204" pitchFamily="34" charset="0"/>
              </a:rPr>
              <a:t>steps</a:t>
            </a:r>
            <a:endParaRPr lang="pt-BR" sz="1600" dirty="0">
              <a:latin typeface="Century Gothic" panose="020B050202020202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2370338" y="5759162"/>
            <a:ext cx="31456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 smtClean="0">
                <a:latin typeface="Century Gothic" panose="020B0502020202020204" pitchFamily="34" charset="0"/>
              </a:rPr>
              <a:t>Jog</a:t>
            </a:r>
            <a:r>
              <a:rPr lang="pt-BR" sz="1600" dirty="0" smtClean="0">
                <a:latin typeface="Century Gothic" panose="020B0502020202020204" pitchFamily="34" charset="0"/>
              </a:rPr>
              <a:t> para deslocamento manual, disponível no teclado com as teclas </a:t>
            </a:r>
            <a:r>
              <a:rPr lang="pt-BR" sz="1600" dirty="0" err="1" smtClean="0">
                <a:latin typeface="Century Gothic" panose="020B0502020202020204" pitchFamily="34" charset="0"/>
              </a:rPr>
              <a:t>Pg</a:t>
            </a:r>
            <a:r>
              <a:rPr lang="pt-BR" sz="1600" dirty="0" smtClean="0">
                <a:latin typeface="Century Gothic" panose="020B0502020202020204" pitchFamily="34" charset="0"/>
              </a:rPr>
              <a:t> Down e </a:t>
            </a:r>
            <a:r>
              <a:rPr lang="pt-BR" sz="1600" dirty="0" err="1" smtClean="0">
                <a:latin typeface="Century Gothic" panose="020B0502020202020204" pitchFamily="34" charset="0"/>
              </a:rPr>
              <a:t>Pg</a:t>
            </a:r>
            <a:r>
              <a:rPr lang="pt-BR" sz="1600" dirty="0" smtClean="0">
                <a:latin typeface="Century Gothic" panose="020B0502020202020204" pitchFamily="34" charset="0"/>
              </a:rPr>
              <a:t> </a:t>
            </a:r>
            <a:r>
              <a:rPr lang="pt-BR" sz="1600" dirty="0" err="1" smtClean="0">
                <a:latin typeface="Century Gothic" panose="020B0502020202020204" pitchFamily="34" charset="0"/>
              </a:rPr>
              <a:t>Up</a:t>
            </a:r>
            <a:endParaRPr lang="pt-BR" sz="1600" dirty="0">
              <a:latin typeface="Century Gothic" panose="020B0502020202020204" pitchFamily="34" charset="0"/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 flipV="1">
            <a:off x="4994031" y="5457540"/>
            <a:ext cx="456858" cy="614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7873706" y="62142"/>
            <a:ext cx="31456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Century Gothic" panose="020B0502020202020204" pitchFamily="34" charset="0"/>
              </a:rPr>
              <a:t>Velocidade de deslocamento</a:t>
            </a:r>
            <a:br>
              <a:rPr lang="pt-BR" sz="1600" dirty="0" smtClean="0">
                <a:latin typeface="Century Gothic" panose="020B0502020202020204" pitchFamily="34" charset="0"/>
              </a:rPr>
            </a:br>
            <a:r>
              <a:rPr lang="pt-BR" sz="1600" dirty="0" smtClean="0">
                <a:latin typeface="Century Gothic" panose="020B0502020202020204" pitchFamily="34" charset="0"/>
              </a:rPr>
              <a:t>10 representa 0.1Hz , e 200 representa 0.5Hz </a:t>
            </a:r>
            <a:r>
              <a:rPr lang="pt-BR" sz="1600" dirty="0" err="1" smtClean="0">
                <a:latin typeface="Century Gothic" panose="020B0502020202020204" pitchFamily="34" charset="0"/>
              </a:rPr>
              <a:t>aprox</a:t>
            </a:r>
            <a:endParaRPr lang="pt-BR" sz="1600" dirty="0">
              <a:latin typeface="Century Gothic" panose="020B0502020202020204" pitchFamily="34" charset="0"/>
            </a:endParaRPr>
          </a:p>
        </p:txBody>
      </p:sp>
      <p:cxnSp>
        <p:nvCxnSpPr>
          <p:cNvPr id="28" name="Conector de Seta Reta 27"/>
          <p:cNvCxnSpPr/>
          <p:nvPr/>
        </p:nvCxnSpPr>
        <p:spPr>
          <a:xfrm flipH="1">
            <a:off x="7257495" y="813916"/>
            <a:ext cx="510466" cy="1822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10058073" y="5949214"/>
            <a:ext cx="2184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Century Gothic" panose="020B0502020202020204" pitchFamily="34" charset="0"/>
              </a:rPr>
              <a:t>Zera a posição atual convertendo ela em Home</a:t>
            </a:r>
            <a:endParaRPr lang="pt-BR" sz="1600" dirty="0">
              <a:latin typeface="Century Gothic" panose="020B0502020202020204" pitchFamily="34" charset="0"/>
            </a:endParaRPr>
          </a:p>
        </p:txBody>
      </p:sp>
      <p:cxnSp>
        <p:nvCxnSpPr>
          <p:cNvPr id="36" name="Conector de Seta Reta 35"/>
          <p:cNvCxnSpPr/>
          <p:nvPr/>
        </p:nvCxnSpPr>
        <p:spPr>
          <a:xfrm flipH="1" flipV="1">
            <a:off x="9467917" y="5308848"/>
            <a:ext cx="695901" cy="6014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381741" y="515468"/>
            <a:ext cx="6205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entury Gothic" panose="020B0502020202020204" pitchFamily="34" charset="0"/>
              </a:rPr>
              <a:t>Partes básicas da interface</a:t>
            </a:r>
            <a:endParaRPr lang="pt-BR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46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18457" t="28667" r="21374"/>
          <a:stretch/>
        </p:blipFill>
        <p:spPr>
          <a:xfrm>
            <a:off x="7057747" y="1358281"/>
            <a:ext cx="4820575" cy="3302539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14424" y="1465204"/>
            <a:ext cx="620549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pt-BR" sz="1600" dirty="0" smtClean="0">
                <a:latin typeface="Century Gothic" panose="020B0502020202020204" pitchFamily="34" charset="0"/>
              </a:rPr>
              <a:t>Escolha uma velocidade de movimento.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pt-BR" sz="1600" dirty="0" smtClean="0">
                <a:latin typeface="Century Gothic" panose="020B0502020202020204" pitchFamily="34" charset="0"/>
              </a:rPr>
              <a:t>Digite a quantidade de ciclos a realizar, </a:t>
            </a:r>
            <a:br>
              <a:rPr lang="pt-BR" sz="1600" dirty="0" smtClean="0">
                <a:latin typeface="Century Gothic" panose="020B0502020202020204" pitchFamily="34" charset="0"/>
              </a:rPr>
            </a:br>
            <a:r>
              <a:rPr lang="pt-BR" sz="1600" dirty="0" smtClean="0">
                <a:latin typeface="Century Gothic" panose="020B0502020202020204" pitchFamily="34" charset="0"/>
              </a:rPr>
              <a:t>se quiser que seja infinito clique neste botão até ficar cinza.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pt-BR" sz="1600" dirty="0" smtClean="0">
                <a:latin typeface="Century Gothic" panose="020B0502020202020204" pitchFamily="34" charset="0"/>
              </a:rPr>
              <a:t>Digite a quantidade de </a:t>
            </a:r>
            <a:r>
              <a:rPr lang="pt-BR" sz="1600" dirty="0" err="1" smtClean="0">
                <a:latin typeface="Century Gothic" panose="020B0502020202020204" pitchFamily="34" charset="0"/>
              </a:rPr>
              <a:t>steps</a:t>
            </a:r>
            <a:r>
              <a:rPr lang="pt-BR" sz="1600" dirty="0">
                <a:latin typeface="Century Gothic" panose="020B0502020202020204" pitchFamily="34" charset="0"/>
              </a:rPr>
              <a:t> </a:t>
            </a:r>
            <a:r>
              <a:rPr lang="pt-BR" sz="1600" dirty="0" smtClean="0">
                <a:latin typeface="Century Gothic" panose="020B0502020202020204" pitchFamily="34" charset="0"/>
              </a:rPr>
              <a:t>de apertura do vão, 50 </a:t>
            </a:r>
            <a:r>
              <a:rPr lang="pt-BR" sz="1600" dirty="0" err="1" smtClean="0">
                <a:latin typeface="Century Gothic" panose="020B0502020202020204" pitchFamily="34" charset="0"/>
              </a:rPr>
              <a:t>steps</a:t>
            </a:r>
            <a:r>
              <a:rPr lang="pt-BR" sz="1600" dirty="0" smtClean="0">
                <a:latin typeface="Century Gothic" panose="020B0502020202020204" pitchFamily="34" charset="0"/>
              </a:rPr>
              <a:t> correspondem 10 mm </a:t>
            </a:r>
            <a:r>
              <a:rPr lang="pt-BR" sz="1600" dirty="0" smtClean="0">
                <a:latin typeface="Century Gothic" panose="020B0502020202020204" pitchFamily="34" charset="0"/>
              </a:rPr>
              <a:t>aprox. </a:t>
            </a:r>
            <a:r>
              <a:rPr lang="pt-BR" sz="1600" dirty="0" smtClean="0">
                <a:latin typeface="Century Gothic" panose="020B0502020202020204" pitchFamily="34" charset="0"/>
              </a:rPr>
              <a:t>Use o controle manual para levar a plataforma móvel até a apertura desejada.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pt-BR" sz="1600" dirty="0" smtClean="0">
                <a:latin typeface="Century Gothic" panose="020B0502020202020204" pitchFamily="34" charset="0"/>
              </a:rPr>
              <a:t>Inicie a operação clicando no botão “</a:t>
            </a:r>
            <a:r>
              <a:rPr lang="pt-BR" sz="1600" b="1" i="1" dirty="0" smtClean="0">
                <a:latin typeface="Century Gothic" panose="020B0502020202020204" pitchFamily="34" charset="0"/>
              </a:rPr>
              <a:t>Iniciar loop</a:t>
            </a:r>
            <a:r>
              <a:rPr lang="pt-BR" sz="1600" dirty="0" smtClean="0">
                <a:latin typeface="Century Gothic" panose="020B0502020202020204" pitchFamily="34" charset="0"/>
              </a:rPr>
              <a:t>”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pt-BR" sz="1600" dirty="0" smtClean="0">
                <a:latin typeface="Century Gothic" panose="020B0502020202020204" pitchFamily="34" charset="0"/>
              </a:rPr>
              <a:t>Caso precise parar ou cancelar a operação de loop, clique em “</a:t>
            </a:r>
            <a:r>
              <a:rPr lang="pt-BR" sz="1600" b="1" i="1" dirty="0" smtClean="0">
                <a:latin typeface="Century Gothic" panose="020B0502020202020204" pitchFamily="34" charset="0"/>
              </a:rPr>
              <a:t>Parada</a:t>
            </a:r>
            <a:r>
              <a:rPr lang="pt-BR" sz="1600" dirty="0" smtClean="0">
                <a:latin typeface="Century Gothic" panose="020B0502020202020204" pitchFamily="34" charset="0"/>
              </a:rPr>
              <a:t>”.</a:t>
            </a:r>
          </a:p>
          <a:p>
            <a:pPr algn="just">
              <a:lnSpc>
                <a:spcPct val="150000"/>
              </a:lnSpc>
            </a:pPr>
            <a:endParaRPr lang="pt-BR" sz="1600" dirty="0">
              <a:latin typeface="Century Gothic" panose="020B0502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8548462" y="1038688"/>
            <a:ext cx="3170063" cy="1322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1.</a:t>
            </a:r>
            <a:endParaRPr lang="pt-BR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6587231" y="2753213"/>
            <a:ext cx="1961231" cy="6996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2.</a:t>
            </a:r>
            <a:endParaRPr lang="pt-BR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8038681" y="3581968"/>
            <a:ext cx="2502039" cy="1078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3.</a:t>
            </a:r>
            <a:endParaRPr lang="pt-BR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6587232" y="2257939"/>
            <a:ext cx="1961231" cy="495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5.</a:t>
            </a:r>
            <a:endParaRPr lang="pt-BR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587232" y="1770226"/>
            <a:ext cx="1961231" cy="495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 smtClean="0">
                <a:solidFill>
                  <a:srgbClr val="FF0000"/>
                </a:solidFill>
                <a:latin typeface="Century Gothic" panose="020B0502020202020204" pitchFamily="34" charset="0"/>
              </a:rPr>
              <a:t>4.</a:t>
            </a:r>
            <a:endParaRPr lang="pt-BR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81741" y="515468"/>
            <a:ext cx="6205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entury Gothic" panose="020B0502020202020204" pitchFamily="34" charset="0"/>
              </a:rPr>
              <a:t>Operação do Loop finito e infinito</a:t>
            </a:r>
            <a:endParaRPr lang="pt-BR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5425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79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5521996375184</dc:creator>
  <cp:lastModifiedBy>5521996375184</cp:lastModifiedBy>
  <cp:revision>4</cp:revision>
  <dcterms:created xsi:type="dcterms:W3CDTF">2025-01-04T20:18:41Z</dcterms:created>
  <dcterms:modified xsi:type="dcterms:W3CDTF">2025-01-04T20:49:09Z</dcterms:modified>
</cp:coreProperties>
</file>