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29"/>
  </p:notesMasterIdLst>
  <p:sldIdLst>
    <p:sldId id="259" r:id="rId3"/>
    <p:sldId id="260" r:id="rId4"/>
    <p:sldId id="265" r:id="rId5"/>
    <p:sldId id="270" r:id="rId6"/>
    <p:sldId id="269" r:id="rId7"/>
    <p:sldId id="283" r:id="rId8"/>
    <p:sldId id="275" r:id="rId9"/>
    <p:sldId id="263" r:id="rId10"/>
    <p:sldId id="261" r:id="rId11"/>
    <p:sldId id="273" r:id="rId12"/>
    <p:sldId id="268" r:id="rId13"/>
    <p:sldId id="274" r:id="rId14"/>
    <p:sldId id="272" r:id="rId15"/>
    <p:sldId id="266" r:id="rId16"/>
    <p:sldId id="271" r:id="rId17"/>
    <p:sldId id="278" r:id="rId18"/>
    <p:sldId id="277" r:id="rId19"/>
    <p:sldId id="279" r:id="rId20"/>
    <p:sldId id="281" r:id="rId21"/>
    <p:sldId id="267" r:id="rId22"/>
    <p:sldId id="276" r:id="rId23"/>
    <p:sldId id="282" r:id="rId24"/>
    <p:sldId id="284" r:id="rId25"/>
    <p:sldId id="280" r:id="rId26"/>
    <p:sldId id="264" r:id="rId27"/>
    <p:sldId id="28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4BB"/>
    <a:srgbClr val="FBF9FB"/>
    <a:srgbClr val="313C2E"/>
    <a:srgbClr val="F2F0F3"/>
    <a:srgbClr val="F7F7F7"/>
    <a:srgbClr val="F1D3BB"/>
    <a:srgbClr val="DEDCC3"/>
    <a:srgbClr val="3F4E3C"/>
    <a:srgbClr val="384535"/>
    <a:srgbClr val="354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8" autoAdjust="0"/>
  </p:normalViewPr>
  <p:slideViewPr>
    <p:cSldViewPr snapToGrid="0">
      <p:cViewPr>
        <p:scale>
          <a:sx n="66" d="100"/>
          <a:sy n="66" d="100"/>
        </p:scale>
        <p:origin x="-72" y="-12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04193-227A-4E62-BDE4-F0638C9FCB0F}" type="datetimeFigureOut">
              <a:rPr lang="zh-CN" altLang="en-US" smtClean="0"/>
              <a:t>2019/10/26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C83E3-4D60-4C77-9DA0-DE7FB6B05893}" type="slidenum">
              <a:rPr lang="zh-CN" altLang="en-US" smtClean="0"/>
              <a:t>‹#›</a:t>
            </a:fld>
            <a:endParaRPr lang="zh-CN" altLang="en-US"/>
          </a:p>
        </p:txBody>
      </p:sp>
    </p:spTree>
    <p:extLst>
      <p:ext uri="{BB962C8B-B14F-4D97-AF65-F5344CB8AC3E}">
        <p14:creationId xmlns:p14="http://schemas.microsoft.com/office/powerpoint/2010/main" val="120248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25C83E3-4D60-4C77-9DA0-DE7FB6B05893}" type="slidenum">
              <a:rPr lang="zh-CN" altLang="en-US" smtClean="0"/>
              <a:t>19</a:t>
            </a:fld>
            <a:endParaRPr lang="zh-CN" altLang="en-US"/>
          </a:p>
        </p:txBody>
      </p:sp>
    </p:spTree>
    <p:extLst>
      <p:ext uri="{BB962C8B-B14F-4D97-AF65-F5344CB8AC3E}">
        <p14:creationId xmlns:p14="http://schemas.microsoft.com/office/powerpoint/2010/main" val="1240634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4A0038A-1AC5-4901-A076-E7986717AAD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E03090F0-D911-46F7-8F73-8EB226027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F77BD5D5-157B-435B-840E-B06496CBF2E6}"/>
              </a:ext>
            </a:extLst>
          </p:cNvPr>
          <p:cNvSpPr>
            <a:spLocks noGrp="1"/>
          </p:cNvSpPr>
          <p:nvPr>
            <p:ph type="dt" sz="half" idx="10"/>
          </p:nvPr>
        </p:nvSpPr>
        <p:spPr/>
        <p:txBody>
          <a:bodyPr/>
          <a:lstStyle/>
          <a:p>
            <a:fld id="{3A6C9B83-6061-45F5-B9BA-2813905A80F6}" type="datetimeFigureOut">
              <a:rPr lang="zh-CN" altLang="en-US" smtClean="0"/>
              <a:t>2019/10/26</a:t>
            </a:fld>
            <a:endParaRPr lang="zh-CN" altLang="en-US"/>
          </a:p>
        </p:txBody>
      </p:sp>
      <p:sp>
        <p:nvSpPr>
          <p:cNvPr id="5" name="页脚占位符 4">
            <a:extLst>
              <a:ext uri="{FF2B5EF4-FFF2-40B4-BE49-F238E27FC236}">
                <a16:creationId xmlns:a16="http://schemas.microsoft.com/office/drawing/2014/main" xmlns="" id="{23AE2A3D-78ED-4CC9-81ED-9CAB9AF3EE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75DD277-B4E2-40E5-A7E9-BC7D2E7181AE}"/>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1536975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D22A71E-4A8B-4A1F-872F-74CEF46474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CD31E728-4887-43C7-83B8-3F4284DE377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4D42EDEC-EAE4-4150-9B7B-E8C2C1F3F6C6}"/>
              </a:ext>
            </a:extLst>
          </p:cNvPr>
          <p:cNvSpPr>
            <a:spLocks noGrp="1"/>
          </p:cNvSpPr>
          <p:nvPr>
            <p:ph type="dt" sz="half" idx="10"/>
          </p:nvPr>
        </p:nvSpPr>
        <p:spPr/>
        <p:txBody>
          <a:bodyPr/>
          <a:lstStyle/>
          <a:p>
            <a:fld id="{3A6C9B83-6061-45F5-B9BA-2813905A80F6}" type="datetimeFigureOut">
              <a:rPr lang="zh-CN" altLang="en-US" smtClean="0"/>
              <a:t>2019/10/26</a:t>
            </a:fld>
            <a:endParaRPr lang="zh-CN" altLang="en-US"/>
          </a:p>
        </p:txBody>
      </p:sp>
      <p:sp>
        <p:nvSpPr>
          <p:cNvPr id="5" name="页脚占位符 4">
            <a:extLst>
              <a:ext uri="{FF2B5EF4-FFF2-40B4-BE49-F238E27FC236}">
                <a16:creationId xmlns:a16="http://schemas.microsoft.com/office/drawing/2014/main" xmlns="" id="{D4E61AF7-10DF-4E45-A993-E9D6837AEA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5C05A1E-DC8B-4842-B9EF-DBCA2819795C}"/>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76314049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8E1E52A0-744C-4235-97B2-6FF32C25B94F}"/>
              </a:ext>
            </a:extLst>
          </p:cNvPr>
          <p:cNvSpPr/>
          <p:nvPr userDrawn="1"/>
        </p:nvSpPr>
        <p:spPr>
          <a:xfrm>
            <a:off x="967740" y="0"/>
            <a:ext cx="10256520" cy="6858000"/>
          </a:xfrm>
          <a:prstGeom prst="rect">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40FEEF6D-8CF1-41FB-95A4-60C8EEEE6828}"/>
              </a:ext>
            </a:extLst>
          </p:cNvPr>
          <p:cNvSpPr/>
          <p:nvPr userDrawn="1"/>
        </p:nvSpPr>
        <p:spPr>
          <a:xfrm flipV="1">
            <a:off x="274320" y="381000"/>
            <a:ext cx="11643360" cy="6038850"/>
          </a:xfrm>
          <a:prstGeom prst="rect">
            <a:avLst/>
          </a:prstGeom>
          <a:solidFill>
            <a:srgbClr val="FBF9FB"/>
          </a:solidFill>
          <a:ln>
            <a:noFill/>
          </a:ln>
          <a:effectLst>
            <a:outerShdw blurRad="635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xmlns="" id="{9F1B246B-2298-48B7-8E6A-39181B7A8798}"/>
              </a:ext>
            </a:extLst>
          </p:cNvPr>
          <p:cNvGrpSpPr/>
          <p:nvPr userDrawn="1"/>
        </p:nvGrpSpPr>
        <p:grpSpPr>
          <a:xfrm>
            <a:off x="5769428" y="6294120"/>
            <a:ext cx="653144" cy="425655"/>
            <a:chOff x="5620106" y="5372383"/>
            <a:chExt cx="1097280" cy="849985"/>
          </a:xfrm>
        </p:grpSpPr>
        <p:sp>
          <p:nvSpPr>
            <p:cNvPr id="15" name="矩形: 圆角 14">
              <a:extLst>
                <a:ext uri="{FF2B5EF4-FFF2-40B4-BE49-F238E27FC236}">
                  <a16:creationId xmlns:a16="http://schemas.microsoft.com/office/drawing/2014/main" xmlns="" id="{BFC2775B-C13E-4BAC-B068-27DF036C1CD9}"/>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V 形 15">
              <a:extLst>
                <a:ext uri="{FF2B5EF4-FFF2-40B4-BE49-F238E27FC236}">
                  <a16:creationId xmlns:a16="http://schemas.microsoft.com/office/drawing/2014/main" xmlns="" id="{72EFBA45-7EF4-4282-9912-F6AB871FFF4A}"/>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00177903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02994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15586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9733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697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55484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1767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18144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590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矩形 7"/>
          <p:cNvSpPr/>
          <p:nvPr userDrawn="1"/>
        </p:nvSpPr>
        <p:spPr>
          <a:xfrm>
            <a:off x="5973914" y="3671596"/>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
        <p:nvSpPr>
          <p:cNvPr id="2" name="标题 1">
            <a:extLst>
              <a:ext uri="{FF2B5EF4-FFF2-40B4-BE49-F238E27FC236}">
                <a16:creationId xmlns:a16="http://schemas.microsoft.com/office/drawing/2014/main" xmlns="" id="{07036D13-A391-44DF-8FFE-2DDF72683F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514B946-8185-4890-944A-A3095BD133A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D5F11CA0-6426-4D6A-A8D5-55AA81111FBD}"/>
              </a:ext>
            </a:extLst>
          </p:cNvPr>
          <p:cNvSpPr>
            <a:spLocks noGrp="1"/>
          </p:cNvSpPr>
          <p:nvPr>
            <p:ph type="dt" sz="half" idx="10"/>
          </p:nvPr>
        </p:nvSpPr>
        <p:spPr/>
        <p:txBody>
          <a:bodyPr/>
          <a:lstStyle/>
          <a:p>
            <a:fld id="{3A6C9B83-6061-45F5-B9BA-2813905A80F6}" type="datetimeFigureOut">
              <a:rPr lang="zh-CN" altLang="en-US" smtClean="0"/>
              <a:t>2019/10/26</a:t>
            </a:fld>
            <a:endParaRPr lang="zh-CN" altLang="en-US"/>
          </a:p>
        </p:txBody>
      </p:sp>
      <p:sp>
        <p:nvSpPr>
          <p:cNvPr id="5" name="页脚占位符 4">
            <a:extLst>
              <a:ext uri="{FF2B5EF4-FFF2-40B4-BE49-F238E27FC236}">
                <a16:creationId xmlns:a16="http://schemas.microsoft.com/office/drawing/2014/main" xmlns="" id="{EEBFA9DE-B841-49D2-8AB8-06E33B87BE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FAE62B9-07B3-411E-8BA7-7F64CAF2C1C4}"/>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37833973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35597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601300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1909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6E24B9-D245-492D-BBF4-1E05D18EF47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C971D49B-A828-4E6E-AF31-1FC2FEAEFB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292EAD95-53AF-45FB-8E93-5C6D318DA337}"/>
              </a:ext>
            </a:extLst>
          </p:cNvPr>
          <p:cNvSpPr>
            <a:spLocks noGrp="1"/>
          </p:cNvSpPr>
          <p:nvPr>
            <p:ph type="dt" sz="half" idx="10"/>
          </p:nvPr>
        </p:nvSpPr>
        <p:spPr/>
        <p:txBody>
          <a:bodyPr/>
          <a:lstStyle/>
          <a:p>
            <a:fld id="{3A6C9B83-6061-45F5-B9BA-2813905A80F6}" type="datetimeFigureOut">
              <a:rPr lang="zh-CN" altLang="en-US" smtClean="0"/>
              <a:t>2019/10/26</a:t>
            </a:fld>
            <a:endParaRPr lang="zh-CN" altLang="en-US"/>
          </a:p>
        </p:txBody>
      </p:sp>
      <p:sp>
        <p:nvSpPr>
          <p:cNvPr id="5" name="页脚占位符 4">
            <a:extLst>
              <a:ext uri="{FF2B5EF4-FFF2-40B4-BE49-F238E27FC236}">
                <a16:creationId xmlns:a16="http://schemas.microsoft.com/office/drawing/2014/main" xmlns="" id="{3509F6E4-0990-4213-8869-DF88077F2C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95C83EB-E4A9-4911-8C25-1C2487647B8D}"/>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0141938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EFDD528-5EF5-41D8-8BE8-EF987436D9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006115FA-C573-4570-8539-F18EE670181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E77CACC2-30DD-4234-863A-D3B9DD9441D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9A18167D-1B8E-4644-BB2E-64D33952DCAB}"/>
              </a:ext>
            </a:extLst>
          </p:cNvPr>
          <p:cNvSpPr>
            <a:spLocks noGrp="1"/>
          </p:cNvSpPr>
          <p:nvPr>
            <p:ph type="dt" sz="half" idx="10"/>
          </p:nvPr>
        </p:nvSpPr>
        <p:spPr/>
        <p:txBody>
          <a:bodyPr/>
          <a:lstStyle/>
          <a:p>
            <a:fld id="{3A6C9B83-6061-45F5-B9BA-2813905A80F6}" type="datetimeFigureOut">
              <a:rPr lang="zh-CN" altLang="en-US" smtClean="0"/>
              <a:t>2019/10/26</a:t>
            </a:fld>
            <a:endParaRPr lang="zh-CN" altLang="en-US"/>
          </a:p>
        </p:txBody>
      </p:sp>
      <p:sp>
        <p:nvSpPr>
          <p:cNvPr id="6" name="页脚占位符 5">
            <a:extLst>
              <a:ext uri="{FF2B5EF4-FFF2-40B4-BE49-F238E27FC236}">
                <a16:creationId xmlns:a16="http://schemas.microsoft.com/office/drawing/2014/main" xmlns="" id="{B5394796-A07F-461C-8DB0-4A8400FEF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575DA23-029B-43CB-AAE6-7B696BFD6E7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5739283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9C6B17B-51F3-4D24-BFDE-2CF79758352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01B454B-9FF9-43D5-B819-570599D62E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52C2D3E1-EA2E-4459-A6CA-48F80AEFC4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5E70017D-EC02-4E48-863F-5FE1D031A6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18570FB9-2E8E-488C-B520-07567EBB778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23B1E88F-0B19-41C0-BC2C-1ADD0126A300}"/>
              </a:ext>
            </a:extLst>
          </p:cNvPr>
          <p:cNvSpPr>
            <a:spLocks noGrp="1"/>
          </p:cNvSpPr>
          <p:nvPr>
            <p:ph type="dt" sz="half" idx="10"/>
          </p:nvPr>
        </p:nvSpPr>
        <p:spPr/>
        <p:txBody>
          <a:bodyPr/>
          <a:lstStyle/>
          <a:p>
            <a:fld id="{3A6C9B83-6061-45F5-B9BA-2813905A80F6}" type="datetimeFigureOut">
              <a:rPr lang="zh-CN" altLang="en-US" smtClean="0"/>
              <a:t>2019/10/26</a:t>
            </a:fld>
            <a:endParaRPr lang="zh-CN" altLang="en-US"/>
          </a:p>
        </p:txBody>
      </p:sp>
      <p:sp>
        <p:nvSpPr>
          <p:cNvPr id="8" name="页脚占位符 7">
            <a:extLst>
              <a:ext uri="{FF2B5EF4-FFF2-40B4-BE49-F238E27FC236}">
                <a16:creationId xmlns:a16="http://schemas.microsoft.com/office/drawing/2014/main" xmlns="" id="{26B4B157-FA4E-48A3-8D40-FB7AFEE4EE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4AC76483-939D-4C89-97A7-8C935A21B1A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3715422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FCA3C19-1405-482F-8774-4E8FCB53CA3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3EAB250B-313A-4ABE-B5AE-A7C49358D33F}"/>
              </a:ext>
            </a:extLst>
          </p:cNvPr>
          <p:cNvSpPr>
            <a:spLocks noGrp="1"/>
          </p:cNvSpPr>
          <p:nvPr>
            <p:ph type="dt" sz="half" idx="10"/>
          </p:nvPr>
        </p:nvSpPr>
        <p:spPr/>
        <p:txBody>
          <a:bodyPr/>
          <a:lstStyle/>
          <a:p>
            <a:fld id="{3A6C9B83-6061-45F5-B9BA-2813905A80F6}" type="datetimeFigureOut">
              <a:rPr lang="zh-CN" altLang="en-US" smtClean="0"/>
              <a:t>2019/10/26</a:t>
            </a:fld>
            <a:endParaRPr lang="zh-CN" altLang="en-US"/>
          </a:p>
        </p:txBody>
      </p:sp>
      <p:sp>
        <p:nvSpPr>
          <p:cNvPr id="4" name="页脚占位符 3">
            <a:extLst>
              <a:ext uri="{FF2B5EF4-FFF2-40B4-BE49-F238E27FC236}">
                <a16:creationId xmlns:a16="http://schemas.microsoft.com/office/drawing/2014/main" xmlns="" id="{FEB8EF1E-9F53-45F5-A1D1-099B7E455CA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67F331EB-1333-4BCF-9381-AA90AA0E34FA}"/>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36923327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033CB41-1489-4843-A57A-9E5CBF9D2089}"/>
              </a:ext>
            </a:extLst>
          </p:cNvPr>
          <p:cNvSpPr>
            <a:spLocks noGrp="1"/>
          </p:cNvSpPr>
          <p:nvPr>
            <p:ph type="dt" sz="half" idx="10"/>
          </p:nvPr>
        </p:nvSpPr>
        <p:spPr/>
        <p:txBody>
          <a:bodyPr/>
          <a:lstStyle/>
          <a:p>
            <a:fld id="{3A6C9B83-6061-45F5-B9BA-2813905A80F6}" type="datetimeFigureOut">
              <a:rPr lang="zh-CN" altLang="en-US" smtClean="0"/>
              <a:t>2019/10/26</a:t>
            </a:fld>
            <a:endParaRPr lang="zh-CN" altLang="en-US"/>
          </a:p>
        </p:txBody>
      </p:sp>
      <p:sp>
        <p:nvSpPr>
          <p:cNvPr id="3" name="页脚占位符 2">
            <a:extLst>
              <a:ext uri="{FF2B5EF4-FFF2-40B4-BE49-F238E27FC236}">
                <a16:creationId xmlns:a16="http://schemas.microsoft.com/office/drawing/2014/main" xmlns="" id="{84610F34-B4CE-4283-B9EA-A3883855344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D02DEC0B-DC40-40E6-8DF8-90E39358ACC7}"/>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7002581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ECDFDF-05FC-4D8A-A025-FDA6CD248F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68E4EF36-21D6-41A1-9A41-8663328FA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057E79A8-76A9-45C4-898D-14FC55C03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317B485-4BE1-4375-A2DB-68640CE1CE12}"/>
              </a:ext>
            </a:extLst>
          </p:cNvPr>
          <p:cNvSpPr>
            <a:spLocks noGrp="1"/>
          </p:cNvSpPr>
          <p:nvPr>
            <p:ph type="dt" sz="half" idx="10"/>
          </p:nvPr>
        </p:nvSpPr>
        <p:spPr/>
        <p:txBody>
          <a:bodyPr/>
          <a:lstStyle/>
          <a:p>
            <a:fld id="{3A6C9B83-6061-45F5-B9BA-2813905A80F6}" type="datetimeFigureOut">
              <a:rPr lang="zh-CN" altLang="en-US" smtClean="0"/>
              <a:t>2019/10/26</a:t>
            </a:fld>
            <a:endParaRPr lang="zh-CN" altLang="en-US"/>
          </a:p>
        </p:txBody>
      </p:sp>
      <p:sp>
        <p:nvSpPr>
          <p:cNvPr id="6" name="页脚占位符 5">
            <a:extLst>
              <a:ext uri="{FF2B5EF4-FFF2-40B4-BE49-F238E27FC236}">
                <a16:creationId xmlns:a16="http://schemas.microsoft.com/office/drawing/2014/main" xmlns="" id="{01CFF348-2825-43FC-A6F6-D2425F184BE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785AB68-A862-4A26-ACF8-143FF8F9C9D2}"/>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28091761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27B9D0C-ECA1-426A-9C05-E78B07AC0C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F5BED871-6880-4BAB-95F0-9E7E05961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6863D592-BB2C-4A35-A450-5727E3EF7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853F328F-323A-48E8-A42A-79D2FFEA17F3}"/>
              </a:ext>
            </a:extLst>
          </p:cNvPr>
          <p:cNvSpPr>
            <a:spLocks noGrp="1"/>
          </p:cNvSpPr>
          <p:nvPr>
            <p:ph type="dt" sz="half" idx="10"/>
          </p:nvPr>
        </p:nvSpPr>
        <p:spPr/>
        <p:txBody>
          <a:bodyPr/>
          <a:lstStyle/>
          <a:p>
            <a:fld id="{3A6C9B83-6061-45F5-B9BA-2813905A80F6}" type="datetimeFigureOut">
              <a:rPr lang="zh-CN" altLang="en-US" smtClean="0"/>
              <a:t>2019/10/26</a:t>
            </a:fld>
            <a:endParaRPr lang="zh-CN" altLang="en-US"/>
          </a:p>
        </p:txBody>
      </p:sp>
      <p:sp>
        <p:nvSpPr>
          <p:cNvPr id="6" name="页脚占位符 5">
            <a:extLst>
              <a:ext uri="{FF2B5EF4-FFF2-40B4-BE49-F238E27FC236}">
                <a16:creationId xmlns:a16="http://schemas.microsoft.com/office/drawing/2014/main" xmlns="" id="{811750AD-356F-4268-BCB3-4E065C2106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DD6BF0D-C1BB-475F-8EBC-2725BCBA57A5}"/>
              </a:ext>
            </a:extLst>
          </p:cNvPr>
          <p:cNvSpPr>
            <a:spLocks noGrp="1"/>
          </p:cNvSpPr>
          <p:nvPr>
            <p:ph type="sldNum" sz="quarter" idx="12"/>
          </p:nvPr>
        </p:nvSpPr>
        <p:spPr/>
        <p:txBody>
          <a:body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12700675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ED4BB"/>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F82778F-3326-471D-B007-769F3C91B5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846E38CC-EA95-4DA0-823E-0EB46F75C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08AB2CD5-5C5B-4246-A994-B4C7DE204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6C9B83-6061-45F5-B9BA-2813905A80F6}" type="datetimeFigureOut">
              <a:rPr lang="zh-CN" altLang="en-US" smtClean="0"/>
              <a:t>2019/10/26</a:t>
            </a:fld>
            <a:endParaRPr lang="zh-CN" altLang="en-US"/>
          </a:p>
        </p:txBody>
      </p:sp>
      <p:sp>
        <p:nvSpPr>
          <p:cNvPr id="5" name="页脚占位符 4">
            <a:extLst>
              <a:ext uri="{FF2B5EF4-FFF2-40B4-BE49-F238E27FC236}">
                <a16:creationId xmlns:a16="http://schemas.microsoft.com/office/drawing/2014/main" xmlns="" id="{2FD25AA1-77A9-4E26-9879-8869B7152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17BC3569-4012-4EB0-BA30-87D5DB424A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E7E10-6A70-41AD-A49F-FB5E5FE35189}" type="slidenum">
              <a:rPr lang="zh-CN" altLang="en-US" smtClean="0"/>
              <a:t>‹#›</a:t>
            </a:fld>
            <a:endParaRPr lang="zh-CN" altLang="en-US"/>
          </a:p>
        </p:txBody>
      </p:sp>
    </p:spTree>
    <p:extLst>
      <p:ext uri="{BB962C8B-B14F-4D97-AF65-F5344CB8AC3E}">
        <p14:creationId xmlns:p14="http://schemas.microsoft.com/office/powerpoint/2010/main" val="3486353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2019/10/26</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9446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6.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17.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xmlns="" id="{9719EFF8-F0DD-4172-8711-7D1392D5E75F}"/>
              </a:ext>
            </a:extLst>
          </p:cNvPr>
          <p:cNvGrpSpPr/>
          <p:nvPr/>
        </p:nvGrpSpPr>
        <p:grpSpPr>
          <a:xfrm>
            <a:off x="873682" y="687924"/>
            <a:ext cx="11668838" cy="6413917"/>
            <a:chOff x="1230994" y="1023075"/>
            <a:chExt cx="11300460" cy="6065521"/>
          </a:xfrm>
        </p:grpSpPr>
        <p:sp>
          <p:nvSpPr>
            <p:cNvPr id="5" name="直角三角形 4">
              <a:extLst>
                <a:ext uri="{FF2B5EF4-FFF2-40B4-BE49-F238E27FC236}">
                  <a16:creationId xmlns:a16="http://schemas.microsoft.com/office/drawing/2014/main" xmlns="" id="{505B3248-D72F-4D4A-A8B8-DC72DD6A0FC9}"/>
                </a:ext>
              </a:extLst>
            </p:cNvPr>
            <p:cNvSpPr/>
            <p:nvPr/>
          </p:nvSpPr>
          <p:spPr>
            <a:xfrm flipH="1">
              <a:off x="5932534" y="1373595"/>
              <a:ext cx="6598920" cy="5715001"/>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a:extLst>
                <a:ext uri="{FF2B5EF4-FFF2-40B4-BE49-F238E27FC236}">
                  <a16:creationId xmlns:a16="http://schemas.microsoft.com/office/drawing/2014/main" xmlns="" id="{DDB6E9C3-9F28-4B9D-BFA4-31E85C4DF607}"/>
                </a:ext>
              </a:extLst>
            </p:cNvPr>
            <p:cNvSpPr/>
            <p:nvPr/>
          </p:nvSpPr>
          <p:spPr>
            <a:xfrm>
              <a:off x="1230994" y="1023075"/>
              <a:ext cx="10408920" cy="5273040"/>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任意多边形: 形状 13">
              <a:extLst>
                <a:ext uri="{FF2B5EF4-FFF2-40B4-BE49-F238E27FC236}">
                  <a16:creationId xmlns:a16="http://schemas.microsoft.com/office/drawing/2014/main" xmlns=""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17" name="图片 16">
            <a:extLst>
              <a:ext uri="{FF2B5EF4-FFF2-40B4-BE49-F238E27FC236}">
                <a16:creationId xmlns:a16="http://schemas.microsoft.com/office/drawing/2014/main" xmlns="" id="{7152190D-982D-4119-95DB-CAE50B2996D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62048" y="934424"/>
            <a:ext cx="4374066" cy="6559710"/>
          </a:xfrm>
          <a:prstGeom prst="rect">
            <a:avLst/>
          </a:prstGeom>
          <a:effectLst>
            <a:outerShdw blurRad="241300" dist="63500" dir="2700000" algn="tl" rotWithShape="0">
              <a:srgbClr val="313C2E">
                <a:alpha val="40000"/>
              </a:srgbClr>
            </a:outerShdw>
          </a:effectLst>
        </p:spPr>
      </p:pic>
      <p:sp>
        <p:nvSpPr>
          <p:cNvPr id="20" name="文本框 19">
            <a:extLst>
              <a:ext uri="{FF2B5EF4-FFF2-40B4-BE49-F238E27FC236}">
                <a16:creationId xmlns:a16="http://schemas.microsoft.com/office/drawing/2014/main" xmlns="" id="{7DD4A5ED-9577-4132-84D7-905365997248}"/>
              </a:ext>
            </a:extLst>
          </p:cNvPr>
          <p:cNvSpPr txBox="1"/>
          <p:nvPr/>
        </p:nvSpPr>
        <p:spPr>
          <a:xfrm>
            <a:off x="1257587" y="934424"/>
            <a:ext cx="1640193" cy="461665"/>
          </a:xfrm>
          <a:prstGeom prst="rect">
            <a:avLst/>
          </a:prstGeom>
          <a:noFill/>
        </p:spPr>
        <p:txBody>
          <a:bodyPr wrap="none" rtlCol="0">
            <a:spAutoFit/>
          </a:bodyPr>
          <a:lstStyle/>
          <a:p>
            <a:r>
              <a:rPr lang="en-US" altLang="zh-CN" sz="2400" dirty="0">
                <a:solidFill>
                  <a:srgbClr val="313C2E">
                    <a:alpha val="93000"/>
                  </a:srgbClr>
                </a:solidFill>
                <a:cs typeface="+mn-ea"/>
                <a:sym typeface="+mn-lt"/>
              </a:rPr>
              <a:t>Education.</a:t>
            </a:r>
          </a:p>
        </p:txBody>
      </p:sp>
      <p:grpSp>
        <p:nvGrpSpPr>
          <p:cNvPr id="2" name="组合 1">
            <a:extLst>
              <a:ext uri="{FF2B5EF4-FFF2-40B4-BE49-F238E27FC236}">
                <a16:creationId xmlns:a16="http://schemas.microsoft.com/office/drawing/2014/main" xmlns="" id="{CDF0B6E5-94D1-4E60-A6C4-555F4846554E}"/>
              </a:ext>
            </a:extLst>
          </p:cNvPr>
          <p:cNvGrpSpPr/>
          <p:nvPr/>
        </p:nvGrpSpPr>
        <p:grpSpPr>
          <a:xfrm>
            <a:off x="6355888" y="2496283"/>
            <a:ext cx="4416594" cy="2078208"/>
            <a:chOff x="6260182" y="2496283"/>
            <a:chExt cx="4416594" cy="2078208"/>
          </a:xfrm>
        </p:grpSpPr>
        <p:sp>
          <p:nvSpPr>
            <p:cNvPr id="21" name="文本框 20">
              <a:extLst>
                <a:ext uri="{FF2B5EF4-FFF2-40B4-BE49-F238E27FC236}">
                  <a16:creationId xmlns:a16="http://schemas.microsoft.com/office/drawing/2014/main" xmlns="" id="{CB2678CF-7D4B-4626-8FC6-C115D9BB3460}"/>
                </a:ext>
              </a:extLst>
            </p:cNvPr>
            <p:cNvSpPr txBox="1"/>
            <p:nvPr/>
          </p:nvSpPr>
          <p:spPr>
            <a:xfrm>
              <a:off x="6260182" y="2496283"/>
              <a:ext cx="4416594" cy="1107996"/>
            </a:xfrm>
            <a:prstGeom prst="rect">
              <a:avLst/>
            </a:prstGeom>
            <a:noFill/>
          </p:spPr>
          <p:txBody>
            <a:bodyPr wrap="none" rtlCol="0">
              <a:spAutoFit/>
            </a:bodyPr>
            <a:lstStyle/>
            <a:p>
              <a:r>
                <a:rPr lang="zh-CN" altLang="en-US" sz="6600" dirty="0">
                  <a:cs typeface="+mn-ea"/>
                  <a:sym typeface="+mn-lt"/>
                </a:rPr>
                <a:t>绿色小清新</a:t>
              </a:r>
            </a:p>
          </p:txBody>
        </p:sp>
        <p:sp>
          <p:nvSpPr>
            <p:cNvPr id="22" name="文本框 21">
              <a:extLst>
                <a:ext uri="{FF2B5EF4-FFF2-40B4-BE49-F238E27FC236}">
                  <a16:creationId xmlns:a16="http://schemas.microsoft.com/office/drawing/2014/main" xmlns="" id="{406EB88F-AD96-49B9-8BAA-9FDE1A237DEF}"/>
                </a:ext>
              </a:extLst>
            </p:cNvPr>
            <p:cNvSpPr txBox="1"/>
            <p:nvPr/>
          </p:nvSpPr>
          <p:spPr>
            <a:xfrm>
              <a:off x="6260182" y="3466495"/>
              <a:ext cx="3523722" cy="1107996"/>
            </a:xfrm>
            <a:prstGeom prst="rect">
              <a:avLst/>
            </a:prstGeom>
            <a:noFill/>
          </p:spPr>
          <p:txBody>
            <a:bodyPr wrap="none" rtlCol="0">
              <a:spAutoFit/>
            </a:bodyPr>
            <a:lstStyle/>
            <a:p>
              <a:r>
                <a:rPr lang="en-US" altLang="zh-CN" sz="6600" dirty="0">
                  <a:cs typeface="+mn-ea"/>
                  <a:sym typeface="+mn-lt"/>
                </a:rPr>
                <a:t>PPT</a:t>
              </a:r>
              <a:r>
                <a:rPr lang="zh-CN" altLang="en-US" sz="6600" dirty="0" smtClean="0">
                  <a:cs typeface="+mn-ea"/>
                  <a:sym typeface="+mn-lt"/>
                </a:rPr>
                <a:t>模</a:t>
              </a:r>
              <a:r>
                <a:rPr lang="zh-CN" altLang="en-US" sz="6600" dirty="0" smtClean="0">
                  <a:cs typeface="+mn-ea"/>
                  <a:sym typeface="+mn-lt"/>
                </a:rPr>
                <a:t>板</a:t>
              </a:r>
              <a:endParaRPr lang="zh-CN" altLang="en-US" sz="6600" dirty="0">
                <a:cs typeface="+mn-ea"/>
                <a:sym typeface="+mn-lt"/>
              </a:endParaRPr>
            </a:p>
          </p:txBody>
        </p:sp>
      </p:grpSp>
      <p:sp>
        <p:nvSpPr>
          <p:cNvPr id="23" name="文本框 22">
            <a:extLst>
              <a:ext uri="{FF2B5EF4-FFF2-40B4-BE49-F238E27FC236}">
                <a16:creationId xmlns:a16="http://schemas.microsoft.com/office/drawing/2014/main" xmlns="" id="{E9629565-392D-4CE9-A417-E71FDB92B72B}"/>
              </a:ext>
            </a:extLst>
          </p:cNvPr>
          <p:cNvSpPr txBox="1"/>
          <p:nvPr/>
        </p:nvSpPr>
        <p:spPr>
          <a:xfrm>
            <a:off x="6463733" y="1997123"/>
            <a:ext cx="970137" cy="338554"/>
          </a:xfrm>
          <a:prstGeom prst="rect">
            <a:avLst/>
          </a:prstGeom>
          <a:noFill/>
        </p:spPr>
        <p:txBody>
          <a:bodyPr wrap="none" rtlCol="0">
            <a:spAutoFit/>
          </a:bodyPr>
          <a:lstStyle/>
          <a:p>
            <a:r>
              <a:rPr lang="en-US" altLang="zh-CN" sz="1600" dirty="0">
                <a:cs typeface="+mn-ea"/>
                <a:sym typeface="+mn-lt"/>
              </a:rPr>
              <a:t>GREEN </a:t>
            </a:r>
            <a:endParaRPr lang="zh-CN" altLang="en-US" sz="1600" dirty="0">
              <a:cs typeface="+mn-ea"/>
              <a:sym typeface="+mn-lt"/>
            </a:endParaRPr>
          </a:p>
        </p:txBody>
      </p:sp>
      <p:cxnSp>
        <p:nvCxnSpPr>
          <p:cNvPr id="25" name="直接连接符 24">
            <a:extLst>
              <a:ext uri="{FF2B5EF4-FFF2-40B4-BE49-F238E27FC236}">
                <a16:creationId xmlns:a16="http://schemas.microsoft.com/office/drawing/2014/main" xmlns="" id="{6C17897F-E6CE-4243-9A61-C1C8B4563BBA}"/>
              </a:ext>
            </a:extLst>
          </p:cNvPr>
          <p:cNvCxnSpPr>
            <a:cxnSpLocks/>
          </p:cNvCxnSpPr>
          <p:nvPr/>
        </p:nvCxnSpPr>
        <p:spPr>
          <a:xfrm>
            <a:off x="6618241" y="4663905"/>
            <a:ext cx="753113" cy="0"/>
          </a:xfrm>
          <a:prstGeom prst="line">
            <a:avLst/>
          </a:prstGeom>
          <a:ln>
            <a:solidFill>
              <a:srgbClr val="313C2E">
                <a:alpha val="61000"/>
              </a:srgb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xmlns="" id="{AB985CCE-6835-4CC1-9197-942023F486E0}"/>
              </a:ext>
            </a:extLst>
          </p:cNvPr>
          <p:cNvSpPr txBox="1"/>
          <p:nvPr/>
        </p:nvSpPr>
        <p:spPr>
          <a:xfrm>
            <a:off x="6579150" y="4788062"/>
            <a:ext cx="2608406" cy="369332"/>
          </a:xfrm>
          <a:prstGeom prst="rect">
            <a:avLst/>
          </a:prstGeom>
          <a:noFill/>
        </p:spPr>
        <p:txBody>
          <a:bodyPr wrap="none" rtlCol="0">
            <a:spAutoFit/>
          </a:bodyPr>
          <a:lstStyle/>
          <a:p>
            <a:r>
              <a:rPr lang="en-US" altLang="zh-CN" dirty="0">
                <a:solidFill>
                  <a:schemeClr val="tx1">
                    <a:alpha val="66000"/>
                  </a:schemeClr>
                </a:solidFill>
                <a:cs typeface="+mn-ea"/>
                <a:sym typeface="+mn-lt"/>
              </a:rPr>
              <a:t>Education courseware -</a:t>
            </a:r>
            <a:endParaRPr lang="zh-CN" altLang="en-US" dirty="0">
              <a:solidFill>
                <a:schemeClr val="tx1">
                  <a:alpha val="66000"/>
                </a:schemeClr>
              </a:solidFill>
              <a:cs typeface="+mn-ea"/>
              <a:sym typeface="+mn-lt"/>
            </a:endParaRPr>
          </a:p>
        </p:txBody>
      </p:sp>
      <p:grpSp>
        <p:nvGrpSpPr>
          <p:cNvPr id="32" name="组合 31">
            <a:extLst>
              <a:ext uri="{FF2B5EF4-FFF2-40B4-BE49-F238E27FC236}">
                <a16:creationId xmlns:a16="http://schemas.microsoft.com/office/drawing/2014/main" xmlns="" id="{172F4DD2-0EE4-4F38-98DC-4BB35F3AFA7C}"/>
              </a:ext>
            </a:extLst>
          </p:cNvPr>
          <p:cNvGrpSpPr/>
          <p:nvPr/>
        </p:nvGrpSpPr>
        <p:grpSpPr>
          <a:xfrm>
            <a:off x="6808415" y="983009"/>
            <a:ext cx="4162479" cy="369332"/>
            <a:chOff x="7059449" y="983009"/>
            <a:chExt cx="4162479" cy="369332"/>
          </a:xfrm>
        </p:grpSpPr>
        <p:sp>
          <p:nvSpPr>
            <p:cNvPr id="28" name="文本框 27">
              <a:extLst>
                <a:ext uri="{FF2B5EF4-FFF2-40B4-BE49-F238E27FC236}">
                  <a16:creationId xmlns:a16="http://schemas.microsoft.com/office/drawing/2014/main" xmlns="" id="{2CF6E53E-0954-44D9-80C1-B03A8471B2C0}"/>
                </a:ext>
              </a:extLst>
            </p:cNvPr>
            <p:cNvSpPr txBox="1"/>
            <p:nvPr/>
          </p:nvSpPr>
          <p:spPr>
            <a:xfrm>
              <a:off x="7059449"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授课人：</a:t>
              </a:r>
            </a:p>
          </p:txBody>
        </p:sp>
        <p:sp>
          <p:nvSpPr>
            <p:cNvPr id="29" name="文本框 28">
              <a:extLst>
                <a:ext uri="{FF2B5EF4-FFF2-40B4-BE49-F238E27FC236}">
                  <a16:creationId xmlns:a16="http://schemas.microsoft.com/office/drawing/2014/main" xmlns="" id="{C89F4AE5-6CD5-40A0-9F77-CD06E06A1DFE}"/>
                </a:ext>
              </a:extLst>
            </p:cNvPr>
            <p:cNvSpPr txBox="1"/>
            <p:nvPr/>
          </p:nvSpPr>
          <p:spPr>
            <a:xfrm>
              <a:off x="8686878"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小清新</a:t>
              </a:r>
            </a:p>
          </p:txBody>
        </p:sp>
        <p:sp>
          <p:nvSpPr>
            <p:cNvPr id="30" name="文本框 29">
              <a:extLst>
                <a:ext uri="{FF2B5EF4-FFF2-40B4-BE49-F238E27FC236}">
                  <a16:creationId xmlns:a16="http://schemas.microsoft.com/office/drawing/2014/main" xmlns="" id="{E228C80C-6632-42D5-9F38-1C6FA9635695}"/>
                </a:ext>
              </a:extLst>
            </p:cNvPr>
            <p:cNvSpPr txBox="1"/>
            <p:nvPr/>
          </p:nvSpPr>
          <p:spPr>
            <a:xfrm>
              <a:off x="10314307"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时间</a:t>
              </a:r>
            </a:p>
          </p:txBody>
        </p:sp>
      </p:grpSp>
      <p:sp>
        <p:nvSpPr>
          <p:cNvPr id="31" name="椭圆 30">
            <a:extLst>
              <a:ext uri="{FF2B5EF4-FFF2-40B4-BE49-F238E27FC236}">
                <a16:creationId xmlns:a16="http://schemas.microsoft.com/office/drawing/2014/main" xmlns="" id="{9017A8FD-B33B-4CBA-BBA3-DE6BFC7A3519}"/>
              </a:ext>
            </a:extLst>
          </p:cNvPr>
          <p:cNvSpPr/>
          <p:nvPr/>
        </p:nvSpPr>
        <p:spPr>
          <a:xfrm>
            <a:off x="10912583" y="1017533"/>
            <a:ext cx="295445" cy="295445"/>
          </a:xfrm>
          <a:prstGeom prst="ellipse">
            <a:avLst/>
          </a:prstGeom>
          <a:solidFill>
            <a:srgbClr val="313C2E">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extLst>
      <p:ext uri="{BB962C8B-B14F-4D97-AF65-F5344CB8AC3E}">
        <p14:creationId xmlns:p14="http://schemas.microsoft.com/office/powerpoint/2010/main" val="41142796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54" name="组合 53">
            <a:extLst>
              <a:ext uri="{FF2B5EF4-FFF2-40B4-BE49-F238E27FC236}">
                <a16:creationId xmlns:a16="http://schemas.microsoft.com/office/drawing/2014/main" xmlns="" id="{122FFF06-023A-49CC-9D8B-A749FF3C7453}"/>
              </a:ext>
            </a:extLst>
          </p:cNvPr>
          <p:cNvGrpSpPr/>
          <p:nvPr/>
        </p:nvGrpSpPr>
        <p:grpSpPr>
          <a:xfrm>
            <a:off x="245742" y="3926523"/>
            <a:ext cx="11687179" cy="2535051"/>
            <a:chOff x="245742" y="386045"/>
            <a:chExt cx="11687179" cy="2535051"/>
          </a:xfrm>
        </p:grpSpPr>
        <p:pic>
          <p:nvPicPr>
            <p:cNvPr id="55" name="图片 54">
              <a:extLst>
                <a:ext uri="{FF2B5EF4-FFF2-40B4-BE49-F238E27FC236}">
                  <a16:creationId xmlns:a16="http://schemas.microsoft.com/office/drawing/2014/main" xmlns="" id="{E8982935-C32F-4723-BEDD-70032B9A6FC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4834554" y="-4202767"/>
              <a:ext cx="2509555" cy="11687179"/>
            </a:xfrm>
            <a:prstGeom prst="rect">
              <a:avLst/>
            </a:prstGeom>
          </p:spPr>
        </p:pic>
        <p:sp>
          <p:nvSpPr>
            <p:cNvPr id="56" name="矩形 55">
              <a:extLst>
                <a:ext uri="{FF2B5EF4-FFF2-40B4-BE49-F238E27FC236}">
                  <a16:creationId xmlns:a16="http://schemas.microsoft.com/office/drawing/2014/main" xmlns="" id="{F32176EA-E0FD-4AE9-B3B5-973581AE016D}"/>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文本框 56">
              <a:extLst>
                <a:ext uri="{FF2B5EF4-FFF2-40B4-BE49-F238E27FC236}">
                  <a16:creationId xmlns:a16="http://schemas.microsoft.com/office/drawing/2014/main" xmlns="" id="{9E432A91-0F42-408A-BDDE-93183E3AC290}"/>
                </a:ext>
              </a:extLst>
            </p:cNvPr>
            <p:cNvSpPr txBox="1"/>
            <p:nvPr/>
          </p:nvSpPr>
          <p:spPr>
            <a:xfrm>
              <a:off x="4355523" y="797007"/>
              <a:ext cx="3467616" cy="584775"/>
            </a:xfrm>
            <a:prstGeom prst="rect">
              <a:avLst/>
            </a:prstGeom>
            <a:noFill/>
          </p:spPr>
          <p:txBody>
            <a:bodyPr wrap="none" rtlCol="0">
              <a:spAutoFit/>
            </a:bodyPr>
            <a:lstStyle/>
            <a:p>
              <a:r>
                <a:rPr lang="zh-CN" altLang="en-US" sz="3200" dirty="0">
                  <a:solidFill>
                    <a:srgbClr val="FBF9FB"/>
                  </a:solidFill>
                  <a:cs typeface="+mn-ea"/>
                  <a:sym typeface="+mn-lt"/>
                </a:rPr>
                <a:t>点击此处添加标题</a:t>
              </a:r>
            </a:p>
          </p:txBody>
        </p:sp>
        <p:sp>
          <p:nvSpPr>
            <p:cNvPr id="58" name="文本框 57">
              <a:extLst>
                <a:ext uri="{FF2B5EF4-FFF2-40B4-BE49-F238E27FC236}">
                  <a16:creationId xmlns:a16="http://schemas.microsoft.com/office/drawing/2014/main" xmlns="" id="{F517B7AD-1060-446B-B968-CD040F29D2BB}"/>
                </a:ext>
              </a:extLst>
            </p:cNvPr>
            <p:cNvSpPr txBox="1"/>
            <p:nvPr/>
          </p:nvSpPr>
          <p:spPr>
            <a:xfrm>
              <a:off x="2200547" y="1859267"/>
              <a:ext cx="7790905" cy="1061829"/>
            </a:xfrm>
            <a:prstGeom prst="rect">
              <a:avLst/>
            </a:prstGeom>
            <a:noFill/>
          </p:spPr>
          <p:txBody>
            <a:bodyPr wrap="square" rtlCol="0">
              <a:spAutoFit/>
            </a:bodyPr>
            <a:lstStyle/>
            <a:p>
              <a:pPr algn="ctr">
                <a:lnSpc>
                  <a:spcPct val="150000"/>
                </a:lnSpc>
              </a:pPr>
              <a:r>
                <a:rPr lang="zh-CN" altLang="en-US" sz="1400" dirty="0">
                  <a:solidFill>
                    <a:srgbClr val="FBF9FB">
                      <a:alpha val="93000"/>
                    </a:srgbClr>
                  </a:solidFill>
                  <a:cs typeface="+mn-ea"/>
                  <a:sym typeface="+mn-lt"/>
                </a:rPr>
                <a:t>点击此处输入你的具体文本说明点击此处输入你的具体文本说明点击此处点击此处输入你的具体文本说明点击此处输入你的具体文本说明点击此处</a:t>
              </a:r>
            </a:p>
            <a:p>
              <a:pPr algn="ctr">
                <a:lnSpc>
                  <a:spcPct val="150000"/>
                </a:lnSpc>
              </a:pPr>
              <a:endParaRPr lang="zh-CN" altLang="en-US" sz="1400" dirty="0">
                <a:solidFill>
                  <a:srgbClr val="FBF9FB">
                    <a:alpha val="93000"/>
                  </a:srgbClr>
                </a:solidFill>
                <a:cs typeface="+mn-ea"/>
                <a:sym typeface="+mn-lt"/>
              </a:endParaRPr>
            </a:p>
          </p:txBody>
        </p:sp>
        <p:cxnSp>
          <p:nvCxnSpPr>
            <p:cNvPr id="59" name="直接连接符 58">
              <a:extLst>
                <a:ext uri="{FF2B5EF4-FFF2-40B4-BE49-F238E27FC236}">
                  <a16:creationId xmlns:a16="http://schemas.microsoft.com/office/drawing/2014/main" xmlns="" id="{EC91A384-F9E6-4EEA-92A5-3532BCAE8CD4}"/>
                </a:ext>
              </a:extLst>
            </p:cNvPr>
            <p:cNvCxnSpPr/>
            <p:nvPr/>
          </p:nvCxnSpPr>
          <p:spPr>
            <a:xfrm>
              <a:off x="5030151" y="1620524"/>
              <a:ext cx="2118360" cy="0"/>
            </a:xfrm>
            <a:prstGeom prst="line">
              <a:avLst/>
            </a:prstGeom>
            <a:ln>
              <a:solidFill>
                <a:srgbClr val="FBF9FB">
                  <a:alpha val="76000"/>
                </a:srgbClr>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xmlns="" id="{360F5A92-C2E1-4F04-95FA-2D01995ECE73}"/>
              </a:ext>
            </a:extLst>
          </p:cNvPr>
          <p:cNvGrpSpPr/>
          <p:nvPr/>
        </p:nvGrpSpPr>
        <p:grpSpPr>
          <a:xfrm>
            <a:off x="509933" y="2081965"/>
            <a:ext cx="3581400" cy="2255520"/>
            <a:chOff x="1463040" y="1554480"/>
            <a:chExt cx="3581400" cy="2255520"/>
          </a:xfrm>
        </p:grpSpPr>
        <p:sp>
          <p:nvSpPr>
            <p:cNvPr id="8" name="矩形 7">
              <a:extLst>
                <a:ext uri="{FF2B5EF4-FFF2-40B4-BE49-F238E27FC236}">
                  <a16:creationId xmlns:a16="http://schemas.microsoft.com/office/drawing/2014/main" xmlns="" id="{C06E87FD-CA46-4E0C-A54F-53FDFDA0CBF6}"/>
                </a:ext>
              </a:extLst>
            </p:cNvPr>
            <p:cNvSpPr/>
            <p:nvPr/>
          </p:nvSpPr>
          <p:spPr>
            <a:xfrm>
              <a:off x="1463040" y="1554480"/>
              <a:ext cx="3581400" cy="225552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1" name="组合 10">
              <a:extLst>
                <a:ext uri="{FF2B5EF4-FFF2-40B4-BE49-F238E27FC236}">
                  <a16:creationId xmlns:a16="http://schemas.microsoft.com/office/drawing/2014/main" xmlns="" id="{94CC226D-E4B6-4D4E-B46F-3AB65D4BDB03}"/>
                </a:ext>
              </a:extLst>
            </p:cNvPr>
            <p:cNvGrpSpPr/>
            <p:nvPr/>
          </p:nvGrpSpPr>
          <p:grpSpPr>
            <a:xfrm>
              <a:off x="2091196" y="1815347"/>
              <a:ext cx="2325089" cy="1852178"/>
              <a:chOff x="4933455" y="459786"/>
              <a:chExt cx="2325089" cy="1852178"/>
            </a:xfrm>
          </p:grpSpPr>
          <p:grpSp>
            <p:nvGrpSpPr>
              <p:cNvPr id="12" name="组合 11">
                <a:extLst>
                  <a:ext uri="{FF2B5EF4-FFF2-40B4-BE49-F238E27FC236}">
                    <a16:creationId xmlns:a16="http://schemas.microsoft.com/office/drawing/2014/main" xmlns="" id="{8019BC15-25F2-4F89-9DB3-75A9CBCD5E3D}"/>
                  </a:ext>
                </a:extLst>
              </p:cNvPr>
              <p:cNvGrpSpPr/>
              <p:nvPr/>
            </p:nvGrpSpPr>
            <p:grpSpPr>
              <a:xfrm>
                <a:off x="4933455" y="1047841"/>
                <a:ext cx="2325089" cy="1264123"/>
                <a:chOff x="5051071" y="1063081"/>
                <a:chExt cx="2325089" cy="1264123"/>
              </a:xfrm>
            </p:grpSpPr>
            <p:sp>
              <p:nvSpPr>
                <p:cNvPr id="25" name="文本框 24">
                  <a:extLst>
                    <a:ext uri="{FF2B5EF4-FFF2-40B4-BE49-F238E27FC236}">
                      <a16:creationId xmlns:a16="http://schemas.microsoft.com/office/drawing/2014/main" xmlns="" id="{DCAFD1C7-EBA3-4830-BC6F-05C39EED7E0E}"/>
                    </a:ext>
                  </a:extLst>
                </p:cNvPr>
                <p:cNvSpPr txBox="1"/>
                <p:nvPr/>
              </p:nvSpPr>
              <p:spPr>
                <a:xfrm>
                  <a:off x="5377593" y="106308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26" name="文本框 25">
                  <a:extLst>
                    <a:ext uri="{FF2B5EF4-FFF2-40B4-BE49-F238E27FC236}">
                      <a16:creationId xmlns:a16="http://schemas.microsoft.com/office/drawing/2014/main" xmlns="" id="{7A6CADFF-21A6-4269-8B9F-CF8DFD9B4C3F}"/>
                    </a:ext>
                  </a:extLst>
                </p:cNvPr>
                <p:cNvSpPr txBox="1"/>
                <p:nvPr/>
              </p:nvSpPr>
              <p:spPr>
                <a:xfrm>
                  <a:off x="5051071" y="1626628"/>
                  <a:ext cx="2325089" cy="700576"/>
                </a:xfrm>
                <a:prstGeom prst="rect">
                  <a:avLst/>
                </a:prstGeom>
                <a:noFill/>
              </p:spPr>
              <p:txBody>
                <a:bodyPr wrap="square" rtlCol="0">
                  <a:spAutoFit/>
                </a:bodyPr>
                <a:lstStyle/>
                <a:p>
                  <a:pPr algn="ctr">
                    <a:lnSpc>
                      <a:spcPct val="150000"/>
                    </a:lnSpc>
                  </a:pPr>
                  <a:r>
                    <a:rPr lang="zh-CN" altLang="en-US" sz="1400" dirty="0">
                      <a:solidFill>
                        <a:schemeClr val="tx1">
                          <a:alpha val="83000"/>
                        </a:schemeClr>
                      </a:solidFill>
                      <a:cs typeface="+mn-ea"/>
                      <a:sym typeface="+mn-lt"/>
                    </a:rPr>
                    <a:t>点击此处输入你的具体文本说明点</a:t>
                  </a:r>
                </a:p>
              </p:txBody>
            </p:sp>
          </p:grpSp>
          <p:grpSp>
            <p:nvGrpSpPr>
              <p:cNvPr id="13" name="组合 12">
                <a:extLst>
                  <a:ext uri="{FF2B5EF4-FFF2-40B4-BE49-F238E27FC236}">
                    <a16:creationId xmlns:a16="http://schemas.microsoft.com/office/drawing/2014/main" xmlns="" id="{12BF63F5-68B6-4F93-AF03-FD583F227800}"/>
                  </a:ext>
                </a:extLst>
              </p:cNvPr>
              <p:cNvGrpSpPr/>
              <p:nvPr/>
            </p:nvGrpSpPr>
            <p:grpSpPr>
              <a:xfrm>
                <a:off x="5899149" y="459786"/>
                <a:ext cx="393700" cy="501650"/>
                <a:chOff x="5964238" y="5456238"/>
                <a:chExt cx="393700" cy="501650"/>
              </a:xfrm>
              <a:solidFill>
                <a:srgbClr val="313C2E"/>
              </a:solidFill>
            </p:grpSpPr>
            <p:sp>
              <p:nvSpPr>
                <p:cNvPr id="14" name="Freeform 259">
                  <a:extLst>
                    <a:ext uri="{FF2B5EF4-FFF2-40B4-BE49-F238E27FC236}">
                      <a16:creationId xmlns:a16="http://schemas.microsoft.com/office/drawing/2014/main" xmlns="" id="{F4B6F5A7-C603-46A6-A9B7-D94B37CC8829}"/>
                    </a:ext>
                  </a:extLst>
                </p:cNvPr>
                <p:cNvSpPr>
                  <a:spLocks noEditPoints="1"/>
                </p:cNvSpPr>
                <p:nvPr/>
              </p:nvSpPr>
              <p:spPr bwMode="auto">
                <a:xfrm>
                  <a:off x="6042025" y="5456238"/>
                  <a:ext cx="238125" cy="280988"/>
                </a:xfrm>
                <a:custGeom>
                  <a:avLst/>
                  <a:gdLst>
                    <a:gd name="T0" fmla="*/ 100 w 200"/>
                    <a:gd name="T1" fmla="*/ 0 h 235"/>
                    <a:gd name="T2" fmla="*/ 170 w 200"/>
                    <a:gd name="T3" fmla="*/ 19 h 235"/>
                    <a:gd name="T4" fmla="*/ 200 w 200"/>
                    <a:gd name="T5" fmla="*/ 92 h 235"/>
                    <a:gd name="T6" fmla="*/ 169 w 200"/>
                    <a:gd name="T7" fmla="*/ 186 h 235"/>
                    <a:gd name="T8" fmla="*/ 100 w 200"/>
                    <a:gd name="T9" fmla="*/ 235 h 235"/>
                    <a:gd name="T10" fmla="*/ 30 w 200"/>
                    <a:gd name="T11" fmla="*/ 186 h 235"/>
                    <a:gd name="T12" fmla="*/ 0 w 200"/>
                    <a:gd name="T13" fmla="*/ 92 h 235"/>
                    <a:gd name="T14" fmla="*/ 30 w 200"/>
                    <a:gd name="T15" fmla="*/ 19 h 235"/>
                    <a:gd name="T16" fmla="*/ 100 w 200"/>
                    <a:gd name="T17" fmla="*/ 0 h 235"/>
                    <a:gd name="T18" fmla="*/ 159 w 200"/>
                    <a:gd name="T19" fmla="*/ 33 h 235"/>
                    <a:gd name="T20" fmla="*/ 100 w 200"/>
                    <a:gd name="T21" fmla="*/ 18 h 235"/>
                    <a:gd name="T22" fmla="*/ 40 w 200"/>
                    <a:gd name="T23" fmla="*/ 33 h 235"/>
                    <a:gd name="T24" fmla="*/ 17 w 200"/>
                    <a:gd name="T25" fmla="*/ 92 h 235"/>
                    <a:gd name="T26" fmla="*/ 45 w 200"/>
                    <a:gd name="T27" fmla="*/ 177 h 235"/>
                    <a:gd name="T28" fmla="*/ 100 w 200"/>
                    <a:gd name="T29" fmla="*/ 217 h 235"/>
                    <a:gd name="T30" fmla="*/ 155 w 200"/>
                    <a:gd name="T31" fmla="*/ 177 h 235"/>
                    <a:gd name="T32" fmla="*/ 182 w 200"/>
                    <a:gd name="T33" fmla="*/ 92 h 235"/>
                    <a:gd name="T34" fmla="*/ 159 w 200"/>
                    <a:gd name="T35" fmla="*/ 3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35">
                      <a:moveTo>
                        <a:pt x="100" y="0"/>
                      </a:moveTo>
                      <a:cubicBezTo>
                        <a:pt x="127" y="0"/>
                        <a:pt x="151" y="5"/>
                        <a:pt x="170" y="19"/>
                      </a:cubicBezTo>
                      <a:cubicBezTo>
                        <a:pt x="188" y="33"/>
                        <a:pt x="200" y="56"/>
                        <a:pt x="200" y="92"/>
                      </a:cubicBezTo>
                      <a:cubicBezTo>
                        <a:pt x="200" y="126"/>
                        <a:pt x="187" y="160"/>
                        <a:pt x="169" y="186"/>
                      </a:cubicBezTo>
                      <a:cubicBezTo>
                        <a:pt x="149" y="215"/>
                        <a:pt x="123" y="235"/>
                        <a:pt x="100" y="235"/>
                      </a:cubicBezTo>
                      <a:cubicBezTo>
                        <a:pt x="76" y="235"/>
                        <a:pt x="50" y="215"/>
                        <a:pt x="30" y="186"/>
                      </a:cubicBezTo>
                      <a:cubicBezTo>
                        <a:pt x="12" y="160"/>
                        <a:pt x="0" y="126"/>
                        <a:pt x="0" y="92"/>
                      </a:cubicBezTo>
                      <a:cubicBezTo>
                        <a:pt x="0" y="56"/>
                        <a:pt x="11" y="33"/>
                        <a:pt x="30" y="19"/>
                      </a:cubicBezTo>
                      <a:cubicBezTo>
                        <a:pt x="48" y="5"/>
                        <a:pt x="73" y="0"/>
                        <a:pt x="100" y="0"/>
                      </a:cubicBezTo>
                      <a:close/>
                      <a:moveTo>
                        <a:pt x="159" y="33"/>
                      </a:moveTo>
                      <a:cubicBezTo>
                        <a:pt x="144" y="22"/>
                        <a:pt x="123" y="18"/>
                        <a:pt x="100" y="18"/>
                      </a:cubicBezTo>
                      <a:cubicBezTo>
                        <a:pt x="76" y="18"/>
                        <a:pt x="55" y="22"/>
                        <a:pt x="40" y="33"/>
                      </a:cubicBezTo>
                      <a:cubicBezTo>
                        <a:pt x="26" y="44"/>
                        <a:pt x="17" y="62"/>
                        <a:pt x="17" y="92"/>
                      </a:cubicBezTo>
                      <a:cubicBezTo>
                        <a:pt x="17" y="122"/>
                        <a:pt x="29" y="153"/>
                        <a:pt x="45" y="177"/>
                      </a:cubicBezTo>
                      <a:cubicBezTo>
                        <a:pt x="61" y="201"/>
                        <a:pt x="82" y="217"/>
                        <a:pt x="100" y="217"/>
                      </a:cubicBezTo>
                      <a:cubicBezTo>
                        <a:pt x="117" y="217"/>
                        <a:pt x="138" y="201"/>
                        <a:pt x="155" y="177"/>
                      </a:cubicBezTo>
                      <a:cubicBezTo>
                        <a:pt x="171" y="153"/>
                        <a:pt x="182" y="122"/>
                        <a:pt x="182" y="92"/>
                      </a:cubicBezTo>
                      <a:cubicBezTo>
                        <a:pt x="182" y="62"/>
                        <a:pt x="173" y="44"/>
                        <a:pt x="15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260">
                  <a:extLst>
                    <a:ext uri="{FF2B5EF4-FFF2-40B4-BE49-F238E27FC236}">
                      <a16:creationId xmlns:a16="http://schemas.microsoft.com/office/drawing/2014/main" xmlns="" id="{C2331BEE-5686-4DC8-B2EB-920B4E73D3FD}"/>
                    </a:ext>
                  </a:extLst>
                </p:cNvPr>
                <p:cNvSpPr>
                  <a:spLocks/>
                </p:cNvSpPr>
                <p:nvPr/>
              </p:nvSpPr>
              <p:spPr bwMode="auto">
                <a:xfrm>
                  <a:off x="6086475" y="5470525"/>
                  <a:ext cx="184150" cy="133350"/>
                </a:xfrm>
                <a:custGeom>
                  <a:avLst/>
                  <a:gdLst>
                    <a:gd name="T0" fmla="*/ 1 w 154"/>
                    <a:gd name="T1" fmla="*/ 11 h 112"/>
                    <a:gd name="T2" fmla="*/ 4 w 154"/>
                    <a:gd name="T3" fmla="*/ 2 h 112"/>
                    <a:gd name="T4" fmla="*/ 13 w 154"/>
                    <a:gd name="T5" fmla="*/ 4 h 112"/>
                    <a:gd name="T6" fmla="*/ 145 w 154"/>
                    <a:gd name="T7" fmla="*/ 98 h 112"/>
                    <a:gd name="T8" fmla="*/ 148 w 154"/>
                    <a:gd name="T9" fmla="*/ 99 h 112"/>
                    <a:gd name="T10" fmla="*/ 153 w 154"/>
                    <a:gd name="T11" fmla="*/ 107 h 112"/>
                    <a:gd name="T12" fmla="*/ 145 w 154"/>
                    <a:gd name="T13" fmla="*/ 111 h 112"/>
                    <a:gd name="T14" fmla="*/ 142 w 154"/>
                    <a:gd name="T15" fmla="*/ 110 h 112"/>
                    <a:gd name="T16" fmla="*/ 1 w 154"/>
                    <a:gd name="T1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12">
                      <a:moveTo>
                        <a:pt x="1" y="11"/>
                      </a:moveTo>
                      <a:cubicBezTo>
                        <a:pt x="0" y="8"/>
                        <a:pt x="1" y="4"/>
                        <a:pt x="4" y="2"/>
                      </a:cubicBezTo>
                      <a:cubicBezTo>
                        <a:pt x="7" y="0"/>
                        <a:pt x="11" y="1"/>
                        <a:pt x="13" y="4"/>
                      </a:cubicBezTo>
                      <a:cubicBezTo>
                        <a:pt x="50" y="71"/>
                        <a:pt x="83" y="80"/>
                        <a:pt x="145" y="98"/>
                      </a:cubicBezTo>
                      <a:cubicBezTo>
                        <a:pt x="148" y="99"/>
                        <a:pt x="148" y="99"/>
                        <a:pt x="148" y="99"/>
                      </a:cubicBezTo>
                      <a:cubicBezTo>
                        <a:pt x="152" y="100"/>
                        <a:pt x="154" y="103"/>
                        <a:pt x="153" y="107"/>
                      </a:cubicBezTo>
                      <a:cubicBezTo>
                        <a:pt x="152" y="110"/>
                        <a:pt x="148" y="112"/>
                        <a:pt x="145" y="111"/>
                      </a:cubicBezTo>
                      <a:cubicBezTo>
                        <a:pt x="142" y="110"/>
                        <a:pt x="142" y="110"/>
                        <a:pt x="142" y="110"/>
                      </a:cubicBezTo>
                      <a:cubicBezTo>
                        <a:pt x="76" y="92"/>
                        <a:pt x="41" y="82"/>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Freeform 261">
                  <a:extLst>
                    <a:ext uri="{FF2B5EF4-FFF2-40B4-BE49-F238E27FC236}">
                      <a16:creationId xmlns:a16="http://schemas.microsoft.com/office/drawing/2014/main" xmlns="" id="{21590142-22B4-43B1-B265-EC813CC1FA29}"/>
                    </a:ext>
                  </a:extLst>
                </p:cNvPr>
                <p:cNvSpPr>
                  <a:spLocks/>
                </p:cNvSpPr>
                <p:nvPr/>
              </p:nvSpPr>
              <p:spPr bwMode="auto">
                <a:xfrm>
                  <a:off x="6046788" y="5514975"/>
                  <a:ext cx="87312" cy="69850"/>
                </a:xfrm>
                <a:custGeom>
                  <a:avLst/>
                  <a:gdLst>
                    <a:gd name="T0" fmla="*/ 61 w 73"/>
                    <a:gd name="T1" fmla="*/ 3 h 58"/>
                    <a:gd name="T2" fmla="*/ 70 w 73"/>
                    <a:gd name="T3" fmla="*/ 2 h 58"/>
                    <a:gd name="T4" fmla="*/ 71 w 73"/>
                    <a:gd name="T5" fmla="*/ 11 h 58"/>
                    <a:gd name="T6" fmla="*/ 36 w 73"/>
                    <a:gd name="T7" fmla="*/ 45 h 58"/>
                    <a:gd name="T8" fmla="*/ 8 w 73"/>
                    <a:gd name="T9" fmla="*/ 57 h 58"/>
                    <a:gd name="T10" fmla="*/ 0 w 73"/>
                    <a:gd name="T11" fmla="*/ 52 h 58"/>
                    <a:gd name="T12" fmla="*/ 5 w 73"/>
                    <a:gd name="T13" fmla="*/ 44 h 58"/>
                    <a:gd name="T14" fmla="*/ 29 w 73"/>
                    <a:gd name="T15" fmla="*/ 34 h 58"/>
                    <a:gd name="T16" fmla="*/ 61 w 73"/>
                    <a:gd name="T1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58">
                      <a:moveTo>
                        <a:pt x="61" y="3"/>
                      </a:moveTo>
                      <a:cubicBezTo>
                        <a:pt x="63" y="0"/>
                        <a:pt x="67" y="0"/>
                        <a:pt x="70" y="2"/>
                      </a:cubicBezTo>
                      <a:cubicBezTo>
                        <a:pt x="73" y="4"/>
                        <a:pt x="73" y="8"/>
                        <a:pt x="71" y="11"/>
                      </a:cubicBezTo>
                      <a:cubicBezTo>
                        <a:pt x="58" y="27"/>
                        <a:pt x="47" y="38"/>
                        <a:pt x="36" y="45"/>
                      </a:cubicBezTo>
                      <a:cubicBezTo>
                        <a:pt x="26" y="52"/>
                        <a:pt x="17" y="55"/>
                        <a:pt x="8" y="57"/>
                      </a:cubicBezTo>
                      <a:cubicBezTo>
                        <a:pt x="4" y="58"/>
                        <a:pt x="1" y="55"/>
                        <a:pt x="0" y="52"/>
                      </a:cubicBezTo>
                      <a:cubicBezTo>
                        <a:pt x="0" y="48"/>
                        <a:pt x="2" y="45"/>
                        <a:pt x="5" y="44"/>
                      </a:cubicBezTo>
                      <a:cubicBezTo>
                        <a:pt x="13" y="43"/>
                        <a:pt x="20" y="40"/>
                        <a:pt x="29" y="34"/>
                      </a:cubicBezTo>
                      <a:cubicBezTo>
                        <a:pt x="38" y="28"/>
                        <a:pt x="49" y="18"/>
                        <a:pt x="6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Freeform 262">
                  <a:extLst>
                    <a:ext uri="{FF2B5EF4-FFF2-40B4-BE49-F238E27FC236}">
                      <a16:creationId xmlns:a16="http://schemas.microsoft.com/office/drawing/2014/main" xmlns="" id="{5EAD5098-CAD0-4E64-96E7-A73D49177D04}"/>
                    </a:ext>
                  </a:extLst>
                </p:cNvPr>
                <p:cNvSpPr>
                  <a:spLocks noEditPoints="1"/>
                </p:cNvSpPr>
                <p:nvPr/>
              </p:nvSpPr>
              <p:spPr bwMode="auto">
                <a:xfrm>
                  <a:off x="5964238" y="5724525"/>
                  <a:ext cx="393700" cy="233363"/>
                </a:xfrm>
                <a:custGeom>
                  <a:avLst/>
                  <a:gdLst>
                    <a:gd name="T0" fmla="*/ 55 w 329"/>
                    <a:gd name="T1" fmla="*/ 54 h 196"/>
                    <a:gd name="T2" fmla="*/ 24 w 329"/>
                    <a:gd name="T3" fmla="*/ 104 h 196"/>
                    <a:gd name="T4" fmla="*/ 23 w 329"/>
                    <a:gd name="T5" fmla="*/ 179 h 196"/>
                    <a:gd name="T6" fmla="*/ 306 w 329"/>
                    <a:gd name="T7" fmla="*/ 179 h 196"/>
                    <a:gd name="T8" fmla="*/ 305 w 329"/>
                    <a:gd name="T9" fmla="*/ 104 h 196"/>
                    <a:gd name="T10" fmla="*/ 274 w 329"/>
                    <a:gd name="T11" fmla="*/ 54 h 196"/>
                    <a:gd name="T12" fmla="*/ 230 w 329"/>
                    <a:gd name="T13" fmla="*/ 38 h 196"/>
                    <a:gd name="T14" fmla="*/ 225 w 329"/>
                    <a:gd name="T15" fmla="*/ 30 h 196"/>
                    <a:gd name="T16" fmla="*/ 225 w 329"/>
                    <a:gd name="T17" fmla="*/ 30 h 196"/>
                    <a:gd name="T18" fmla="*/ 224 w 329"/>
                    <a:gd name="T19" fmla="*/ 21 h 196"/>
                    <a:gd name="T20" fmla="*/ 168 w 329"/>
                    <a:gd name="T21" fmla="*/ 40 h 196"/>
                    <a:gd name="T22" fmla="*/ 162 w 329"/>
                    <a:gd name="T23" fmla="*/ 40 h 196"/>
                    <a:gd name="T24" fmla="*/ 106 w 329"/>
                    <a:gd name="T25" fmla="*/ 21 h 196"/>
                    <a:gd name="T26" fmla="*/ 105 w 329"/>
                    <a:gd name="T27" fmla="*/ 30 h 196"/>
                    <a:gd name="T28" fmla="*/ 99 w 329"/>
                    <a:gd name="T29" fmla="*/ 38 h 196"/>
                    <a:gd name="T30" fmla="*/ 55 w 329"/>
                    <a:gd name="T31" fmla="*/ 54 h 196"/>
                    <a:gd name="T32" fmla="*/ 7 w 329"/>
                    <a:gd name="T33" fmla="*/ 100 h 196"/>
                    <a:gd name="T34" fmla="*/ 47 w 329"/>
                    <a:gd name="T35" fmla="*/ 39 h 196"/>
                    <a:gd name="T36" fmla="*/ 47 w 329"/>
                    <a:gd name="T37" fmla="*/ 39 h 196"/>
                    <a:gd name="T38" fmla="*/ 48 w 329"/>
                    <a:gd name="T39" fmla="*/ 38 h 196"/>
                    <a:gd name="T40" fmla="*/ 88 w 329"/>
                    <a:gd name="T41" fmla="*/ 23 h 196"/>
                    <a:gd name="T42" fmla="*/ 90 w 329"/>
                    <a:gd name="T43" fmla="*/ 8 h 196"/>
                    <a:gd name="T44" fmla="*/ 90 w 329"/>
                    <a:gd name="T45" fmla="*/ 8 h 196"/>
                    <a:gd name="T46" fmla="*/ 90 w 329"/>
                    <a:gd name="T47" fmla="*/ 7 h 196"/>
                    <a:gd name="T48" fmla="*/ 101 w 329"/>
                    <a:gd name="T49" fmla="*/ 1 h 196"/>
                    <a:gd name="T50" fmla="*/ 165 w 329"/>
                    <a:gd name="T51" fmla="*/ 23 h 196"/>
                    <a:gd name="T52" fmla="*/ 228 w 329"/>
                    <a:gd name="T53" fmla="*/ 1 h 196"/>
                    <a:gd name="T54" fmla="*/ 230 w 329"/>
                    <a:gd name="T55" fmla="*/ 1 h 196"/>
                    <a:gd name="T56" fmla="*/ 240 w 329"/>
                    <a:gd name="T57" fmla="*/ 8 h 196"/>
                    <a:gd name="T58" fmla="*/ 241 w 329"/>
                    <a:gd name="T59" fmla="*/ 23 h 196"/>
                    <a:gd name="T60" fmla="*/ 281 w 329"/>
                    <a:gd name="T61" fmla="*/ 38 h 196"/>
                    <a:gd name="T62" fmla="*/ 283 w 329"/>
                    <a:gd name="T63" fmla="*/ 39 h 196"/>
                    <a:gd name="T64" fmla="*/ 322 w 329"/>
                    <a:gd name="T65" fmla="*/ 100 h 196"/>
                    <a:gd name="T66" fmla="*/ 322 w 329"/>
                    <a:gd name="T67" fmla="*/ 189 h 196"/>
                    <a:gd name="T68" fmla="*/ 313 w 329"/>
                    <a:gd name="T69" fmla="*/ 196 h 196"/>
                    <a:gd name="T70" fmla="*/ 16 w 329"/>
                    <a:gd name="T71" fmla="*/ 196 h 196"/>
                    <a:gd name="T72" fmla="*/ 16 w 329"/>
                    <a:gd name="T73" fmla="*/ 196 h 196"/>
                    <a:gd name="T74" fmla="*/ 8 w 329"/>
                    <a:gd name="T75" fmla="*/ 189 h 196"/>
                    <a:gd name="T76" fmla="*/ 7 w 329"/>
                    <a:gd name="T77" fmla="*/ 10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9" h="196">
                      <a:moveTo>
                        <a:pt x="55" y="54"/>
                      </a:moveTo>
                      <a:cubicBezTo>
                        <a:pt x="39" y="65"/>
                        <a:pt x="29" y="83"/>
                        <a:pt x="24" y="104"/>
                      </a:cubicBezTo>
                      <a:cubicBezTo>
                        <a:pt x="18" y="128"/>
                        <a:pt x="19" y="155"/>
                        <a:pt x="23" y="179"/>
                      </a:cubicBezTo>
                      <a:cubicBezTo>
                        <a:pt x="306" y="179"/>
                        <a:pt x="306" y="179"/>
                        <a:pt x="306" y="179"/>
                      </a:cubicBezTo>
                      <a:cubicBezTo>
                        <a:pt x="311" y="155"/>
                        <a:pt x="311" y="128"/>
                        <a:pt x="305" y="104"/>
                      </a:cubicBezTo>
                      <a:cubicBezTo>
                        <a:pt x="300" y="83"/>
                        <a:pt x="290" y="65"/>
                        <a:pt x="274" y="54"/>
                      </a:cubicBezTo>
                      <a:cubicBezTo>
                        <a:pt x="230" y="38"/>
                        <a:pt x="230" y="38"/>
                        <a:pt x="230" y="38"/>
                      </a:cubicBezTo>
                      <a:cubicBezTo>
                        <a:pt x="227" y="36"/>
                        <a:pt x="225" y="34"/>
                        <a:pt x="225" y="30"/>
                      </a:cubicBezTo>
                      <a:cubicBezTo>
                        <a:pt x="225" y="30"/>
                        <a:pt x="225" y="30"/>
                        <a:pt x="225" y="30"/>
                      </a:cubicBezTo>
                      <a:cubicBezTo>
                        <a:pt x="224" y="21"/>
                        <a:pt x="224" y="21"/>
                        <a:pt x="224" y="21"/>
                      </a:cubicBezTo>
                      <a:cubicBezTo>
                        <a:pt x="168" y="40"/>
                        <a:pt x="168" y="40"/>
                        <a:pt x="168" y="40"/>
                      </a:cubicBezTo>
                      <a:cubicBezTo>
                        <a:pt x="166" y="41"/>
                        <a:pt x="164" y="41"/>
                        <a:pt x="162" y="40"/>
                      </a:cubicBezTo>
                      <a:cubicBezTo>
                        <a:pt x="106" y="21"/>
                        <a:pt x="106" y="21"/>
                        <a:pt x="106" y="21"/>
                      </a:cubicBezTo>
                      <a:cubicBezTo>
                        <a:pt x="105" y="30"/>
                        <a:pt x="105" y="30"/>
                        <a:pt x="105" y="30"/>
                      </a:cubicBezTo>
                      <a:cubicBezTo>
                        <a:pt x="104" y="34"/>
                        <a:pt x="102" y="37"/>
                        <a:pt x="99" y="38"/>
                      </a:cubicBezTo>
                      <a:cubicBezTo>
                        <a:pt x="55" y="54"/>
                        <a:pt x="55" y="54"/>
                        <a:pt x="55" y="54"/>
                      </a:cubicBezTo>
                      <a:close/>
                      <a:moveTo>
                        <a:pt x="7" y="100"/>
                      </a:moveTo>
                      <a:cubicBezTo>
                        <a:pt x="14" y="74"/>
                        <a:pt x="26" y="52"/>
                        <a:pt x="47" y="39"/>
                      </a:cubicBezTo>
                      <a:cubicBezTo>
                        <a:pt x="47" y="39"/>
                        <a:pt x="47" y="39"/>
                        <a:pt x="47" y="39"/>
                      </a:cubicBezTo>
                      <a:cubicBezTo>
                        <a:pt x="47" y="39"/>
                        <a:pt x="48" y="38"/>
                        <a:pt x="48" y="38"/>
                      </a:cubicBezTo>
                      <a:cubicBezTo>
                        <a:pt x="88" y="23"/>
                        <a:pt x="88" y="23"/>
                        <a:pt x="88" y="23"/>
                      </a:cubicBezTo>
                      <a:cubicBezTo>
                        <a:pt x="90" y="8"/>
                        <a:pt x="90" y="8"/>
                        <a:pt x="90" y="8"/>
                      </a:cubicBezTo>
                      <a:cubicBezTo>
                        <a:pt x="90" y="8"/>
                        <a:pt x="90" y="8"/>
                        <a:pt x="90" y="8"/>
                      </a:cubicBezTo>
                      <a:cubicBezTo>
                        <a:pt x="90" y="8"/>
                        <a:pt x="90" y="7"/>
                        <a:pt x="90" y="7"/>
                      </a:cubicBezTo>
                      <a:cubicBezTo>
                        <a:pt x="92" y="2"/>
                        <a:pt x="97" y="0"/>
                        <a:pt x="101" y="1"/>
                      </a:cubicBezTo>
                      <a:cubicBezTo>
                        <a:pt x="165" y="23"/>
                        <a:pt x="165" y="23"/>
                        <a:pt x="165" y="23"/>
                      </a:cubicBezTo>
                      <a:cubicBezTo>
                        <a:pt x="228" y="1"/>
                        <a:pt x="228" y="1"/>
                        <a:pt x="228" y="1"/>
                      </a:cubicBezTo>
                      <a:cubicBezTo>
                        <a:pt x="228" y="1"/>
                        <a:pt x="229" y="1"/>
                        <a:pt x="230" y="1"/>
                      </a:cubicBezTo>
                      <a:cubicBezTo>
                        <a:pt x="235" y="0"/>
                        <a:pt x="239" y="4"/>
                        <a:pt x="240" y="8"/>
                      </a:cubicBezTo>
                      <a:cubicBezTo>
                        <a:pt x="241" y="23"/>
                        <a:pt x="241" y="23"/>
                        <a:pt x="241" y="23"/>
                      </a:cubicBezTo>
                      <a:cubicBezTo>
                        <a:pt x="281" y="38"/>
                        <a:pt x="281" y="38"/>
                        <a:pt x="281" y="38"/>
                      </a:cubicBezTo>
                      <a:cubicBezTo>
                        <a:pt x="282" y="38"/>
                        <a:pt x="282" y="39"/>
                        <a:pt x="283" y="39"/>
                      </a:cubicBezTo>
                      <a:cubicBezTo>
                        <a:pt x="304" y="52"/>
                        <a:pt x="316" y="74"/>
                        <a:pt x="322" y="100"/>
                      </a:cubicBezTo>
                      <a:cubicBezTo>
                        <a:pt x="329" y="129"/>
                        <a:pt x="328" y="162"/>
                        <a:pt x="322" y="189"/>
                      </a:cubicBezTo>
                      <a:cubicBezTo>
                        <a:pt x="321" y="193"/>
                        <a:pt x="318" y="196"/>
                        <a:pt x="313" y="196"/>
                      </a:cubicBezTo>
                      <a:cubicBezTo>
                        <a:pt x="16" y="196"/>
                        <a:pt x="16" y="196"/>
                        <a:pt x="16" y="196"/>
                      </a:cubicBezTo>
                      <a:cubicBezTo>
                        <a:pt x="16" y="196"/>
                        <a:pt x="16" y="196"/>
                        <a:pt x="16" y="196"/>
                      </a:cubicBezTo>
                      <a:cubicBezTo>
                        <a:pt x="12" y="196"/>
                        <a:pt x="9" y="193"/>
                        <a:pt x="8" y="189"/>
                      </a:cubicBezTo>
                      <a:cubicBezTo>
                        <a:pt x="1" y="162"/>
                        <a:pt x="0" y="129"/>
                        <a:pt x="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263">
                  <a:extLst>
                    <a:ext uri="{FF2B5EF4-FFF2-40B4-BE49-F238E27FC236}">
                      <a16:creationId xmlns:a16="http://schemas.microsoft.com/office/drawing/2014/main" xmlns="" id="{BC7E2792-C9C3-4C3F-AF8E-03442A893A92}"/>
                    </a:ext>
                  </a:extLst>
                </p:cNvPr>
                <p:cNvSpPr>
                  <a:spLocks/>
                </p:cNvSpPr>
                <p:nvPr/>
              </p:nvSpPr>
              <p:spPr bwMode="auto">
                <a:xfrm>
                  <a:off x="6124575" y="5767388"/>
                  <a:ext cx="165100" cy="185738"/>
                </a:xfrm>
                <a:custGeom>
                  <a:avLst/>
                  <a:gdLst>
                    <a:gd name="T0" fmla="*/ 13 w 139"/>
                    <a:gd name="T1" fmla="*/ 149 h 155"/>
                    <a:gd name="T2" fmla="*/ 6 w 139"/>
                    <a:gd name="T3" fmla="*/ 155 h 155"/>
                    <a:gd name="T4" fmla="*/ 0 w 139"/>
                    <a:gd name="T5" fmla="*/ 149 h 155"/>
                    <a:gd name="T6" fmla="*/ 0 w 139"/>
                    <a:gd name="T7" fmla="*/ 79 h 155"/>
                    <a:gd name="T8" fmla="*/ 3 w 139"/>
                    <a:gd name="T9" fmla="*/ 73 h 155"/>
                    <a:gd name="T10" fmla="*/ 69 w 139"/>
                    <a:gd name="T11" fmla="*/ 35 h 155"/>
                    <a:gd name="T12" fmla="*/ 128 w 139"/>
                    <a:gd name="T13" fmla="*/ 2 h 155"/>
                    <a:gd name="T14" fmla="*/ 137 w 139"/>
                    <a:gd name="T15" fmla="*/ 4 h 155"/>
                    <a:gd name="T16" fmla="*/ 134 w 139"/>
                    <a:gd name="T17" fmla="*/ 13 h 155"/>
                    <a:gd name="T18" fmla="*/ 75 w 139"/>
                    <a:gd name="T19" fmla="*/ 47 h 155"/>
                    <a:gd name="T20" fmla="*/ 13 w 139"/>
                    <a:gd name="T21" fmla="*/ 82 h 155"/>
                    <a:gd name="T22" fmla="*/ 13 w 139"/>
                    <a:gd name="T23" fmla="*/ 14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5">
                      <a:moveTo>
                        <a:pt x="13" y="149"/>
                      </a:moveTo>
                      <a:cubicBezTo>
                        <a:pt x="13" y="152"/>
                        <a:pt x="10" y="155"/>
                        <a:pt x="6" y="155"/>
                      </a:cubicBezTo>
                      <a:cubicBezTo>
                        <a:pt x="2" y="155"/>
                        <a:pt x="0" y="152"/>
                        <a:pt x="0" y="149"/>
                      </a:cubicBezTo>
                      <a:cubicBezTo>
                        <a:pt x="0" y="79"/>
                        <a:pt x="0" y="79"/>
                        <a:pt x="0" y="79"/>
                      </a:cubicBezTo>
                      <a:cubicBezTo>
                        <a:pt x="0" y="76"/>
                        <a:pt x="1" y="74"/>
                        <a:pt x="3" y="73"/>
                      </a:cubicBezTo>
                      <a:cubicBezTo>
                        <a:pt x="28" y="58"/>
                        <a:pt x="48" y="47"/>
                        <a:pt x="69" y="35"/>
                      </a:cubicBezTo>
                      <a:cubicBezTo>
                        <a:pt x="88" y="25"/>
                        <a:pt x="106" y="14"/>
                        <a:pt x="128" y="2"/>
                      </a:cubicBezTo>
                      <a:cubicBezTo>
                        <a:pt x="131" y="0"/>
                        <a:pt x="135" y="1"/>
                        <a:pt x="137" y="4"/>
                      </a:cubicBezTo>
                      <a:cubicBezTo>
                        <a:pt x="139" y="7"/>
                        <a:pt x="138" y="11"/>
                        <a:pt x="134" y="13"/>
                      </a:cubicBezTo>
                      <a:cubicBezTo>
                        <a:pt x="112" y="26"/>
                        <a:pt x="94" y="36"/>
                        <a:pt x="75" y="47"/>
                      </a:cubicBezTo>
                      <a:cubicBezTo>
                        <a:pt x="56" y="57"/>
                        <a:pt x="36" y="68"/>
                        <a:pt x="13" y="82"/>
                      </a:cubicBezTo>
                      <a:lnTo>
                        <a:pt x="13"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264">
                  <a:extLst>
                    <a:ext uri="{FF2B5EF4-FFF2-40B4-BE49-F238E27FC236}">
                      <a16:creationId xmlns:a16="http://schemas.microsoft.com/office/drawing/2014/main" xmlns="" id="{EAB3815F-9D71-4B93-99E7-35434C21A10B}"/>
                    </a:ext>
                  </a:extLst>
                </p:cNvPr>
                <p:cNvSpPr>
                  <a:spLocks/>
                </p:cNvSpPr>
                <p:nvPr/>
              </p:nvSpPr>
              <p:spPr bwMode="auto">
                <a:xfrm>
                  <a:off x="6153150" y="5753100"/>
                  <a:ext cx="15875" cy="98425"/>
                </a:xfrm>
                <a:custGeom>
                  <a:avLst/>
                  <a:gdLst>
                    <a:gd name="T0" fmla="*/ 0 w 13"/>
                    <a:gd name="T1" fmla="*/ 7 h 82"/>
                    <a:gd name="T2" fmla="*/ 7 w 13"/>
                    <a:gd name="T3" fmla="*/ 0 h 82"/>
                    <a:gd name="T4" fmla="*/ 13 w 13"/>
                    <a:gd name="T5" fmla="*/ 7 h 82"/>
                    <a:gd name="T6" fmla="*/ 13 w 13"/>
                    <a:gd name="T7" fmla="*/ 75 h 82"/>
                    <a:gd name="T8" fmla="*/ 7 w 13"/>
                    <a:gd name="T9" fmla="*/ 82 h 82"/>
                    <a:gd name="T10" fmla="*/ 0 w 13"/>
                    <a:gd name="T11" fmla="*/ 75 h 82"/>
                    <a:gd name="T12" fmla="*/ 0 w 13"/>
                    <a:gd name="T13" fmla="*/ 7 h 82"/>
                  </a:gdLst>
                  <a:ahLst/>
                  <a:cxnLst>
                    <a:cxn ang="0">
                      <a:pos x="T0" y="T1"/>
                    </a:cxn>
                    <a:cxn ang="0">
                      <a:pos x="T2" y="T3"/>
                    </a:cxn>
                    <a:cxn ang="0">
                      <a:pos x="T4" y="T5"/>
                    </a:cxn>
                    <a:cxn ang="0">
                      <a:pos x="T6" y="T7"/>
                    </a:cxn>
                    <a:cxn ang="0">
                      <a:pos x="T8" y="T9"/>
                    </a:cxn>
                    <a:cxn ang="0">
                      <a:pos x="T10" y="T11"/>
                    </a:cxn>
                    <a:cxn ang="0">
                      <a:pos x="T12" y="T13"/>
                    </a:cxn>
                  </a:cxnLst>
                  <a:rect l="0" t="0" r="r" b="b"/>
                  <a:pathLst>
                    <a:path w="13" h="82">
                      <a:moveTo>
                        <a:pt x="0" y="7"/>
                      </a:moveTo>
                      <a:cubicBezTo>
                        <a:pt x="0" y="3"/>
                        <a:pt x="3" y="0"/>
                        <a:pt x="7" y="0"/>
                      </a:cubicBezTo>
                      <a:cubicBezTo>
                        <a:pt x="10" y="0"/>
                        <a:pt x="13" y="3"/>
                        <a:pt x="13" y="7"/>
                      </a:cubicBezTo>
                      <a:cubicBezTo>
                        <a:pt x="13" y="75"/>
                        <a:pt x="13" y="75"/>
                        <a:pt x="13" y="75"/>
                      </a:cubicBezTo>
                      <a:cubicBezTo>
                        <a:pt x="13" y="79"/>
                        <a:pt x="10" y="82"/>
                        <a:pt x="7" y="82"/>
                      </a:cubicBezTo>
                      <a:cubicBezTo>
                        <a:pt x="3" y="82"/>
                        <a:pt x="0" y="79"/>
                        <a:pt x="0" y="75"/>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265">
                  <a:extLst>
                    <a:ext uri="{FF2B5EF4-FFF2-40B4-BE49-F238E27FC236}">
                      <a16:creationId xmlns:a16="http://schemas.microsoft.com/office/drawing/2014/main" xmlns="" id="{A9A9E6DE-DB51-4936-BC45-366AA7F003BC}"/>
                    </a:ext>
                  </a:extLst>
                </p:cNvPr>
                <p:cNvSpPr>
                  <a:spLocks/>
                </p:cNvSpPr>
                <p:nvPr/>
              </p:nvSpPr>
              <p:spPr bwMode="auto">
                <a:xfrm>
                  <a:off x="6070600" y="5754688"/>
                  <a:ext cx="98425" cy="47625"/>
                </a:xfrm>
                <a:custGeom>
                  <a:avLst/>
                  <a:gdLst>
                    <a:gd name="T0" fmla="*/ 6 w 82"/>
                    <a:gd name="T1" fmla="*/ 14 h 40"/>
                    <a:gd name="T2" fmla="*/ 2 w 82"/>
                    <a:gd name="T3" fmla="*/ 6 h 40"/>
                    <a:gd name="T4" fmla="*/ 10 w 82"/>
                    <a:gd name="T5" fmla="*/ 2 h 40"/>
                    <a:gd name="T6" fmla="*/ 77 w 82"/>
                    <a:gd name="T7" fmla="*/ 26 h 40"/>
                    <a:gd name="T8" fmla="*/ 81 w 82"/>
                    <a:gd name="T9" fmla="*/ 35 h 40"/>
                    <a:gd name="T10" fmla="*/ 72 w 82"/>
                    <a:gd name="T11" fmla="*/ 39 h 40"/>
                    <a:gd name="T12" fmla="*/ 6 w 82"/>
                    <a:gd name="T13" fmla="*/ 14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6" y="14"/>
                      </a:moveTo>
                      <a:cubicBezTo>
                        <a:pt x="2" y="13"/>
                        <a:pt x="0" y="9"/>
                        <a:pt x="2" y="6"/>
                      </a:cubicBezTo>
                      <a:cubicBezTo>
                        <a:pt x="3" y="2"/>
                        <a:pt x="7" y="0"/>
                        <a:pt x="10" y="2"/>
                      </a:cubicBezTo>
                      <a:cubicBezTo>
                        <a:pt x="77" y="26"/>
                        <a:pt x="77" y="26"/>
                        <a:pt x="77" y="26"/>
                      </a:cubicBezTo>
                      <a:cubicBezTo>
                        <a:pt x="80" y="28"/>
                        <a:pt x="82" y="31"/>
                        <a:pt x="81" y="35"/>
                      </a:cubicBezTo>
                      <a:cubicBezTo>
                        <a:pt x="80" y="38"/>
                        <a:pt x="76" y="40"/>
                        <a:pt x="72" y="39"/>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66">
                  <a:extLst>
                    <a:ext uri="{FF2B5EF4-FFF2-40B4-BE49-F238E27FC236}">
                      <a16:creationId xmlns:a16="http://schemas.microsoft.com/office/drawing/2014/main" xmlns="" id="{E4599FEB-59CE-46E3-9909-F217FD39A489}"/>
                    </a:ext>
                  </a:extLst>
                </p:cNvPr>
                <p:cNvSpPr>
                  <a:spLocks/>
                </p:cNvSpPr>
                <p:nvPr/>
              </p:nvSpPr>
              <p:spPr bwMode="auto">
                <a:xfrm>
                  <a:off x="6151563" y="5754688"/>
                  <a:ext cx="98425" cy="47625"/>
                </a:xfrm>
                <a:custGeom>
                  <a:avLst/>
                  <a:gdLst>
                    <a:gd name="T0" fmla="*/ 72 w 82"/>
                    <a:gd name="T1" fmla="*/ 2 h 40"/>
                    <a:gd name="T2" fmla="*/ 81 w 82"/>
                    <a:gd name="T3" fmla="*/ 6 h 40"/>
                    <a:gd name="T4" fmla="*/ 77 w 82"/>
                    <a:gd name="T5" fmla="*/ 14 h 40"/>
                    <a:gd name="T6" fmla="*/ 10 w 82"/>
                    <a:gd name="T7" fmla="*/ 39 h 40"/>
                    <a:gd name="T8" fmla="*/ 2 w 82"/>
                    <a:gd name="T9" fmla="*/ 35 h 40"/>
                    <a:gd name="T10" fmla="*/ 5 w 82"/>
                    <a:gd name="T11" fmla="*/ 26 h 40"/>
                    <a:gd name="T12" fmla="*/ 72 w 82"/>
                    <a:gd name="T13" fmla="*/ 2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72" y="2"/>
                      </a:moveTo>
                      <a:cubicBezTo>
                        <a:pt x="76" y="0"/>
                        <a:pt x="80" y="2"/>
                        <a:pt x="81" y="6"/>
                      </a:cubicBezTo>
                      <a:cubicBezTo>
                        <a:pt x="82" y="9"/>
                        <a:pt x="80" y="13"/>
                        <a:pt x="77" y="14"/>
                      </a:cubicBezTo>
                      <a:cubicBezTo>
                        <a:pt x="10" y="39"/>
                        <a:pt x="10" y="39"/>
                        <a:pt x="10" y="39"/>
                      </a:cubicBezTo>
                      <a:cubicBezTo>
                        <a:pt x="7" y="40"/>
                        <a:pt x="3" y="38"/>
                        <a:pt x="2" y="35"/>
                      </a:cubicBezTo>
                      <a:cubicBezTo>
                        <a:pt x="0" y="31"/>
                        <a:pt x="2" y="28"/>
                        <a:pt x="5" y="26"/>
                      </a:cubicBezTo>
                      <a:lnTo>
                        <a:pt x="7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67">
                  <a:extLst>
                    <a:ext uri="{FF2B5EF4-FFF2-40B4-BE49-F238E27FC236}">
                      <a16:creationId xmlns:a16="http://schemas.microsoft.com/office/drawing/2014/main" xmlns="" id="{BA83836C-40DB-4681-B938-EB6748304A4D}"/>
                    </a:ext>
                  </a:extLst>
                </p:cNvPr>
                <p:cNvSpPr>
                  <a:spLocks noEditPoints="1"/>
                </p:cNvSpPr>
                <p:nvPr/>
              </p:nvSpPr>
              <p:spPr bwMode="auto">
                <a:xfrm>
                  <a:off x="6076950" y="5581650"/>
                  <a:ext cx="79375" cy="57150"/>
                </a:xfrm>
                <a:custGeom>
                  <a:avLst/>
                  <a:gdLst>
                    <a:gd name="T0" fmla="*/ 17 w 66"/>
                    <a:gd name="T1" fmla="*/ 0 h 47"/>
                    <a:gd name="T2" fmla="*/ 49 w 66"/>
                    <a:gd name="T3" fmla="*/ 0 h 47"/>
                    <a:gd name="T4" fmla="*/ 61 w 66"/>
                    <a:gd name="T5" fmla="*/ 5 h 47"/>
                    <a:gd name="T6" fmla="*/ 66 w 66"/>
                    <a:gd name="T7" fmla="*/ 17 h 47"/>
                    <a:gd name="T8" fmla="*/ 66 w 66"/>
                    <a:gd name="T9" fmla="*/ 29 h 47"/>
                    <a:gd name="T10" fmla="*/ 66 w 66"/>
                    <a:gd name="T11" fmla="*/ 33 h 47"/>
                    <a:gd name="T12" fmla="*/ 61 w 66"/>
                    <a:gd name="T13" fmla="*/ 43 h 47"/>
                    <a:gd name="T14" fmla="*/ 51 w 66"/>
                    <a:gd name="T15" fmla="*/ 47 h 47"/>
                    <a:gd name="T16" fmla="*/ 51 w 66"/>
                    <a:gd name="T17" fmla="*/ 47 h 47"/>
                    <a:gd name="T18" fmla="*/ 48 w 66"/>
                    <a:gd name="T19" fmla="*/ 47 h 47"/>
                    <a:gd name="T20" fmla="*/ 16 w 66"/>
                    <a:gd name="T21" fmla="*/ 41 h 47"/>
                    <a:gd name="T22" fmla="*/ 4 w 66"/>
                    <a:gd name="T23" fmla="*/ 35 h 47"/>
                    <a:gd name="T24" fmla="*/ 0 w 66"/>
                    <a:gd name="T25" fmla="*/ 23 h 47"/>
                    <a:gd name="T26" fmla="*/ 0 w 66"/>
                    <a:gd name="T27" fmla="*/ 17 h 47"/>
                    <a:gd name="T28" fmla="*/ 5 w 66"/>
                    <a:gd name="T29" fmla="*/ 5 h 47"/>
                    <a:gd name="T30" fmla="*/ 17 w 66"/>
                    <a:gd name="T31" fmla="*/ 0 h 47"/>
                    <a:gd name="T32" fmla="*/ 49 w 66"/>
                    <a:gd name="T33" fmla="*/ 9 h 47"/>
                    <a:gd name="T34" fmla="*/ 17 w 66"/>
                    <a:gd name="T35" fmla="*/ 9 h 47"/>
                    <a:gd name="T36" fmla="*/ 11 w 66"/>
                    <a:gd name="T37" fmla="*/ 11 h 47"/>
                    <a:gd name="T38" fmla="*/ 8 w 66"/>
                    <a:gd name="T39" fmla="*/ 17 h 47"/>
                    <a:gd name="T40" fmla="*/ 8 w 66"/>
                    <a:gd name="T41" fmla="*/ 23 h 47"/>
                    <a:gd name="T42" fmla="*/ 11 w 66"/>
                    <a:gd name="T43" fmla="*/ 29 h 47"/>
                    <a:gd name="T44" fmla="*/ 18 w 66"/>
                    <a:gd name="T45" fmla="*/ 32 h 47"/>
                    <a:gd name="T46" fmla="*/ 50 w 66"/>
                    <a:gd name="T47" fmla="*/ 38 h 47"/>
                    <a:gd name="T48" fmla="*/ 51 w 66"/>
                    <a:gd name="T49" fmla="*/ 38 h 47"/>
                    <a:gd name="T50" fmla="*/ 51 w 66"/>
                    <a:gd name="T51" fmla="*/ 38 h 47"/>
                    <a:gd name="T52" fmla="*/ 55 w 66"/>
                    <a:gd name="T53" fmla="*/ 36 h 47"/>
                    <a:gd name="T54" fmla="*/ 57 w 66"/>
                    <a:gd name="T55" fmla="*/ 31 h 47"/>
                    <a:gd name="T56" fmla="*/ 58 w 66"/>
                    <a:gd name="T57" fmla="*/ 29 h 47"/>
                    <a:gd name="T58" fmla="*/ 58 w 66"/>
                    <a:gd name="T59" fmla="*/ 17 h 47"/>
                    <a:gd name="T60" fmla="*/ 55 w 66"/>
                    <a:gd name="T61" fmla="*/ 11 h 47"/>
                    <a:gd name="T62" fmla="*/ 49 w 66"/>
                    <a:gd name="T63"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47">
                      <a:moveTo>
                        <a:pt x="17" y="0"/>
                      </a:moveTo>
                      <a:cubicBezTo>
                        <a:pt x="49" y="0"/>
                        <a:pt x="49" y="0"/>
                        <a:pt x="49" y="0"/>
                      </a:cubicBezTo>
                      <a:cubicBezTo>
                        <a:pt x="54" y="0"/>
                        <a:pt x="58" y="2"/>
                        <a:pt x="61" y="5"/>
                      </a:cubicBezTo>
                      <a:cubicBezTo>
                        <a:pt x="64" y="8"/>
                        <a:pt x="66" y="13"/>
                        <a:pt x="66" y="17"/>
                      </a:cubicBezTo>
                      <a:cubicBezTo>
                        <a:pt x="66" y="29"/>
                        <a:pt x="66" y="29"/>
                        <a:pt x="66" y="29"/>
                      </a:cubicBezTo>
                      <a:cubicBezTo>
                        <a:pt x="66" y="30"/>
                        <a:pt x="66" y="32"/>
                        <a:pt x="66" y="33"/>
                      </a:cubicBezTo>
                      <a:cubicBezTo>
                        <a:pt x="65" y="36"/>
                        <a:pt x="64" y="40"/>
                        <a:pt x="61" y="43"/>
                      </a:cubicBezTo>
                      <a:cubicBezTo>
                        <a:pt x="58" y="45"/>
                        <a:pt x="55" y="47"/>
                        <a:pt x="51" y="47"/>
                      </a:cubicBezTo>
                      <a:cubicBezTo>
                        <a:pt x="51" y="47"/>
                        <a:pt x="51" y="47"/>
                        <a:pt x="51" y="47"/>
                      </a:cubicBezTo>
                      <a:cubicBezTo>
                        <a:pt x="50" y="47"/>
                        <a:pt x="49" y="47"/>
                        <a:pt x="48" y="47"/>
                      </a:cubicBezTo>
                      <a:cubicBezTo>
                        <a:pt x="16" y="41"/>
                        <a:pt x="16" y="41"/>
                        <a:pt x="16" y="41"/>
                      </a:cubicBezTo>
                      <a:cubicBezTo>
                        <a:pt x="12" y="40"/>
                        <a:pt x="8" y="38"/>
                        <a:pt x="4" y="35"/>
                      </a:cubicBezTo>
                      <a:cubicBezTo>
                        <a:pt x="1" y="32"/>
                        <a:pt x="0" y="28"/>
                        <a:pt x="0" y="23"/>
                      </a:cubicBezTo>
                      <a:cubicBezTo>
                        <a:pt x="0" y="17"/>
                        <a:pt x="0" y="17"/>
                        <a:pt x="0" y="17"/>
                      </a:cubicBezTo>
                      <a:cubicBezTo>
                        <a:pt x="0" y="13"/>
                        <a:pt x="2" y="8"/>
                        <a:pt x="5" y="5"/>
                      </a:cubicBezTo>
                      <a:cubicBezTo>
                        <a:pt x="8" y="2"/>
                        <a:pt x="12" y="0"/>
                        <a:pt x="17" y="0"/>
                      </a:cubicBezTo>
                      <a:close/>
                      <a:moveTo>
                        <a:pt x="49" y="9"/>
                      </a:moveTo>
                      <a:cubicBezTo>
                        <a:pt x="17" y="9"/>
                        <a:pt x="17" y="9"/>
                        <a:pt x="17" y="9"/>
                      </a:cubicBezTo>
                      <a:cubicBezTo>
                        <a:pt x="15" y="9"/>
                        <a:pt x="13" y="10"/>
                        <a:pt x="11" y="11"/>
                      </a:cubicBezTo>
                      <a:cubicBezTo>
                        <a:pt x="9" y="13"/>
                        <a:pt x="8" y="15"/>
                        <a:pt x="8" y="17"/>
                      </a:cubicBezTo>
                      <a:cubicBezTo>
                        <a:pt x="8" y="23"/>
                        <a:pt x="8" y="23"/>
                        <a:pt x="8" y="23"/>
                      </a:cubicBezTo>
                      <a:cubicBezTo>
                        <a:pt x="8" y="26"/>
                        <a:pt x="9" y="27"/>
                        <a:pt x="11" y="29"/>
                      </a:cubicBezTo>
                      <a:cubicBezTo>
                        <a:pt x="12" y="31"/>
                        <a:pt x="15" y="32"/>
                        <a:pt x="18" y="32"/>
                      </a:cubicBezTo>
                      <a:cubicBezTo>
                        <a:pt x="50" y="38"/>
                        <a:pt x="50" y="38"/>
                        <a:pt x="50" y="38"/>
                      </a:cubicBezTo>
                      <a:cubicBezTo>
                        <a:pt x="50" y="38"/>
                        <a:pt x="50" y="38"/>
                        <a:pt x="51" y="38"/>
                      </a:cubicBezTo>
                      <a:cubicBezTo>
                        <a:pt x="51" y="38"/>
                        <a:pt x="51" y="38"/>
                        <a:pt x="51" y="38"/>
                      </a:cubicBezTo>
                      <a:cubicBezTo>
                        <a:pt x="52" y="38"/>
                        <a:pt x="54" y="38"/>
                        <a:pt x="55" y="36"/>
                      </a:cubicBezTo>
                      <a:cubicBezTo>
                        <a:pt x="56" y="35"/>
                        <a:pt x="57" y="33"/>
                        <a:pt x="57" y="31"/>
                      </a:cubicBezTo>
                      <a:cubicBezTo>
                        <a:pt x="58" y="31"/>
                        <a:pt x="58" y="30"/>
                        <a:pt x="58" y="29"/>
                      </a:cubicBezTo>
                      <a:cubicBezTo>
                        <a:pt x="58" y="17"/>
                        <a:pt x="58" y="17"/>
                        <a:pt x="58" y="17"/>
                      </a:cubicBezTo>
                      <a:cubicBezTo>
                        <a:pt x="58" y="15"/>
                        <a:pt x="57" y="13"/>
                        <a:pt x="55" y="11"/>
                      </a:cubicBezTo>
                      <a:cubicBezTo>
                        <a:pt x="53" y="10"/>
                        <a:pt x="51" y="9"/>
                        <a:pt x="4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268">
                  <a:extLst>
                    <a:ext uri="{FF2B5EF4-FFF2-40B4-BE49-F238E27FC236}">
                      <a16:creationId xmlns:a16="http://schemas.microsoft.com/office/drawing/2014/main" xmlns="" id="{115B7F68-B91F-431B-A9EB-B674B5174F66}"/>
                    </a:ext>
                  </a:extLst>
                </p:cNvPr>
                <p:cNvSpPr>
                  <a:spLocks noEditPoints="1"/>
                </p:cNvSpPr>
                <p:nvPr/>
              </p:nvSpPr>
              <p:spPr bwMode="auto">
                <a:xfrm>
                  <a:off x="6164263" y="5581650"/>
                  <a:ext cx="80962" cy="57150"/>
                </a:xfrm>
                <a:custGeom>
                  <a:avLst/>
                  <a:gdLst>
                    <a:gd name="T0" fmla="*/ 49 w 67"/>
                    <a:gd name="T1" fmla="*/ 9 h 47"/>
                    <a:gd name="T2" fmla="*/ 18 w 67"/>
                    <a:gd name="T3" fmla="*/ 9 h 47"/>
                    <a:gd name="T4" fmla="*/ 11 w 67"/>
                    <a:gd name="T5" fmla="*/ 11 h 47"/>
                    <a:gd name="T6" fmla="*/ 9 w 67"/>
                    <a:gd name="T7" fmla="*/ 17 h 47"/>
                    <a:gd name="T8" fmla="*/ 9 w 67"/>
                    <a:gd name="T9" fmla="*/ 29 h 47"/>
                    <a:gd name="T10" fmla="*/ 9 w 67"/>
                    <a:gd name="T11" fmla="*/ 31 h 47"/>
                    <a:gd name="T12" fmla="*/ 12 w 67"/>
                    <a:gd name="T13" fmla="*/ 36 h 47"/>
                    <a:gd name="T14" fmla="*/ 16 w 67"/>
                    <a:gd name="T15" fmla="*/ 38 h 47"/>
                    <a:gd name="T16" fmla="*/ 16 w 67"/>
                    <a:gd name="T17" fmla="*/ 38 h 47"/>
                    <a:gd name="T18" fmla="*/ 17 w 67"/>
                    <a:gd name="T19" fmla="*/ 38 h 47"/>
                    <a:gd name="T20" fmla="*/ 48 w 67"/>
                    <a:gd name="T21" fmla="*/ 32 h 47"/>
                    <a:gd name="T22" fmla="*/ 56 w 67"/>
                    <a:gd name="T23" fmla="*/ 29 h 47"/>
                    <a:gd name="T24" fmla="*/ 58 w 67"/>
                    <a:gd name="T25" fmla="*/ 23 h 47"/>
                    <a:gd name="T26" fmla="*/ 58 w 67"/>
                    <a:gd name="T27" fmla="*/ 17 h 47"/>
                    <a:gd name="T28" fmla="*/ 55 w 67"/>
                    <a:gd name="T29" fmla="*/ 11 h 47"/>
                    <a:gd name="T30" fmla="*/ 49 w 67"/>
                    <a:gd name="T31" fmla="*/ 9 h 47"/>
                    <a:gd name="T32" fmla="*/ 18 w 67"/>
                    <a:gd name="T33" fmla="*/ 0 h 47"/>
                    <a:gd name="T34" fmla="*/ 49 w 67"/>
                    <a:gd name="T35" fmla="*/ 0 h 47"/>
                    <a:gd name="T36" fmla="*/ 62 w 67"/>
                    <a:gd name="T37" fmla="*/ 5 h 47"/>
                    <a:gd name="T38" fmla="*/ 67 w 67"/>
                    <a:gd name="T39" fmla="*/ 17 h 47"/>
                    <a:gd name="T40" fmla="*/ 67 w 67"/>
                    <a:gd name="T41" fmla="*/ 23 h 47"/>
                    <a:gd name="T42" fmla="*/ 62 w 67"/>
                    <a:gd name="T43" fmla="*/ 35 h 47"/>
                    <a:gd name="T44" fmla="*/ 50 w 67"/>
                    <a:gd name="T45" fmla="*/ 41 h 47"/>
                    <a:gd name="T46" fmla="*/ 18 w 67"/>
                    <a:gd name="T47" fmla="*/ 47 h 47"/>
                    <a:gd name="T48" fmla="*/ 16 w 67"/>
                    <a:gd name="T49" fmla="*/ 47 h 47"/>
                    <a:gd name="T50" fmla="*/ 16 w 67"/>
                    <a:gd name="T51" fmla="*/ 47 h 47"/>
                    <a:gd name="T52" fmla="*/ 6 w 67"/>
                    <a:gd name="T53" fmla="*/ 43 h 47"/>
                    <a:gd name="T54" fmla="*/ 0 w 67"/>
                    <a:gd name="T55" fmla="*/ 33 h 47"/>
                    <a:gd name="T56" fmla="*/ 0 w 67"/>
                    <a:gd name="T57" fmla="*/ 29 h 47"/>
                    <a:gd name="T58" fmla="*/ 0 w 67"/>
                    <a:gd name="T59" fmla="*/ 17 h 47"/>
                    <a:gd name="T60" fmla="*/ 5 w 67"/>
                    <a:gd name="T61" fmla="*/ 5 h 47"/>
                    <a:gd name="T62" fmla="*/ 18 w 67"/>
                    <a:gd name="T6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47">
                      <a:moveTo>
                        <a:pt x="49" y="9"/>
                      </a:moveTo>
                      <a:cubicBezTo>
                        <a:pt x="18" y="9"/>
                        <a:pt x="18" y="9"/>
                        <a:pt x="18" y="9"/>
                      </a:cubicBezTo>
                      <a:cubicBezTo>
                        <a:pt x="15" y="9"/>
                        <a:pt x="13" y="10"/>
                        <a:pt x="11" y="11"/>
                      </a:cubicBezTo>
                      <a:cubicBezTo>
                        <a:pt x="10" y="13"/>
                        <a:pt x="9" y="15"/>
                        <a:pt x="9" y="17"/>
                      </a:cubicBezTo>
                      <a:cubicBezTo>
                        <a:pt x="9" y="29"/>
                        <a:pt x="9" y="29"/>
                        <a:pt x="9" y="29"/>
                      </a:cubicBezTo>
                      <a:cubicBezTo>
                        <a:pt x="9" y="30"/>
                        <a:pt x="9" y="31"/>
                        <a:pt x="9" y="31"/>
                      </a:cubicBezTo>
                      <a:cubicBezTo>
                        <a:pt x="9" y="33"/>
                        <a:pt x="10" y="35"/>
                        <a:pt x="12" y="36"/>
                      </a:cubicBezTo>
                      <a:cubicBezTo>
                        <a:pt x="13" y="38"/>
                        <a:pt x="14" y="38"/>
                        <a:pt x="16" y="38"/>
                      </a:cubicBezTo>
                      <a:cubicBezTo>
                        <a:pt x="16" y="38"/>
                        <a:pt x="16" y="38"/>
                        <a:pt x="16" y="38"/>
                      </a:cubicBezTo>
                      <a:cubicBezTo>
                        <a:pt x="16" y="38"/>
                        <a:pt x="17" y="38"/>
                        <a:pt x="17" y="38"/>
                      </a:cubicBezTo>
                      <a:cubicBezTo>
                        <a:pt x="48" y="32"/>
                        <a:pt x="48" y="32"/>
                        <a:pt x="48" y="32"/>
                      </a:cubicBezTo>
                      <a:cubicBezTo>
                        <a:pt x="51" y="32"/>
                        <a:pt x="54" y="31"/>
                        <a:pt x="56" y="29"/>
                      </a:cubicBezTo>
                      <a:cubicBezTo>
                        <a:pt x="57" y="27"/>
                        <a:pt x="58" y="26"/>
                        <a:pt x="58" y="23"/>
                      </a:cubicBezTo>
                      <a:cubicBezTo>
                        <a:pt x="58" y="17"/>
                        <a:pt x="58" y="17"/>
                        <a:pt x="58" y="17"/>
                      </a:cubicBezTo>
                      <a:cubicBezTo>
                        <a:pt x="58" y="15"/>
                        <a:pt x="57" y="13"/>
                        <a:pt x="55" y="11"/>
                      </a:cubicBezTo>
                      <a:cubicBezTo>
                        <a:pt x="54" y="10"/>
                        <a:pt x="52" y="9"/>
                        <a:pt x="49" y="9"/>
                      </a:cubicBezTo>
                      <a:close/>
                      <a:moveTo>
                        <a:pt x="18" y="0"/>
                      </a:moveTo>
                      <a:cubicBezTo>
                        <a:pt x="49" y="0"/>
                        <a:pt x="49" y="0"/>
                        <a:pt x="49" y="0"/>
                      </a:cubicBezTo>
                      <a:cubicBezTo>
                        <a:pt x="54" y="0"/>
                        <a:pt x="58" y="2"/>
                        <a:pt x="62" y="5"/>
                      </a:cubicBezTo>
                      <a:cubicBezTo>
                        <a:pt x="65" y="8"/>
                        <a:pt x="67" y="13"/>
                        <a:pt x="67" y="17"/>
                      </a:cubicBezTo>
                      <a:cubicBezTo>
                        <a:pt x="67" y="23"/>
                        <a:pt x="67" y="23"/>
                        <a:pt x="67" y="23"/>
                      </a:cubicBezTo>
                      <a:cubicBezTo>
                        <a:pt x="67" y="28"/>
                        <a:pt x="65" y="32"/>
                        <a:pt x="62" y="35"/>
                      </a:cubicBezTo>
                      <a:cubicBezTo>
                        <a:pt x="59" y="38"/>
                        <a:pt x="55" y="40"/>
                        <a:pt x="50" y="41"/>
                      </a:cubicBezTo>
                      <a:cubicBezTo>
                        <a:pt x="18" y="47"/>
                        <a:pt x="18" y="47"/>
                        <a:pt x="18" y="47"/>
                      </a:cubicBezTo>
                      <a:cubicBezTo>
                        <a:pt x="18" y="47"/>
                        <a:pt x="17" y="47"/>
                        <a:pt x="16" y="47"/>
                      </a:cubicBezTo>
                      <a:cubicBezTo>
                        <a:pt x="16" y="47"/>
                        <a:pt x="16" y="47"/>
                        <a:pt x="16" y="47"/>
                      </a:cubicBezTo>
                      <a:cubicBezTo>
                        <a:pt x="12" y="47"/>
                        <a:pt x="8" y="45"/>
                        <a:pt x="6" y="43"/>
                      </a:cubicBezTo>
                      <a:cubicBezTo>
                        <a:pt x="3" y="40"/>
                        <a:pt x="1" y="36"/>
                        <a:pt x="0" y="33"/>
                      </a:cubicBezTo>
                      <a:cubicBezTo>
                        <a:pt x="0" y="32"/>
                        <a:pt x="0" y="30"/>
                        <a:pt x="0" y="29"/>
                      </a:cubicBezTo>
                      <a:cubicBezTo>
                        <a:pt x="0" y="17"/>
                        <a:pt x="0" y="17"/>
                        <a:pt x="0" y="17"/>
                      </a:cubicBezTo>
                      <a:cubicBezTo>
                        <a:pt x="0" y="13"/>
                        <a:pt x="2" y="8"/>
                        <a:pt x="5" y="5"/>
                      </a:cubicBezTo>
                      <a:cubicBezTo>
                        <a:pt x="8" y="2"/>
                        <a:pt x="13"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4" name="Freeform 269">
                  <a:extLst>
                    <a:ext uri="{FF2B5EF4-FFF2-40B4-BE49-F238E27FC236}">
                      <a16:creationId xmlns:a16="http://schemas.microsoft.com/office/drawing/2014/main" xmlns="" id="{D2014E4F-F09F-41E6-9D5F-16CDCE797C25}"/>
                    </a:ext>
                  </a:extLst>
                </p:cNvPr>
                <p:cNvSpPr>
                  <a:spLocks/>
                </p:cNvSpPr>
                <p:nvPr/>
              </p:nvSpPr>
              <p:spPr bwMode="auto">
                <a:xfrm>
                  <a:off x="6146800" y="5602288"/>
                  <a:ext cx="26987" cy="15875"/>
                </a:xfrm>
                <a:custGeom>
                  <a:avLst/>
                  <a:gdLst>
                    <a:gd name="T0" fmla="*/ 6 w 22"/>
                    <a:gd name="T1" fmla="*/ 13 h 13"/>
                    <a:gd name="T2" fmla="*/ 0 w 22"/>
                    <a:gd name="T3" fmla="*/ 6 h 13"/>
                    <a:gd name="T4" fmla="*/ 6 w 22"/>
                    <a:gd name="T5" fmla="*/ 0 h 13"/>
                    <a:gd name="T6" fmla="*/ 16 w 22"/>
                    <a:gd name="T7" fmla="*/ 0 h 13"/>
                    <a:gd name="T8" fmla="*/ 22 w 22"/>
                    <a:gd name="T9" fmla="*/ 6 h 13"/>
                    <a:gd name="T10" fmla="*/ 16 w 22"/>
                    <a:gd name="T11" fmla="*/ 13 h 13"/>
                    <a:gd name="T12" fmla="*/ 6 w 22"/>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2" h="13">
                      <a:moveTo>
                        <a:pt x="6" y="13"/>
                      </a:moveTo>
                      <a:cubicBezTo>
                        <a:pt x="3" y="13"/>
                        <a:pt x="0" y="10"/>
                        <a:pt x="0" y="6"/>
                      </a:cubicBezTo>
                      <a:cubicBezTo>
                        <a:pt x="0" y="3"/>
                        <a:pt x="3" y="0"/>
                        <a:pt x="6" y="0"/>
                      </a:cubicBezTo>
                      <a:cubicBezTo>
                        <a:pt x="16" y="0"/>
                        <a:pt x="16" y="0"/>
                        <a:pt x="16" y="0"/>
                      </a:cubicBezTo>
                      <a:cubicBezTo>
                        <a:pt x="20" y="0"/>
                        <a:pt x="22" y="3"/>
                        <a:pt x="22" y="6"/>
                      </a:cubicBezTo>
                      <a:cubicBezTo>
                        <a:pt x="22" y="10"/>
                        <a:pt x="20" y="13"/>
                        <a:pt x="16" y="13"/>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grpSp>
        <p:nvGrpSpPr>
          <p:cNvPr id="28" name="组合 27">
            <a:extLst>
              <a:ext uri="{FF2B5EF4-FFF2-40B4-BE49-F238E27FC236}">
                <a16:creationId xmlns:a16="http://schemas.microsoft.com/office/drawing/2014/main" xmlns="" id="{8882AE06-9EB2-4C47-8D3F-65A5FCECB2A9}"/>
              </a:ext>
            </a:extLst>
          </p:cNvPr>
          <p:cNvGrpSpPr/>
          <p:nvPr/>
        </p:nvGrpSpPr>
        <p:grpSpPr>
          <a:xfrm>
            <a:off x="8030861" y="2119801"/>
            <a:ext cx="3581400" cy="2255520"/>
            <a:chOff x="1463040" y="1554480"/>
            <a:chExt cx="3581400" cy="2255520"/>
          </a:xfrm>
        </p:grpSpPr>
        <p:sp>
          <p:nvSpPr>
            <p:cNvPr id="29" name="矩形 28">
              <a:extLst>
                <a:ext uri="{FF2B5EF4-FFF2-40B4-BE49-F238E27FC236}">
                  <a16:creationId xmlns:a16="http://schemas.microsoft.com/office/drawing/2014/main" xmlns="" id="{E9D222AC-CAA5-466D-A751-40092BE7C484}"/>
                </a:ext>
              </a:extLst>
            </p:cNvPr>
            <p:cNvSpPr/>
            <p:nvPr/>
          </p:nvSpPr>
          <p:spPr>
            <a:xfrm>
              <a:off x="1463040" y="1554480"/>
              <a:ext cx="3581400" cy="225552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0" name="组合 29">
              <a:extLst>
                <a:ext uri="{FF2B5EF4-FFF2-40B4-BE49-F238E27FC236}">
                  <a16:creationId xmlns:a16="http://schemas.microsoft.com/office/drawing/2014/main" xmlns="" id="{FF8D1D1C-56DF-4F11-B49D-A8A2899D4ADD}"/>
                </a:ext>
              </a:extLst>
            </p:cNvPr>
            <p:cNvGrpSpPr/>
            <p:nvPr/>
          </p:nvGrpSpPr>
          <p:grpSpPr>
            <a:xfrm>
              <a:off x="2091196" y="1815347"/>
              <a:ext cx="2325089" cy="1852178"/>
              <a:chOff x="4933455" y="459786"/>
              <a:chExt cx="2325089" cy="1852178"/>
            </a:xfrm>
          </p:grpSpPr>
          <p:grpSp>
            <p:nvGrpSpPr>
              <p:cNvPr id="31" name="组合 30">
                <a:extLst>
                  <a:ext uri="{FF2B5EF4-FFF2-40B4-BE49-F238E27FC236}">
                    <a16:creationId xmlns:a16="http://schemas.microsoft.com/office/drawing/2014/main" xmlns="" id="{B10BAC6F-C90C-4F79-B91B-0507DE9BACEC}"/>
                  </a:ext>
                </a:extLst>
              </p:cNvPr>
              <p:cNvGrpSpPr/>
              <p:nvPr/>
            </p:nvGrpSpPr>
            <p:grpSpPr>
              <a:xfrm>
                <a:off x="4933455" y="1047841"/>
                <a:ext cx="2325089" cy="1264123"/>
                <a:chOff x="5051071" y="1063081"/>
                <a:chExt cx="2325089" cy="1264123"/>
              </a:xfrm>
            </p:grpSpPr>
            <p:sp>
              <p:nvSpPr>
                <p:cNvPr id="44" name="文本框 43">
                  <a:extLst>
                    <a:ext uri="{FF2B5EF4-FFF2-40B4-BE49-F238E27FC236}">
                      <a16:creationId xmlns:a16="http://schemas.microsoft.com/office/drawing/2014/main" xmlns="" id="{23DFC82A-4928-48BB-B399-849E80201D0E}"/>
                    </a:ext>
                  </a:extLst>
                </p:cNvPr>
                <p:cNvSpPr txBox="1"/>
                <p:nvPr/>
              </p:nvSpPr>
              <p:spPr>
                <a:xfrm>
                  <a:off x="5377593" y="106308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45" name="文本框 44">
                  <a:extLst>
                    <a:ext uri="{FF2B5EF4-FFF2-40B4-BE49-F238E27FC236}">
                      <a16:creationId xmlns:a16="http://schemas.microsoft.com/office/drawing/2014/main" xmlns="" id="{362641EB-EB9D-4B07-80AC-095E07936952}"/>
                    </a:ext>
                  </a:extLst>
                </p:cNvPr>
                <p:cNvSpPr txBox="1"/>
                <p:nvPr/>
              </p:nvSpPr>
              <p:spPr>
                <a:xfrm>
                  <a:off x="5051071" y="1626628"/>
                  <a:ext cx="2325089" cy="700576"/>
                </a:xfrm>
                <a:prstGeom prst="rect">
                  <a:avLst/>
                </a:prstGeom>
                <a:noFill/>
              </p:spPr>
              <p:txBody>
                <a:bodyPr wrap="square" rtlCol="0">
                  <a:spAutoFit/>
                </a:bodyPr>
                <a:lstStyle/>
                <a:p>
                  <a:pPr algn="ctr">
                    <a:lnSpc>
                      <a:spcPct val="150000"/>
                    </a:lnSpc>
                  </a:pPr>
                  <a:r>
                    <a:rPr lang="zh-CN" altLang="en-US" sz="1400" dirty="0">
                      <a:solidFill>
                        <a:schemeClr val="tx1">
                          <a:alpha val="83000"/>
                        </a:schemeClr>
                      </a:solidFill>
                      <a:cs typeface="+mn-ea"/>
                      <a:sym typeface="+mn-lt"/>
                    </a:rPr>
                    <a:t>点击此处输入你的具体文本说明点</a:t>
                  </a:r>
                </a:p>
              </p:txBody>
            </p:sp>
          </p:grpSp>
          <p:grpSp>
            <p:nvGrpSpPr>
              <p:cNvPr id="32" name="组合 31">
                <a:extLst>
                  <a:ext uri="{FF2B5EF4-FFF2-40B4-BE49-F238E27FC236}">
                    <a16:creationId xmlns:a16="http://schemas.microsoft.com/office/drawing/2014/main" xmlns="" id="{A2E2A8E7-9B94-486E-8CF6-35213DBE98C2}"/>
                  </a:ext>
                </a:extLst>
              </p:cNvPr>
              <p:cNvGrpSpPr/>
              <p:nvPr/>
            </p:nvGrpSpPr>
            <p:grpSpPr>
              <a:xfrm>
                <a:off x="5899149" y="459786"/>
                <a:ext cx="393700" cy="501650"/>
                <a:chOff x="5964238" y="5456238"/>
                <a:chExt cx="393700" cy="501650"/>
              </a:xfrm>
              <a:solidFill>
                <a:srgbClr val="313C2E"/>
              </a:solidFill>
            </p:grpSpPr>
            <p:sp>
              <p:nvSpPr>
                <p:cNvPr id="33" name="Freeform 259">
                  <a:extLst>
                    <a:ext uri="{FF2B5EF4-FFF2-40B4-BE49-F238E27FC236}">
                      <a16:creationId xmlns:a16="http://schemas.microsoft.com/office/drawing/2014/main" xmlns="" id="{E2C1713C-20A1-4324-AA5F-846B843FF9DE}"/>
                    </a:ext>
                  </a:extLst>
                </p:cNvPr>
                <p:cNvSpPr>
                  <a:spLocks noEditPoints="1"/>
                </p:cNvSpPr>
                <p:nvPr/>
              </p:nvSpPr>
              <p:spPr bwMode="auto">
                <a:xfrm>
                  <a:off x="6042025" y="5456238"/>
                  <a:ext cx="238125" cy="280988"/>
                </a:xfrm>
                <a:custGeom>
                  <a:avLst/>
                  <a:gdLst>
                    <a:gd name="T0" fmla="*/ 100 w 200"/>
                    <a:gd name="T1" fmla="*/ 0 h 235"/>
                    <a:gd name="T2" fmla="*/ 170 w 200"/>
                    <a:gd name="T3" fmla="*/ 19 h 235"/>
                    <a:gd name="T4" fmla="*/ 200 w 200"/>
                    <a:gd name="T5" fmla="*/ 92 h 235"/>
                    <a:gd name="T6" fmla="*/ 169 w 200"/>
                    <a:gd name="T7" fmla="*/ 186 h 235"/>
                    <a:gd name="T8" fmla="*/ 100 w 200"/>
                    <a:gd name="T9" fmla="*/ 235 h 235"/>
                    <a:gd name="T10" fmla="*/ 30 w 200"/>
                    <a:gd name="T11" fmla="*/ 186 h 235"/>
                    <a:gd name="T12" fmla="*/ 0 w 200"/>
                    <a:gd name="T13" fmla="*/ 92 h 235"/>
                    <a:gd name="T14" fmla="*/ 30 w 200"/>
                    <a:gd name="T15" fmla="*/ 19 h 235"/>
                    <a:gd name="T16" fmla="*/ 100 w 200"/>
                    <a:gd name="T17" fmla="*/ 0 h 235"/>
                    <a:gd name="T18" fmla="*/ 159 w 200"/>
                    <a:gd name="T19" fmla="*/ 33 h 235"/>
                    <a:gd name="T20" fmla="*/ 100 w 200"/>
                    <a:gd name="T21" fmla="*/ 18 h 235"/>
                    <a:gd name="T22" fmla="*/ 40 w 200"/>
                    <a:gd name="T23" fmla="*/ 33 h 235"/>
                    <a:gd name="T24" fmla="*/ 17 w 200"/>
                    <a:gd name="T25" fmla="*/ 92 h 235"/>
                    <a:gd name="T26" fmla="*/ 45 w 200"/>
                    <a:gd name="T27" fmla="*/ 177 h 235"/>
                    <a:gd name="T28" fmla="*/ 100 w 200"/>
                    <a:gd name="T29" fmla="*/ 217 h 235"/>
                    <a:gd name="T30" fmla="*/ 155 w 200"/>
                    <a:gd name="T31" fmla="*/ 177 h 235"/>
                    <a:gd name="T32" fmla="*/ 182 w 200"/>
                    <a:gd name="T33" fmla="*/ 92 h 235"/>
                    <a:gd name="T34" fmla="*/ 159 w 200"/>
                    <a:gd name="T35" fmla="*/ 3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35">
                      <a:moveTo>
                        <a:pt x="100" y="0"/>
                      </a:moveTo>
                      <a:cubicBezTo>
                        <a:pt x="127" y="0"/>
                        <a:pt x="151" y="5"/>
                        <a:pt x="170" y="19"/>
                      </a:cubicBezTo>
                      <a:cubicBezTo>
                        <a:pt x="188" y="33"/>
                        <a:pt x="200" y="56"/>
                        <a:pt x="200" y="92"/>
                      </a:cubicBezTo>
                      <a:cubicBezTo>
                        <a:pt x="200" y="126"/>
                        <a:pt x="187" y="160"/>
                        <a:pt x="169" y="186"/>
                      </a:cubicBezTo>
                      <a:cubicBezTo>
                        <a:pt x="149" y="215"/>
                        <a:pt x="123" y="235"/>
                        <a:pt x="100" y="235"/>
                      </a:cubicBezTo>
                      <a:cubicBezTo>
                        <a:pt x="76" y="235"/>
                        <a:pt x="50" y="215"/>
                        <a:pt x="30" y="186"/>
                      </a:cubicBezTo>
                      <a:cubicBezTo>
                        <a:pt x="12" y="160"/>
                        <a:pt x="0" y="126"/>
                        <a:pt x="0" y="92"/>
                      </a:cubicBezTo>
                      <a:cubicBezTo>
                        <a:pt x="0" y="56"/>
                        <a:pt x="11" y="33"/>
                        <a:pt x="30" y="19"/>
                      </a:cubicBezTo>
                      <a:cubicBezTo>
                        <a:pt x="48" y="5"/>
                        <a:pt x="73" y="0"/>
                        <a:pt x="100" y="0"/>
                      </a:cubicBezTo>
                      <a:close/>
                      <a:moveTo>
                        <a:pt x="159" y="33"/>
                      </a:moveTo>
                      <a:cubicBezTo>
                        <a:pt x="144" y="22"/>
                        <a:pt x="123" y="18"/>
                        <a:pt x="100" y="18"/>
                      </a:cubicBezTo>
                      <a:cubicBezTo>
                        <a:pt x="76" y="18"/>
                        <a:pt x="55" y="22"/>
                        <a:pt x="40" y="33"/>
                      </a:cubicBezTo>
                      <a:cubicBezTo>
                        <a:pt x="26" y="44"/>
                        <a:pt x="17" y="62"/>
                        <a:pt x="17" y="92"/>
                      </a:cubicBezTo>
                      <a:cubicBezTo>
                        <a:pt x="17" y="122"/>
                        <a:pt x="29" y="153"/>
                        <a:pt x="45" y="177"/>
                      </a:cubicBezTo>
                      <a:cubicBezTo>
                        <a:pt x="61" y="201"/>
                        <a:pt x="82" y="217"/>
                        <a:pt x="100" y="217"/>
                      </a:cubicBezTo>
                      <a:cubicBezTo>
                        <a:pt x="117" y="217"/>
                        <a:pt x="138" y="201"/>
                        <a:pt x="155" y="177"/>
                      </a:cubicBezTo>
                      <a:cubicBezTo>
                        <a:pt x="171" y="153"/>
                        <a:pt x="182" y="122"/>
                        <a:pt x="182" y="92"/>
                      </a:cubicBezTo>
                      <a:cubicBezTo>
                        <a:pt x="182" y="62"/>
                        <a:pt x="173" y="44"/>
                        <a:pt x="15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260">
                  <a:extLst>
                    <a:ext uri="{FF2B5EF4-FFF2-40B4-BE49-F238E27FC236}">
                      <a16:creationId xmlns:a16="http://schemas.microsoft.com/office/drawing/2014/main" xmlns="" id="{9DD74580-97FF-4DA2-922C-C77EDEA18867}"/>
                    </a:ext>
                  </a:extLst>
                </p:cNvPr>
                <p:cNvSpPr>
                  <a:spLocks/>
                </p:cNvSpPr>
                <p:nvPr/>
              </p:nvSpPr>
              <p:spPr bwMode="auto">
                <a:xfrm>
                  <a:off x="6086475" y="5470525"/>
                  <a:ext cx="184150" cy="133350"/>
                </a:xfrm>
                <a:custGeom>
                  <a:avLst/>
                  <a:gdLst>
                    <a:gd name="T0" fmla="*/ 1 w 154"/>
                    <a:gd name="T1" fmla="*/ 11 h 112"/>
                    <a:gd name="T2" fmla="*/ 4 w 154"/>
                    <a:gd name="T3" fmla="*/ 2 h 112"/>
                    <a:gd name="T4" fmla="*/ 13 w 154"/>
                    <a:gd name="T5" fmla="*/ 4 h 112"/>
                    <a:gd name="T6" fmla="*/ 145 w 154"/>
                    <a:gd name="T7" fmla="*/ 98 h 112"/>
                    <a:gd name="T8" fmla="*/ 148 w 154"/>
                    <a:gd name="T9" fmla="*/ 99 h 112"/>
                    <a:gd name="T10" fmla="*/ 153 w 154"/>
                    <a:gd name="T11" fmla="*/ 107 h 112"/>
                    <a:gd name="T12" fmla="*/ 145 w 154"/>
                    <a:gd name="T13" fmla="*/ 111 h 112"/>
                    <a:gd name="T14" fmla="*/ 142 w 154"/>
                    <a:gd name="T15" fmla="*/ 110 h 112"/>
                    <a:gd name="T16" fmla="*/ 1 w 154"/>
                    <a:gd name="T1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12">
                      <a:moveTo>
                        <a:pt x="1" y="11"/>
                      </a:moveTo>
                      <a:cubicBezTo>
                        <a:pt x="0" y="8"/>
                        <a:pt x="1" y="4"/>
                        <a:pt x="4" y="2"/>
                      </a:cubicBezTo>
                      <a:cubicBezTo>
                        <a:pt x="7" y="0"/>
                        <a:pt x="11" y="1"/>
                        <a:pt x="13" y="4"/>
                      </a:cubicBezTo>
                      <a:cubicBezTo>
                        <a:pt x="50" y="71"/>
                        <a:pt x="83" y="80"/>
                        <a:pt x="145" y="98"/>
                      </a:cubicBezTo>
                      <a:cubicBezTo>
                        <a:pt x="148" y="99"/>
                        <a:pt x="148" y="99"/>
                        <a:pt x="148" y="99"/>
                      </a:cubicBezTo>
                      <a:cubicBezTo>
                        <a:pt x="152" y="100"/>
                        <a:pt x="154" y="103"/>
                        <a:pt x="153" y="107"/>
                      </a:cubicBezTo>
                      <a:cubicBezTo>
                        <a:pt x="152" y="110"/>
                        <a:pt x="148" y="112"/>
                        <a:pt x="145" y="111"/>
                      </a:cubicBezTo>
                      <a:cubicBezTo>
                        <a:pt x="142" y="110"/>
                        <a:pt x="142" y="110"/>
                        <a:pt x="142" y="110"/>
                      </a:cubicBezTo>
                      <a:cubicBezTo>
                        <a:pt x="76" y="92"/>
                        <a:pt x="41" y="82"/>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261">
                  <a:extLst>
                    <a:ext uri="{FF2B5EF4-FFF2-40B4-BE49-F238E27FC236}">
                      <a16:creationId xmlns:a16="http://schemas.microsoft.com/office/drawing/2014/main" xmlns="" id="{4B3E6036-2C81-4115-8072-B9A9B9972D45}"/>
                    </a:ext>
                  </a:extLst>
                </p:cNvPr>
                <p:cNvSpPr>
                  <a:spLocks/>
                </p:cNvSpPr>
                <p:nvPr/>
              </p:nvSpPr>
              <p:spPr bwMode="auto">
                <a:xfrm>
                  <a:off x="6046788" y="5514975"/>
                  <a:ext cx="87312" cy="69850"/>
                </a:xfrm>
                <a:custGeom>
                  <a:avLst/>
                  <a:gdLst>
                    <a:gd name="T0" fmla="*/ 61 w 73"/>
                    <a:gd name="T1" fmla="*/ 3 h 58"/>
                    <a:gd name="T2" fmla="*/ 70 w 73"/>
                    <a:gd name="T3" fmla="*/ 2 h 58"/>
                    <a:gd name="T4" fmla="*/ 71 w 73"/>
                    <a:gd name="T5" fmla="*/ 11 h 58"/>
                    <a:gd name="T6" fmla="*/ 36 w 73"/>
                    <a:gd name="T7" fmla="*/ 45 h 58"/>
                    <a:gd name="T8" fmla="*/ 8 w 73"/>
                    <a:gd name="T9" fmla="*/ 57 h 58"/>
                    <a:gd name="T10" fmla="*/ 0 w 73"/>
                    <a:gd name="T11" fmla="*/ 52 h 58"/>
                    <a:gd name="T12" fmla="*/ 5 w 73"/>
                    <a:gd name="T13" fmla="*/ 44 h 58"/>
                    <a:gd name="T14" fmla="*/ 29 w 73"/>
                    <a:gd name="T15" fmla="*/ 34 h 58"/>
                    <a:gd name="T16" fmla="*/ 61 w 73"/>
                    <a:gd name="T1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58">
                      <a:moveTo>
                        <a:pt x="61" y="3"/>
                      </a:moveTo>
                      <a:cubicBezTo>
                        <a:pt x="63" y="0"/>
                        <a:pt x="67" y="0"/>
                        <a:pt x="70" y="2"/>
                      </a:cubicBezTo>
                      <a:cubicBezTo>
                        <a:pt x="73" y="4"/>
                        <a:pt x="73" y="8"/>
                        <a:pt x="71" y="11"/>
                      </a:cubicBezTo>
                      <a:cubicBezTo>
                        <a:pt x="58" y="27"/>
                        <a:pt x="47" y="38"/>
                        <a:pt x="36" y="45"/>
                      </a:cubicBezTo>
                      <a:cubicBezTo>
                        <a:pt x="26" y="52"/>
                        <a:pt x="17" y="55"/>
                        <a:pt x="8" y="57"/>
                      </a:cubicBezTo>
                      <a:cubicBezTo>
                        <a:pt x="4" y="58"/>
                        <a:pt x="1" y="55"/>
                        <a:pt x="0" y="52"/>
                      </a:cubicBezTo>
                      <a:cubicBezTo>
                        <a:pt x="0" y="48"/>
                        <a:pt x="2" y="45"/>
                        <a:pt x="5" y="44"/>
                      </a:cubicBezTo>
                      <a:cubicBezTo>
                        <a:pt x="13" y="43"/>
                        <a:pt x="20" y="40"/>
                        <a:pt x="29" y="34"/>
                      </a:cubicBezTo>
                      <a:cubicBezTo>
                        <a:pt x="38" y="28"/>
                        <a:pt x="49" y="18"/>
                        <a:pt x="6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262">
                  <a:extLst>
                    <a:ext uri="{FF2B5EF4-FFF2-40B4-BE49-F238E27FC236}">
                      <a16:creationId xmlns:a16="http://schemas.microsoft.com/office/drawing/2014/main" xmlns="" id="{7965283F-800D-4D18-884E-3491E1574F61}"/>
                    </a:ext>
                  </a:extLst>
                </p:cNvPr>
                <p:cNvSpPr>
                  <a:spLocks noEditPoints="1"/>
                </p:cNvSpPr>
                <p:nvPr/>
              </p:nvSpPr>
              <p:spPr bwMode="auto">
                <a:xfrm>
                  <a:off x="5964238" y="5724525"/>
                  <a:ext cx="393700" cy="233363"/>
                </a:xfrm>
                <a:custGeom>
                  <a:avLst/>
                  <a:gdLst>
                    <a:gd name="T0" fmla="*/ 55 w 329"/>
                    <a:gd name="T1" fmla="*/ 54 h 196"/>
                    <a:gd name="T2" fmla="*/ 24 w 329"/>
                    <a:gd name="T3" fmla="*/ 104 h 196"/>
                    <a:gd name="T4" fmla="*/ 23 w 329"/>
                    <a:gd name="T5" fmla="*/ 179 h 196"/>
                    <a:gd name="T6" fmla="*/ 306 w 329"/>
                    <a:gd name="T7" fmla="*/ 179 h 196"/>
                    <a:gd name="T8" fmla="*/ 305 w 329"/>
                    <a:gd name="T9" fmla="*/ 104 h 196"/>
                    <a:gd name="T10" fmla="*/ 274 w 329"/>
                    <a:gd name="T11" fmla="*/ 54 h 196"/>
                    <a:gd name="T12" fmla="*/ 230 w 329"/>
                    <a:gd name="T13" fmla="*/ 38 h 196"/>
                    <a:gd name="T14" fmla="*/ 225 w 329"/>
                    <a:gd name="T15" fmla="*/ 30 h 196"/>
                    <a:gd name="T16" fmla="*/ 225 w 329"/>
                    <a:gd name="T17" fmla="*/ 30 h 196"/>
                    <a:gd name="T18" fmla="*/ 224 w 329"/>
                    <a:gd name="T19" fmla="*/ 21 h 196"/>
                    <a:gd name="T20" fmla="*/ 168 w 329"/>
                    <a:gd name="T21" fmla="*/ 40 h 196"/>
                    <a:gd name="T22" fmla="*/ 162 w 329"/>
                    <a:gd name="T23" fmla="*/ 40 h 196"/>
                    <a:gd name="T24" fmla="*/ 106 w 329"/>
                    <a:gd name="T25" fmla="*/ 21 h 196"/>
                    <a:gd name="T26" fmla="*/ 105 w 329"/>
                    <a:gd name="T27" fmla="*/ 30 h 196"/>
                    <a:gd name="T28" fmla="*/ 99 w 329"/>
                    <a:gd name="T29" fmla="*/ 38 h 196"/>
                    <a:gd name="T30" fmla="*/ 55 w 329"/>
                    <a:gd name="T31" fmla="*/ 54 h 196"/>
                    <a:gd name="T32" fmla="*/ 7 w 329"/>
                    <a:gd name="T33" fmla="*/ 100 h 196"/>
                    <a:gd name="T34" fmla="*/ 47 w 329"/>
                    <a:gd name="T35" fmla="*/ 39 h 196"/>
                    <a:gd name="T36" fmla="*/ 47 w 329"/>
                    <a:gd name="T37" fmla="*/ 39 h 196"/>
                    <a:gd name="T38" fmla="*/ 48 w 329"/>
                    <a:gd name="T39" fmla="*/ 38 h 196"/>
                    <a:gd name="T40" fmla="*/ 88 w 329"/>
                    <a:gd name="T41" fmla="*/ 23 h 196"/>
                    <a:gd name="T42" fmla="*/ 90 w 329"/>
                    <a:gd name="T43" fmla="*/ 8 h 196"/>
                    <a:gd name="T44" fmla="*/ 90 w 329"/>
                    <a:gd name="T45" fmla="*/ 8 h 196"/>
                    <a:gd name="T46" fmla="*/ 90 w 329"/>
                    <a:gd name="T47" fmla="*/ 7 h 196"/>
                    <a:gd name="T48" fmla="*/ 101 w 329"/>
                    <a:gd name="T49" fmla="*/ 1 h 196"/>
                    <a:gd name="T50" fmla="*/ 165 w 329"/>
                    <a:gd name="T51" fmla="*/ 23 h 196"/>
                    <a:gd name="T52" fmla="*/ 228 w 329"/>
                    <a:gd name="T53" fmla="*/ 1 h 196"/>
                    <a:gd name="T54" fmla="*/ 230 w 329"/>
                    <a:gd name="T55" fmla="*/ 1 h 196"/>
                    <a:gd name="T56" fmla="*/ 240 w 329"/>
                    <a:gd name="T57" fmla="*/ 8 h 196"/>
                    <a:gd name="T58" fmla="*/ 241 w 329"/>
                    <a:gd name="T59" fmla="*/ 23 h 196"/>
                    <a:gd name="T60" fmla="*/ 281 w 329"/>
                    <a:gd name="T61" fmla="*/ 38 h 196"/>
                    <a:gd name="T62" fmla="*/ 283 w 329"/>
                    <a:gd name="T63" fmla="*/ 39 h 196"/>
                    <a:gd name="T64" fmla="*/ 322 w 329"/>
                    <a:gd name="T65" fmla="*/ 100 h 196"/>
                    <a:gd name="T66" fmla="*/ 322 w 329"/>
                    <a:gd name="T67" fmla="*/ 189 h 196"/>
                    <a:gd name="T68" fmla="*/ 313 w 329"/>
                    <a:gd name="T69" fmla="*/ 196 h 196"/>
                    <a:gd name="T70" fmla="*/ 16 w 329"/>
                    <a:gd name="T71" fmla="*/ 196 h 196"/>
                    <a:gd name="T72" fmla="*/ 16 w 329"/>
                    <a:gd name="T73" fmla="*/ 196 h 196"/>
                    <a:gd name="T74" fmla="*/ 8 w 329"/>
                    <a:gd name="T75" fmla="*/ 189 h 196"/>
                    <a:gd name="T76" fmla="*/ 7 w 329"/>
                    <a:gd name="T77" fmla="*/ 10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9" h="196">
                      <a:moveTo>
                        <a:pt x="55" y="54"/>
                      </a:moveTo>
                      <a:cubicBezTo>
                        <a:pt x="39" y="65"/>
                        <a:pt x="29" y="83"/>
                        <a:pt x="24" y="104"/>
                      </a:cubicBezTo>
                      <a:cubicBezTo>
                        <a:pt x="18" y="128"/>
                        <a:pt x="19" y="155"/>
                        <a:pt x="23" y="179"/>
                      </a:cubicBezTo>
                      <a:cubicBezTo>
                        <a:pt x="306" y="179"/>
                        <a:pt x="306" y="179"/>
                        <a:pt x="306" y="179"/>
                      </a:cubicBezTo>
                      <a:cubicBezTo>
                        <a:pt x="311" y="155"/>
                        <a:pt x="311" y="128"/>
                        <a:pt x="305" y="104"/>
                      </a:cubicBezTo>
                      <a:cubicBezTo>
                        <a:pt x="300" y="83"/>
                        <a:pt x="290" y="65"/>
                        <a:pt x="274" y="54"/>
                      </a:cubicBezTo>
                      <a:cubicBezTo>
                        <a:pt x="230" y="38"/>
                        <a:pt x="230" y="38"/>
                        <a:pt x="230" y="38"/>
                      </a:cubicBezTo>
                      <a:cubicBezTo>
                        <a:pt x="227" y="36"/>
                        <a:pt x="225" y="34"/>
                        <a:pt x="225" y="30"/>
                      </a:cubicBezTo>
                      <a:cubicBezTo>
                        <a:pt x="225" y="30"/>
                        <a:pt x="225" y="30"/>
                        <a:pt x="225" y="30"/>
                      </a:cubicBezTo>
                      <a:cubicBezTo>
                        <a:pt x="224" y="21"/>
                        <a:pt x="224" y="21"/>
                        <a:pt x="224" y="21"/>
                      </a:cubicBezTo>
                      <a:cubicBezTo>
                        <a:pt x="168" y="40"/>
                        <a:pt x="168" y="40"/>
                        <a:pt x="168" y="40"/>
                      </a:cubicBezTo>
                      <a:cubicBezTo>
                        <a:pt x="166" y="41"/>
                        <a:pt x="164" y="41"/>
                        <a:pt x="162" y="40"/>
                      </a:cubicBezTo>
                      <a:cubicBezTo>
                        <a:pt x="106" y="21"/>
                        <a:pt x="106" y="21"/>
                        <a:pt x="106" y="21"/>
                      </a:cubicBezTo>
                      <a:cubicBezTo>
                        <a:pt x="105" y="30"/>
                        <a:pt x="105" y="30"/>
                        <a:pt x="105" y="30"/>
                      </a:cubicBezTo>
                      <a:cubicBezTo>
                        <a:pt x="104" y="34"/>
                        <a:pt x="102" y="37"/>
                        <a:pt x="99" y="38"/>
                      </a:cubicBezTo>
                      <a:cubicBezTo>
                        <a:pt x="55" y="54"/>
                        <a:pt x="55" y="54"/>
                        <a:pt x="55" y="54"/>
                      </a:cubicBezTo>
                      <a:close/>
                      <a:moveTo>
                        <a:pt x="7" y="100"/>
                      </a:moveTo>
                      <a:cubicBezTo>
                        <a:pt x="14" y="74"/>
                        <a:pt x="26" y="52"/>
                        <a:pt x="47" y="39"/>
                      </a:cubicBezTo>
                      <a:cubicBezTo>
                        <a:pt x="47" y="39"/>
                        <a:pt x="47" y="39"/>
                        <a:pt x="47" y="39"/>
                      </a:cubicBezTo>
                      <a:cubicBezTo>
                        <a:pt x="47" y="39"/>
                        <a:pt x="48" y="38"/>
                        <a:pt x="48" y="38"/>
                      </a:cubicBezTo>
                      <a:cubicBezTo>
                        <a:pt x="88" y="23"/>
                        <a:pt x="88" y="23"/>
                        <a:pt x="88" y="23"/>
                      </a:cubicBezTo>
                      <a:cubicBezTo>
                        <a:pt x="90" y="8"/>
                        <a:pt x="90" y="8"/>
                        <a:pt x="90" y="8"/>
                      </a:cubicBezTo>
                      <a:cubicBezTo>
                        <a:pt x="90" y="8"/>
                        <a:pt x="90" y="8"/>
                        <a:pt x="90" y="8"/>
                      </a:cubicBezTo>
                      <a:cubicBezTo>
                        <a:pt x="90" y="8"/>
                        <a:pt x="90" y="7"/>
                        <a:pt x="90" y="7"/>
                      </a:cubicBezTo>
                      <a:cubicBezTo>
                        <a:pt x="92" y="2"/>
                        <a:pt x="97" y="0"/>
                        <a:pt x="101" y="1"/>
                      </a:cubicBezTo>
                      <a:cubicBezTo>
                        <a:pt x="165" y="23"/>
                        <a:pt x="165" y="23"/>
                        <a:pt x="165" y="23"/>
                      </a:cubicBezTo>
                      <a:cubicBezTo>
                        <a:pt x="228" y="1"/>
                        <a:pt x="228" y="1"/>
                        <a:pt x="228" y="1"/>
                      </a:cubicBezTo>
                      <a:cubicBezTo>
                        <a:pt x="228" y="1"/>
                        <a:pt x="229" y="1"/>
                        <a:pt x="230" y="1"/>
                      </a:cubicBezTo>
                      <a:cubicBezTo>
                        <a:pt x="235" y="0"/>
                        <a:pt x="239" y="4"/>
                        <a:pt x="240" y="8"/>
                      </a:cubicBezTo>
                      <a:cubicBezTo>
                        <a:pt x="241" y="23"/>
                        <a:pt x="241" y="23"/>
                        <a:pt x="241" y="23"/>
                      </a:cubicBezTo>
                      <a:cubicBezTo>
                        <a:pt x="281" y="38"/>
                        <a:pt x="281" y="38"/>
                        <a:pt x="281" y="38"/>
                      </a:cubicBezTo>
                      <a:cubicBezTo>
                        <a:pt x="282" y="38"/>
                        <a:pt x="282" y="39"/>
                        <a:pt x="283" y="39"/>
                      </a:cubicBezTo>
                      <a:cubicBezTo>
                        <a:pt x="304" y="52"/>
                        <a:pt x="316" y="74"/>
                        <a:pt x="322" y="100"/>
                      </a:cubicBezTo>
                      <a:cubicBezTo>
                        <a:pt x="329" y="129"/>
                        <a:pt x="328" y="162"/>
                        <a:pt x="322" y="189"/>
                      </a:cubicBezTo>
                      <a:cubicBezTo>
                        <a:pt x="321" y="193"/>
                        <a:pt x="318" y="196"/>
                        <a:pt x="313" y="196"/>
                      </a:cubicBezTo>
                      <a:cubicBezTo>
                        <a:pt x="16" y="196"/>
                        <a:pt x="16" y="196"/>
                        <a:pt x="16" y="196"/>
                      </a:cubicBezTo>
                      <a:cubicBezTo>
                        <a:pt x="16" y="196"/>
                        <a:pt x="16" y="196"/>
                        <a:pt x="16" y="196"/>
                      </a:cubicBezTo>
                      <a:cubicBezTo>
                        <a:pt x="12" y="196"/>
                        <a:pt x="9" y="193"/>
                        <a:pt x="8" y="189"/>
                      </a:cubicBezTo>
                      <a:cubicBezTo>
                        <a:pt x="1" y="162"/>
                        <a:pt x="0" y="129"/>
                        <a:pt x="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263">
                  <a:extLst>
                    <a:ext uri="{FF2B5EF4-FFF2-40B4-BE49-F238E27FC236}">
                      <a16:creationId xmlns:a16="http://schemas.microsoft.com/office/drawing/2014/main" xmlns="" id="{DB40C7CE-7BF1-4E50-9B08-1C3E846F80A2}"/>
                    </a:ext>
                  </a:extLst>
                </p:cNvPr>
                <p:cNvSpPr>
                  <a:spLocks/>
                </p:cNvSpPr>
                <p:nvPr/>
              </p:nvSpPr>
              <p:spPr bwMode="auto">
                <a:xfrm>
                  <a:off x="6124575" y="5767388"/>
                  <a:ext cx="165100" cy="185738"/>
                </a:xfrm>
                <a:custGeom>
                  <a:avLst/>
                  <a:gdLst>
                    <a:gd name="T0" fmla="*/ 13 w 139"/>
                    <a:gd name="T1" fmla="*/ 149 h 155"/>
                    <a:gd name="T2" fmla="*/ 6 w 139"/>
                    <a:gd name="T3" fmla="*/ 155 h 155"/>
                    <a:gd name="T4" fmla="*/ 0 w 139"/>
                    <a:gd name="T5" fmla="*/ 149 h 155"/>
                    <a:gd name="T6" fmla="*/ 0 w 139"/>
                    <a:gd name="T7" fmla="*/ 79 h 155"/>
                    <a:gd name="T8" fmla="*/ 3 w 139"/>
                    <a:gd name="T9" fmla="*/ 73 h 155"/>
                    <a:gd name="T10" fmla="*/ 69 w 139"/>
                    <a:gd name="T11" fmla="*/ 35 h 155"/>
                    <a:gd name="T12" fmla="*/ 128 w 139"/>
                    <a:gd name="T13" fmla="*/ 2 h 155"/>
                    <a:gd name="T14" fmla="*/ 137 w 139"/>
                    <a:gd name="T15" fmla="*/ 4 h 155"/>
                    <a:gd name="T16" fmla="*/ 134 w 139"/>
                    <a:gd name="T17" fmla="*/ 13 h 155"/>
                    <a:gd name="T18" fmla="*/ 75 w 139"/>
                    <a:gd name="T19" fmla="*/ 47 h 155"/>
                    <a:gd name="T20" fmla="*/ 13 w 139"/>
                    <a:gd name="T21" fmla="*/ 82 h 155"/>
                    <a:gd name="T22" fmla="*/ 13 w 139"/>
                    <a:gd name="T23" fmla="*/ 14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5">
                      <a:moveTo>
                        <a:pt x="13" y="149"/>
                      </a:moveTo>
                      <a:cubicBezTo>
                        <a:pt x="13" y="152"/>
                        <a:pt x="10" y="155"/>
                        <a:pt x="6" y="155"/>
                      </a:cubicBezTo>
                      <a:cubicBezTo>
                        <a:pt x="2" y="155"/>
                        <a:pt x="0" y="152"/>
                        <a:pt x="0" y="149"/>
                      </a:cubicBezTo>
                      <a:cubicBezTo>
                        <a:pt x="0" y="79"/>
                        <a:pt x="0" y="79"/>
                        <a:pt x="0" y="79"/>
                      </a:cubicBezTo>
                      <a:cubicBezTo>
                        <a:pt x="0" y="76"/>
                        <a:pt x="1" y="74"/>
                        <a:pt x="3" y="73"/>
                      </a:cubicBezTo>
                      <a:cubicBezTo>
                        <a:pt x="28" y="58"/>
                        <a:pt x="48" y="47"/>
                        <a:pt x="69" y="35"/>
                      </a:cubicBezTo>
                      <a:cubicBezTo>
                        <a:pt x="88" y="25"/>
                        <a:pt x="106" y="14"/>
                        <a:pt x="128" y="2"/>
                      </a:cubicBezTo>
                      <a:cubicBezTo>
                        <a:pt x="131" y="0"/>
                        <a:pt x="135" y="1"/>
                        <a:pt x="137" y="4"/>
                      </a:cubicBezTo>
                      <a:cubicBezTo>
                        <a:pt x="139" y="7"/>
                        <a:pt x="138" y="11"/>
                        <a:pt x="134" y="13"/>
                      </a:cubicBezTo>
                      <a:cubicBezTo>
                        <a:pt x="112" y="26"/>
                        <a:pt x="94" y="36"/>
                        <a:pt x="75" y="47"/>
                      </a:cubicBezTo>
                      <a:cubicBezTo>
                        <a:pt x="56" y="57"/>
                        <a:pt x="36" y="68"/>
                        <a:pt x="13" y="82"/>
                      </a:cubicBezTo>
                      <a:lnTo>
                        <a:pt x="13"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264">
                  <a:extLst>
                    <a:ext uri="{FF2B5EF4-FFF2-40B4-BE49-F238E27FC236}">
                      <a16:creationId xmlns:a16="http://schemas.microsoft.com/office/drawing/2014/main" xmlns="" id="{01358785-42B8-445D-8619-C0A3A7DB594D}"/>
                    </a:ext>
                  </a:extLst>
                </p:cNvPr>
                <p:cNvSpPr>
                  <a:spLocks/>
                </p:cNvSpPr>
                <p:nvPr/>
              </p:nvSpPr>
              <p:spPr bwMode="auto">
                <a:xfrm>
                  <a:off x="6153150" y="5753100"/>
                  <a:ext cx="15875" cy="98425"/>
                </a:xfrm>
                <a:custGeom>
                  <a:avLst/>
                  <a:gdLst>
                    <a:gd name="T0" fmla="*/ 0 w 13"/>
                    <a:gd name="T1" fmla="*/ 7 h 82"/>
                    <a:gd name="T2" fmla="*/ 7 w 13"/>
                    <a:gd name="T3" fmla="*/ 0 h 82"/>
                    <a:gd name="T4" fmla="*/ 13 w 13"/>
                    <a:gd name="T5" fmla="*/ 7 h 82"/>
                    <a:gd name="T6" fmla="*/ 13 w 13"/>
                    <a:gd name="T7" fmla="*/ 75 h 82"/>
                    <a:gd name="T8" fmla="*/ 7 w 13"/>
                    <a:gd name="T9" fmla="*/ 82 h 82"/>
                    <a:gd name="T10" fmla="*/ 0 w 13"/>
                    <a:gd name="T11" fmla="*/ 75 h 82"/>
                    <a:gd name="T12" fmla="*/ 0 w 13"/>
                    <a:gd name="T13" fmla="*/ 7 h 82"/>
                  </a:gdLst>
                  <a:ahLst/>
                  <a:cxnLst>
                    <a:cxn ang="0">
                      <a:pos x="T0" y="T1"/>
                    </a:cxn>
                    <a:cxn ang="0">
                      <a:pos x="T2" y="T3"/>
                    </a:cxn>
                    <a:cxn ang="0">
                      <a:pos x="T4" y="T5"/>
                    </a:cxn>
                    <a:cxn ang="0">
                      <a:pos x="T6" y="T7"/>
                    </a:cxn>
                    <a:cxn ang="0">
                      <a:pos x="T8" y="T9"/>
                    </a:cxn>
                    <a:cxn ang="0">
                      <a:pos x="T10" y="T11"/>
                    </a:cxn>
                    <a:cxn ang="0">
                      <a:pos x="T12" y="T13"/>
                    </a:cxn>
                  </a:cxnLst>
                  <a:rect l="0" t="0" r="r" b="b"/>
                  <a:pathLst>
                    <a:path w="13" h="82">
                      <a:moveTo>
                        <a:pt x="0" y="7"/>
                      </a:moveTo>
                      <a:cubicBezTo>
                        <a:pt x="0" y="3"/>
                        <a:pt x="3" y="0"/>
                        <a:pt x="7" y="0"/>
                      </a:cubicBezTo>
                      <a:cubicBezTo>
                        <a:pt x="10" y="0"/>
                        <a:pt x="13" y="3"/>
                        <a:pt x="13" y="7"/>
                      </a:cubicBezTo>
                      <a:cubicBezTo>
                        <a:pt x="13" y="75"/>
                        <a:pt x="13" y="75"/>
                        <a:pt x="13" y="75"/>
                      </a:cubicBezTo>
                      <a:cubicBezTo>
                        <a:pt x="13" y="79"/>
                        <a:pt x="10" y="82"/>
                        <a:pt x="7" y="82"/>
                      </a:cubicBezTo>
                      <a:cubicBezTo>
                        <a:pt x="3" y="82"/>
                        <a:pt x="0" y="79"/>
                        <a:pt x="0" y="75"/>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Freeform 265">
                  <a:extLst>
                    <a:ext uri="{FF2B5EF4-FFF2-40B4-BE49-F238E27FC236}">
                      <a16:creationId xmlns:a16="http://schemas.microsoft.com/office/drawing/2014/main" xmlns="" id="{AA495DA4-CDAE-4844-B9EB-3AFBB1946913}"/>
                    </a:ext>
                  </a:extLst>
                </p:cNvPr>
                <p:cNvSpPr>
                  <a:spLocks/>
                </p:cNvSpPr>
                <p:nvPr/>
              </p:nvSpPr>
              <p:spPr bwMode="auto">
                <a:xfrm>
                  <a:off x="6070600" y="5754688"/>
                  <a:ext cx="98425" cy="47625"/>
                </a:xfrm>
                <a:custGeom>
                  <a:avLst/>
                  <a:gdLst>
                    <a:gd name="T0" fmla="*/ 6 w 82"/>
                    <a:gd name="T1" fmla="*/ 14 h 40"/>
                    <a:gd name="T2" fmla="*/ 2 w 82"/>
                    <a:gd name="T3" fmla="*/ 6 h 40"/>
                    <a:gd name="T4" fmla="*/ 10 w 82"/>
                    <a:gd name="T5" fmla="*/ 2 h 40"/>
                    <a:gd name="T6" fmla="*/ 77 w 82"/>
                    <a:gd name="T7" fmla="*/ 26 h 40"/>
                    <a:gd name="T8" fmla="*/ 81 w 82"/>
                    <a:gd name="T9" fmla="*/ 35 h 40"/>
                    <a:gd name="T10" fmla="*/ 72 w 82"/>
                    <a:gd name="T11" fmla="*/ 39 h 40"/>
                    <a:gd name="T12" fmla="*/ 6 w 82"/>
                    <a:gd name="T13" fmla="*/ 14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6" y="14"/>
                      </a:moveTo>
                      <a:cubicBezTo>
                        <a:pt x="2" y="13"/>
                        <a:pt x="0" y="9"/>
                        <a:pt x="2" y="6"/>
                      </a:cubicBezTo>
                      <a:cubicBezTo>
                        <a:pt x="3" y="2"/>
                        <a:pt x="7" y="0"/>
                        <a:pt x="10" y="2"/>
                      </a:cubicBezTo>
                      <a:cubicBezTo>
                        <a:pt x="77" y="26"/>
                        <a:pt x="77" y="26"/>
                        <a:pt x="77" y="26"/>
                      </a:cubicBezTo>
                      <a:cubicBezTo>
                        <a:pt x="80" y="28"/>
                        <a:pt x="82" y="31"/>
                        <a:pt x="81" y="35"/>
                      </a:cubicBezTo>
                      <a:cubicBezTo>
                        <a:pt x="80" y="38"/>
                        <a:pt x="76" y="40"/>
                        <a:pt x="72" y="39"/>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0" name="Freeform 266">
                  <a:extLst>
                    <a:ext uri="{FF2B5EF4-FFF2-40B4-BE49-F238E27FC236}">
                      <a16:creationId xmlns:a16="http://schemas.microsoft.com/office/drawing/2014/main" xmlns="" id="{90BA177D-7585-48CB-869D-9BC0F7201986}"/>
                    </a:ext>
                  </a:extLst>
                </p:cNvPr>
                <p:cNvSpPr>
                  <a:spLocks/>
                </p:cNvSpPr>
                <p:nvPr/>
              </p:nvSpPr>
              <p:spPr bwMode="auto">
                <a:xfrm>
                  <a:off x="6151563" y="5754688"/>
                  <a:ext cx="98425" cy="47625"/>
                </a:xfrm>
                <a:custGeom>
                  <a:avLst/>
                  <a:gdLst>
                    <a:gd name="T0" fmla="*/ 72 w 82"/>
                    <a:gd name="T1" fmla="*/ 2 h 40"/>
                    <a:gd name="T2" fmla="*/ 81 w 82"/>
                    <a:gd name="T3" fmla="*/ 6 h 40"/>
                    <a:gd name="T4" fmla="*/ 77 w 82"/>
                    <a:gd name="T5" fmla="*/ 14 h 40"/>
                    <a:gd name="T6" fmla="*/ 10 w 82"/>
                    <a:gd name="T7" fmla="*/ 39 h 40"/>
                    <a:gd name="T8" fmla="*/ 2 w 82"/>
                    <a:gd name="T9" fmla="*/ 35 h 40"/>
                    <a:gd name="T10" fmla="*/ 5 w 82"/>
                    <a:gd name="T11" fmla="*/ 26 h 40"/>
                    <a:gd name="T12" fmla="*/ 72 w 82"/>
                    <a:gd name="T13" fmla="*/ 2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72" y="2"/>
                      </a:moveTo>
                      <a:cubicBezTo>
                        <a:pt x="76" y="0"/>
                        <a:pt x="80" y="2"/>
                        <a:pt x="81" y="6"/>
                      </a:cubicBezTo>
                      <a:cubicBezTo>
                        <a:pt x="82" y="9"/>
                        <a:pt x="80" y="13"/>
                        <a:pt x="77" y="14"/>
                      </a:cubicBezTo>
                      <a:cubicBezTo>
                        <a:pt x="10" y="39"/>
                        <a:pt x="10" y="39"/>
                        <a:pt x="10" y="39"/>
                      </a:cubicBezTo>
                      <a:cubicBezTo>
                        <a:pt x="7" y="40"/>
                        <a:pt x="3" y="38"/>
                        <a:pt x="2" y="35"/>
                      </a:cubicBezTo>
                      <a:cubicBezTo>
                        <a:pt x="0" y="31"/>
                        <a:pt x="2" y="28"/>
                        <a:pt x="5" y="26"/>
                      </a:cubicBezTo>
                      <a:lnTo>
                        <a:pt x="7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1" name="Freeform 267">
                  <a:extLst>
                    <a:ext uri="{FF2B5EF4-FFF2-40B4-BE49-F238E27FC236}">
                      <a16:creationId xmlns:a16="http://schemas.microsoft.com/office/drawing/2014/main" xmlns="" id="{F74F51AF-62E7-4E73-9B25-425D28E7BD84}"/>
                    </a:ext>
                  </a:extLst>
                </p:cNvPr>
                <p:cNvSpPr>
                  <a:spLocks noEditPoints="1"/>
                </p:cNvSpPr>
                <p:nvPr/>
              </p:nvSpPr>
              <p:spPr bwMode="auto">
                <a:xfrm>
                  <a:off x="6076950" y="5581650"/>
                  <a:ext cx="79375" cy="57150"/>
                </a:xfrm>
                <a:custGeom>
                  <a:avLst/>
                  <a:gdLst>
                    <a:gd name="T0" fmla="*/ 17 w 66"/>
                    <a:gd name="T1" fmla="*/ 0 h 47"/>
                    <a:gd name="T2" fmla="*/ 49 w 66"/>
                    <a:gd name="T3" fmla="*/ 0 h 47"/>
                    <a:gd name="T4" fmla="*/ 61 w 66"/>
                    <a:gd name="T5" fmla="*/ 5 h 47"/>
                    <a:gd name="T6" fmla="*/ 66 w 66"/>
                    <a:gd name="T7" fmla="*/ 17 h 47"/>
                    <a:gd name="T8" fmla="*/ 66 w 66"/>
                    <a:gd name="T9" fmla="*/ 29 h 47"/>
                    <a:gd name="T10" fmla="*/ 66 w 66"/>
                    <a:gd name="T11" fmla="*/ 33 h 47"/>
                    <a:gd name="T12" fmla="*/ 61 w 66"/>
                    <a:gd name="T13" fmla="*/ 43 h 47"/>
                    <a:gd name="T14" fmla="*/ 51 w 66"/>
                    <a:gd name="T15" fmla="*/ 47 h 47"/>
                    <a:gd name="T16" fmla="*/ 51 w 66"/>
                    <a:gd name="T17" fmla="*/ 47 h 47"/>
                    <a:gd name="T18" fmla="*/ 48 w 66"/>
                    <a:gd name="T19" fmla="*/ 47 h 47"/>
                    <a:gd name="T20" fmla="*/ 16 w 66"/>
                    <a:gd name="T21" fmla="*/ 41 h 47"/>
                    <a:gd name="T22" fmla="*/ 4 w 66"/>
                    <a:gd name="T23" fmla="*/ 35 h 47"/>
                    <a:gd name="T24" fmla="*/ 0 w 66"/>
                    <a:gd name="T25" fmla="*/ 23 h 47"/>
                    <a:gd name="T26" fmla="*/ 0 w 66"/>
                    <a:gd name="T27" fmla="*/ 17 h 47"/>
                    <a:gd name="T28" fmla="*/ 5 w 66"/>
                    <a:gd name="T29" fmla="*/ 5 h 47"/>
                    <a:gd name="T30" fmla="*/ 17 w 66"/>
                    <a:gd name="T31" fmla="*/ 0 h 47"/>
                    <a:gd name="T32" fmla="*/ 49 w 66"/>
                    <a:gd name="T33" fmla="*/ 9 h 47"/>
                    <a:gd name="T34" fmla="*/ 17 w 66"/>
                    <a:gd name="T35" fmla="*/ 9 h 47"/>
                    <a:gd name="T36" fmla="*/ 11 w 66"/>
                    <a:gd name="T37" fmla="*/ 11 h 47"/>
                    <a:gd name="T38" fmla="*/ 8 w 66"/>
                    <a:gd name="T39" fmla="*/ 17 h 47"/>
                    <a:gd name="T40" fmla="*/ 8 w 66"/>
                    <a:gd name="T41" fmla="*/ 23 h 47"/>
                    <a:gd name="T42" fmla="*/ 11 w 66"/>
                    <a:gd name="T43" fmla="*/ 29 h 47"/>
                    <a:gd name="T44" fmla="*/ 18 w 66"/>
                    <a:gd name="T45" fmla="*/ 32 h 47"/>
                    <a:gd name="T46" fmla="*/ 50 w 66"/>
                    <a:gd name="T47" fmla="*/ 38 h 47"/>
                    <a:gd name="T48" fmla="*/ 51 w 66"/>
                    <a:gd name="T49" fmla="*/ 38 h 47"/>
                    <a:gd name="T50" fmla="*/ 51 w 66"/>
                    <a:gd name="T51" fmla="*/ 38 h 47"/>
                    <a:gd name="T52" fmla="*/ 55 w 66"/>
                    <a:gd name="T53" fmla="*/ 36 h 47"/>
                    <a:gd name="T54" fmla="*/ 57 w 66"/>
                    <a:gd name="T55" fmla="*/ 31 h 47"/>
                    <a:gd name="T56" fmla="*/ 58 w 66"/>
                    <a:gd name="T57" fmla="*/ 29 h 47"/>
                    <a:gd name="T58" fmla="*/ 58 w 66"/>
                    <a:gd name="T59" fmla="*/ 17 h 47"/>
                    <a:gd name="T60" fmla="*/ 55 w 66"/>
                    <a:gd name="T61" fmla="*/ 11 h 47"/>
                    <a:gd name="T62" fmla="*/ 49 w 66"/>
                    <a:gd name="T63"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47">
                      <a:moveTo>
                        <a:pt x="17" y="0"/>
                      </a:moveTo>
                      <a:cubicBezTo>
                        <a:pt x="49" y="0"/>
                        <a:pt x="49" y="0"/>
                        <a:pt x="49" y="0"/>
                      </a:cubicBezTo>
                      <a:cubicBezTo>
                        <a:pt x="54" y="0"/>
                        <a:pt x="58" y="2"/>
                        <a:pt x="61" y="5"/>
                      </a:cubicBezTo>
                      <a:cubicBezTo>
                        <a:pt x="64" y="8"/>
                        <a:pt x="66" y="13"/>
                        <a:pt x="66" y="17"/>
                      </a:cubicBezTo>
                      <a:cubicBezTo>
                        <a:pt x="66" y="29"/>
                        <a:pt x="66" y="29"/>
                        <a:pt x="66" y="29"/>
                      </a:cubicBezTo>
                      <a:cubicBezTo>
                        <a:pt x="66" y="30"/>
                        <a:pt x="66" y="32"/>
                        <a:pt x="66" y="33"/>
                      </a:cubicBezTo>
                      <a:cubicBezTo>
                        <a:pt x="65" y="36"/>
                        <a:pt x="64" y="40"/>
                        <a:pt x="61" y="43"/>
                      </a:cubicBezTo>
                      <a:cubicBezTo>
                        <a:pt x="58" y="45"/>
                        <a:pt x="55" y="47"/>
                        <a:pt x="51" y="47"/>
                      </a:cubicBezTo>
                      <a:cubicBezTo>
                        <a:pt x="51" y="47"/>
                        <a:pt x="51" y="47"/>
                        <a:pt x="51" y="47"/>
                      </a:cubicBezTo>
                      <a:cubicBezTo>
                        <a:pt x="50" y="47"/>
                        <a:pt x="49" y="47"/>
                        <a:pt x="48" y="47"/>
                      </a:cubicBezTo>
                      <a:cubicBezTo>
                        <a:pt x="16" y="41"/>
                        <a:pt x="16" y="41"/>
                        <a:pt x="16" y="41"/>
                      </a:cubicBezTo>
                      <a:cubicBezTo>
                        <a:pt x="12" y="40"/>
                        <a:pt x="8" y="38"/>
                        <a:pt x="4" y="35"/>
                      </a:cubicBezTo>
                      <a:cubicBezTo>
                        <a:pt x="1" y="32"/>
                        <a:pt x="0" y="28"/>
                        <a:pt x="0" y="23"/>
                      </a:cubicBezTo>
                      <a:cubicBezTo>
                        <a:pt x="0" y="17"/>
                        <a:pt x="0" y="17"/>
                        <a:pt x="0" y="17"/>
                      </a:cubicBezTo>
                      <a:cubicBezTo>
                        <a:pt x="0" y="13"/>
                        <a:pt x="2" y="8"/>
                        <a:pt x="5" y="5"/>
                      </a:cubicBezTo>
                      <a:cubicBezTo>
                        <a:pt x="8" y="2"/>
                        <a:pt x="12" y="0"/>
                        <a:pt x="17" y="0"/>
                      </a:cubicBezTo>
                      <a:close/>
                      <a:moveTo>
                        <a:pt x="49" y="9"/>
                      </a:moveTo>
                      <a:cubicBezTo>
                        <a:pt x="17" y="9"/>
                        <a:pt x="17" y="9"/>
                        <a:pt x="17" y="9"/>
                      </a:cubicBezTo>
                      <a:cubicBezTo>
                        <a:pt x="15" y="9"/>
                        <a:pt x="13" y="10"/>
                        <a:pt x="11" y="11"/>
                      </a:cubicBezTo>
                      <a:cubicBezTo>
                        <a:pt x="9" y="13"/>
                        <a:pt x="8" y="15"/>
                        <a:pt x="8" y="17"/>
                      </a:cubicBezTo>
                      <a:cubicBezTo>
                        <a:pt x="8" y="23"/>
                        <a:pt x="8" y="23"/>
                        <a:pt x="8" y="23"/>
                      </a:cubicBezTo>
                      <a:cubicBezTo>
                        <a:pt x="8" y="26"/>
                        <a:pt x="9" y="27"/>
                        <a:pt x="11" y="29"/>
                      </a:cubicBezTo>
                      <a:cubicBezTo>
                        <a:pt x="12" y="31"/>
                        <a:pt x="15" y="32"/>
                        <a:pt x="18" y="32"/>
                      </a:cubicBezTo>
                      <a:cubicBezTo>
                        <a:pt x="50" y="38"/>
                        <a:pt x="50" y="38"/>
                        <a:pt x="50" y="38"/>
                      </a:cubicBezTo>
                      <a:cubicBezTo>
                        <a:pt x="50" y="38"/>
                        <a:pt x="50" y="38"/>
                        <a:pt x="51" y="38"/>
                      </a:cubicBezTo>
                      <a:cubicBezTo>
                        <a:pt x="51" y="38"/>
                        <a:pt x="51" y="38"/>
                        <a:pt x="51" y="38"/>
                      </a:cubicBezTo>
                      <a:cubicBezTo>
                        <a:pt x="52" y="38"/>
                        <a:pt x="54" y="38"/>
                        <a:pt x="55" y="36"/>
                      </a:cubicBezTo>
                      <a:cubicBezTo>
                        <a:pt x="56" y="35"/>
                        <a:pt x="57" y="33"/>
                        <a:pt x="57" y="31"/>
                      </a:cubicBezTo>
                      <a:cubicBezTo>
                        <a:pt x="58" y="31"/>
                        <a:pt x="58" y="30"/>
                        <a:pt x="58" y="29"/>
                      </a:cubicBezTo>
                      <a:cubicBezTo>
                        <a:pt x="58" y="17"/>
                        <a:pt x="58" y="17"/>
                        <a:pt x="58" y="17"/>
                      </a:cubicBezTo>
                      <a:cubicBezTo>
                        <a:pt x="58" y="15"/>
                        <a:pt x="57" y="13"/>
                        <a:pt x="55" y="11"/>
                      </a:cubicBezTo>
                      <a:cubicBezTo>
                        <a:pt x="53" y="10"/>
                        <a:pt x="51" y="9"/>
                        <a:pt x="4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2" name="Freeform 268">
                  <a:extLst>
                    <a:ext uri="{FF2B5EF4-FFF2-40B4-BE49-F238E27FC236}">
                      <a16:creationId xmlns:a16="http://schemas.microsoft.com/office/drawing/2014/main" xmlns="" id="{01961F0B-CED5-407E-AFDA-6D0A7070BFC4}"/>
                    </a:ext>
                  </a:extLst>
                </p:cNvPr>
                <p:cNvSpPr>
                  <a:spLocks noEditPoints="1"/>
                </p:cNvSpPr>
                <p:nvPr/>
              </p:nvSpPr>
              <p:spPr bwMode="auto">
                <a:xfrm>
                  <a:off x="6164263" y="5581650"/>
                  <a:ext cx="80962" cy="57150"/>
                </a:xfrm>
                <a:custGeom>
                  <a:avLst/>
                  <a:gdLst>
                    <a:gd name="T0" fmla="*/ 49 w 67"/>
                    <a:gd name="T1" fmla="*/ 9 h 47"/>
                    <a:gd name="T2" fmla="*/ 18 w 67"/>
                    <a:gd name="T3" fmla="*/ 9 h 47"/>
                    <a:gd name="T4" fmla="*/ 11 w 67"/>
                    <a:gd name="T5" fmla="*/ 11 h 47"/>
                    <a:gd name="T6" fmla="*/ 9 w 67"/>
                    <a:gd name="T7" fmla="*/ 17 h 47"/>
                    <a:gd name="T8" fmla="*/ 9 w 67"/>
                    <a:gd name="T9" fmla="*/ 29 h 47"/>
                    <a:gd name="T10" fmla="*/ 9 w 67"/>
                    <a:gd name="T11" fmla="*/ 31 h 47"/>
                    <a:gd name="T12" fmla="*/ 12 w 67"/>
                    <a:gd name="T13" fmla="*/ 36 h 47"/>
                    <a:gd name="T14" fmla="*/ 16 w 67"/>
                    <a:gd name="T15" fmla="*/ 38 h 47"/>
                    <a:gd name="T16" fmla="*/ 16 w 67"/>
                    <a:gd name="T17" fmla="*/ 38 h 47"/>
                    <a:gd name="T18" fmla="*/ 17 w 67"/>
                    <a:gd name="T19" fmla="*/ 38 h 47"/>
                    <a:gd name="T20" fmla="*/ 48 w 67"/>
                    <a:gd name="T21" fmla="*/ 32 h 47"/>
                    <a:gd name="T22" fmla="*/ 56 w 67"/>
                    <a:gd name="T23" fmla="*/ 29 h 47"/>
                    <a:gd name="T24" fmla="*/ 58 w 67"/>
                    <a:gd name="T25" fmla="*/ 23 h 47"/>
                    <a:gd name="T26" fmla="*/ 58 w 67"/>
                    <a:gd name="T27" fmla="*/ 17 h 47"/>
                    <a:gd name="T28" fmla="*/ 55 w 67"/>
                    <a:gd name="T29" fmla="*/ 11 h 47"/>
                    <a:gd name="T30" fmla="*/ 49 w 67"/>
                    <a:gd name="T31" fmla="*/ 9 h 47"/>
                    <a:gd name="T32" fmla="*/ 18 w 67"/>
                    <a:gd name="T33" fmla="*/ 0 h 47"/>
                    <a:gd name="T34" fmla="*/ 49 w 67"/>
                    <a:gd name="T35" fmla="*/ 0 h 47"/>
                    <a:gd name="T36" fmla="*/ 62 w 67"/>
                    <a:gd name="T37" fmla="*/ 5 h 47"/>
                    <a:gd name="T38" fmla="*/ 67 w 67"/>
                    <a:gd name="T39" fmla="*/ 17 h 47"/>
                    <a:gd name="T40" fmla="*/ 67 w 67"/>
                    <a:gd name="T41" fmla="*/ 23 h 47"/>
                    <a:gd name="T42" fmla="*/ 62 w 67"/>
                    <a:gd name="T43" fmla="*/ 35 h 47"/>
                    <a:gd name="T44" fmla="*/ 50 w 67"/>
                    <a:gd name="T45" fmla="*/ 41 h 47"/>
                    <a:gd name="T46" fmla="*/ 18 w 67"/>
                    <a:gd name="T47" fmla="*/ 47 h 47"/>
                    <a:gd name="T48" fmla="*/ 16 w 67"/>
                    <a:gd name="T49" fmla="*/ 47 h 47"/>
                    <a:gd name="T50" fmla="*/ 16 w 67"/>
                    <a:gd name="T51" fmla="*/ 47 h 47"/>
                    <a:gd name="T52" fmla="*/ 6 w 67"/>
                    <a:gd name="T53" fmla="*/ 43 h 47"/>
                    <a:gd name="T54" fmla="*/ 0 w 67"/>
                    <a:gd name="T55" fmla="*/ 33 h 47"/>
                    <a:gd name="T56" fmla="*/ 0 w 67"/>
                    <a:gd name="T57" fmla="*/ 29 h 47"/>
                    <a:gd name="T58" fmla="*/ 0 w 67"/>
                    <a:gd name="T59" fmla="*/ 17 h 47"/>
                    <a:gd name="T60" fmla="*/ 5 w 67"/>
                    <a:gd name="T61" fmla="*/ 5 h 47"/>
                    <a:gd name="T62" fmla="*/ 18 w 67"/>
                    <a:gd name="T6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47">
                      <a:moveTo>
                        <a:pt x="49" y="9"/>
                      </a:moveTo>
                      <a:cubicBezTo>
                        <a:pt x="18" y="9"/>
                        <a:pt x="18" y="9"/>
                        <a:pt x="18" y="9"/>
                      </a:cubicBezTo>
                      <a:cubicBezTo>
                        <a:pt x="15" y="9"/>
                        <a:pt x="13" y="10"/>
                        <a:pt x="11" y="11"/>
                      </a:cubicBezTo>
                      <a:cubicBezTo>
                        <a:pt x="10" y="13"/>
                        <a:pt x="9" y="15"/>
                        <a:pt x="9" y="17"/>
                      </a:cubicBezTo>
                      <a:cubicBezTo>
                        <a:pt x="9" y="29"/>
                        <a:pt x="9" y="29"/>
                        <a:pt x="9" y="29"/>
                      </a:cubicBezTo>
                      <a:cubicBezTo>
                        <a:pt x="9" y="30"/>
                        <a:pt x="9" y="31"/>
                        <a:pt x="9" y="31"/>
                      </a:cubicBezTo>
                      <a:cubicBezTo>
                        <a:pt x="9" y="33"/>
                        <a:pt x="10" y="35"/>
                        <a:pt x="12" y="36"/>
                      </a:cubicBezTo>
                      <a:cubicBezTo>
                        <a:pt x="13" y="38"/>
                        <a:pt x="14" y="38"/>
                        <a:pt x="16" y="38"/>
                      </a:cubicBezTo>
                      <a:cubicBezTo>
                        <a:pt x="16" y="38"/>
                        <a:pt x="16" y="38"/>
                        <a:pt x="16" y="38"/>
                      </a:cubicBezTo>
                      <a:cubicBezTo>
                        <a:pt x="16" y="38"/>
                        <a:pt x="17" y="38"/>
                        <a:pt x="17" y="38"/>
                      </a:cubicBezTo>
                      <a:cubicBezTo>
                        <a:pt x="48" y="32"/>
                        <a:pt x="48" y="32"/>
                        <a:pt x="48" y="32"/>
                      </a:cubicBezTo>
                      <a:cubicBezTo>
                        <a:pt x="51" y="32"/>
                        <a:pt x="54" y="31"/>
                        <a:pt x="56" y="29"/>
                      </a:cubicBezTo>
                      <a:cubicBezTo>
                        <a:pt x="57" y="27"/>
                        <a:pt x="58" y="26"/>
                        <a:pt x="58" y="23"/>
                      </a:cubicBezTo>
                      <a:cubicBezTo>
                        <a:pt x="58" y="17"/>
                        <a:pt x="58" y="17"/>
                        <a:pt x="58" y="17"/>
                      </a:cubicBezTo>
                      <a:cubicBezTo>
                        <a:pt x="58" y="15"/>
                        <a:pt x="57" y="13"/>
                        <a:pt x="55" y="11"/>
                      </a:cubicBezTo>
                      <a:cubicBezTo>
                        <a:pt x="54" y="10"/>
                        <a:pt x="52" y="9"/>
                        <a:pt x="49" y="9"/>
                      </a:cubicBezTo>
                      <a:close/>
                      <a:moveTo>
                        <a:pt x="18" y="0"/>
                      </a:moveTo>
                      <a:cubicBezTo>
                        <a:pt x="49" y="0"/>
                        <a:pt x="49" y="0"/>
                        <a:pt x="49" y="0"/>
                      </a:cubicBezTo>
                      <a:cubicBezTo>
                        <a:pt x="54" y="0"/>
                        <a:pt x="58" y="2"/>
                        <a:pt x="62" y="5"/>
                      </a:cubicBezTo>
                      <a:cubicBezTo>
                        <a:pt x="65" y="8"/>
                        <a:pt x="67" y="13"/>
                        <a:pt x="67" y="17"/>
                      </a:cubicBezTo>
                      <a:cubicBezTo>
                        <a:pt x="67" y="23"/>
                        <a:pt x="67" y="23"/>
                        <a:pt x="67" y="23"/>
                      </a:cubicBezTo>
                      <a:cubicBezTo>
                        <a:pt x="67" y="28"/>
                        <a:pt x="65" y="32"/>
                        <a:pt x="62" y="35"/>
                      </a:cubicBezTo>
                      <a:cubicBezTo>
                        <a:pt x="59" y="38"/>
                        <a:pt x="55" y="40"/>
                        <a:pt x="50" y="41"/>
                      </a:cubicBezTo>
                      <a:cubicBezTo>
                        <a:pt x="18" y="47"/>
                        <a:pt x="18" y="47"/>
                        <a:pt x="18" y="47"/>
                      </a:cubicBezTo>
                      <a:cubicBezTo>
                        <a:pt x="18" y="47"/>
                        <a:pt x="17" y="47"/>
                        <a:pt x="16" y="47"/>
                      </a:cubicBezTo>
                      <a:cubicBezTo>
                        <a:pt x="16" y="47"/>
                        <a:pt x="16" y="47"/>
                        <a:pt x="16" y="47"/>
                      </a:cubicBezTo>
                      <a:cubicBezTo>
                        <a:pt x="12" y="47"/>
                        <a:pt x="8" y="45"/>
                        <a:pt x="6" y="43"/>
                      </a:cubicBezTo>
                      <a:cubicBezTo>
                        <a:pt x="3" y="40"/>
                        <a:pt x="1" y="36"/>
                        <a:pt x="0" y="33"/>
                      </a:cubicBezTo>
                      <a:cubicBezTo>
                        <a:pt x="0" y="32"/>
                        <a:pt x="0" y="30"/>
                        <a:pt x="0" y="29"/>
                      </a:cubicBezTo>
                      <a:cubicBezTo>
                        <a:pt x="0" y="17"/>
                        <a:pt x="0" y="17"/>
                        <a:pt x="0" y="17"/>
                      </a:cubicBezTo>
                      <a:cubicBezTo>
                        <a:pt x="0" y="13"/>
                        <a:pt x="2" y="8"/>
                        <a:pt x="5" y="5"/>
                      </a:cubicBezTo>
                      <a:cubicBezTo>
                        <a:pt x="8" y="2"/>
                        <a:pt x="13"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43" name="Freeform 269">
                  <a:extLst>
                    <a:ext uri="{FF2B5EF4-FFF2-40B4-BE49-F238E27FC236}">
                      <a16:creationId xmlns:a16="http://schemas.microsoft.com/office/drawing/2014/main" xmlns="" id="{F8911076-B04A-4FED-A325-FB63F84C9E74}"/>
                    </a:ext>
                  </a:extLst>
                </p:cNvPr>
                <p:cNvSpPr>
                  <a:spLocks/>
                </p:cNvSpPr>
                <p:nvPr/>
              </p:nvSpPr>
              <p:spPr bwMode="auto">
                <a:xfrm>
                  <a:off x="6146800" y="5602288"/>
                  <a:ext cx="26987" cy="15875"/>
                </a:xfrm>
                <a:custGeom>
                  <a:avLst/>
                  <a:gdLst>
                    <a:gd name="T0" fmla="*/ 6 w 22"/>
                    <a:gd name="T1" fmla="*/ 13 h 13"/>
                    <a:gd name="T2" fmla="*/ 0 w 22"/>
                    <a:gd name="T3" fmla="*/ 6 h 13"/>
                    <a:gd name="T4" fmla="*/ 6 w 22"/>
                    <a:gd name="T5" fmla="*/ 0 h 13"/>
                    <a:gd name="T6" fmla="*/ 16 w 22"/>
                    <a:gd name="T7" fmla="*/ 0 h 13"/>
                    <a:gd name="T8" fmla="*/ 22 w 22"/>
                    <a:gd name="T9" fmla="*/ 6 h 13"/>
                    <a:gd name="T10" fmla="*/ 16 w 22"/>
                    <a:gd name="T11" fmla="*/ 13 h 13"/>
                    <a:gd name="T12" fmla="*/ 6 w 22"/>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2" h="13">
                      <a:moveTo>
                        <a:pt x="6" y="13"/>
                      </a:moveTo>
                      <a:cubicBezTo>
                        <a:pt x="3" y="13"/>
                        <a:pt x="0" y="10"/>
                        <a:pt x="0" y="6"/>
                      </a:cubicBezTo>
                      <a:cubicBezTo>
                        <a:pt x="0" y="3"/>
                        <a:pt x="3" y="0"/>
                        <a:pt x="6" y="0"/>
                      </a:cubicBezTo>
                      <a:cubicBezTo>
                        <a:pt x="16" y="0"/>
                        <a:pt x="16" y="0"/>
                        <a:pt x="16" y="0"/>
                      </a:cubicBezTo>
                      <a:cubicBezTo>
                        <a:pt x="20" y="0"/>
                        <a:pt x="22" y="3"/>
                        <a:pt x="22" y="6"/>
                      </a:cubicBezTo>
                      <a:cubicBezTo>
                        <a:pt x="22" y="10"/>
                        <a:pt x="20" y="13"/>
                        <a:pt x="16" y="13"/>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spTree>
    <p:extLst>
      <p:ext uri="{BB962C8B-B14F-4D97-AF65-F5344CB8AC3E}">
        <p14:creationId xmlns:p14="http://schemas.microsoft.com/office/powerpoint/2010/main" val="12351678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strVal val="#ppt_x"/>
                                          </p:val>
                                        </p:tav>
                                        <p:tav tm="100000">
                                          <p:val>
                                            <p:strVal val="#ppt_x"/>
                                          </p:val>
                                        </p:tav>
                                      </p:tavLst>
                                    </p:anim>
                                    <p:anim calcmode="lin" valueType="num">
                                      <p:cBhvr>
                                        <p:cTn id="15" dur="1000" fill="hold"/>
                                        <p:tgtEl>
                                          <p:spTgt spid="2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 calcmode="lin" valueType="num">
                                      <p:cBhvr additive="base">
                                        <p:cTn id="19" dur="500" fill="hold"/>
                                        <p:tgtEl>
                                          <p:spTgt spid="54"/>
                                        </p:tgtEl>
                                        <p:attrNameLst>
                                          <p:attrName>ppt_x</p:attrName>
                                        </p:attrNameLst>
                                      </p:cBhvr>
                                      <p:tavLst>
                                        <p:tav tm="0">
                                          <p:val>
                                            <p:strVal val="#ppt_x"/>
                                          </p:val>
                                        </p:tav>
                                        <p:tav tm="100000">
                                          <p:val>
                                            <p:strVal val="#ppt_x"/>
                                          </p:val>
                                        </p:tav>
                                      </p:tavLst>
                                    </p:anim>
                                    <p:anim calcmode="lin" valueType="num">
                                      <p:cBhvr additive="base">
                                        <p:cTn id="2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F4EADFD6-1BC6-4F41-B682-488EC1C5B3C2}"/>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7434F57F-F378-4405-BCF6-3A0C20BC48B1}"/>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DD88DDE1-9DCE-4B74-8526-A05405AF05A4}"/>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5B0534A4-BC77-4F68-BA5A-55F937DAB1A9}"/>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9954042E-532B-4C2D-A230-4A4AB149D9E7}"/>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pic>
        <p:nvPicPr>
          <p:cNvPr id="8" name="图片 7">
            <a:extLst>
              <a:ext uri="{FF2B5EF4-FFF2-40B4-BE49-F238E27FC236}">
                <a16:creationId xmlns:a16="http://schemas.microsoft.com/office/drawing/2014/main" xmlns="" id="{4CDE9F17-E4AC-41EE-8506-091C5FD40B9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7563470" y="859930"/>
            <a:ext cx="2351250" cy="4010195"/>
          </a:xfrm>
          <a:prstGeom prst="rect">
            <a:avLst/>
          </a:prstGeom>
        </p:spPr>
      </p:pic>
      <p:grpSp>
        <p:nvGrpSpPr>
          <p:cNvPr id="22" name="组合 21">
            <a:extLst>
              <a:ext uri="{FF2B5EF4-FFF2-40B4-BE49-F238E27FC236}">
                <a16:creationId xmlns:a16="http://schemas.microsoft.com/office/drawing/2014/main" xmlns="" id="{DA0012AC-D959-41D3-8BF4-8A45C5499623}"/>
              </a:ext>
            </a:extLst>
          </p:cNvPr>
          <p:cNvGrpSpPr/>
          <p:nvPr/>
        </p:nvGrpSpPr>
        <p:grpSpPr>
          <a:xfrm>
            <a:off x="1410789" y="1723946"/>
            <a:ext cx="4160571" cy="2205758"/>
            <a:chOff x="1410790" y="1839555"/>
            <a:chExt cx="4160571" cy="2205758"/>
          </a:xfrm>
        </p:grpSpPr>
        <p:sp>
          <p:nvSpPr>
            <p:cNvPr id="9" name="文本框 8">
              <a:extLst>
                <a:ext uri="{FF2B5EF4-FFF2-40B4-BE49-F238E27FC236}">
                  <a16:creationId xmlns:a16="http://schemas.microsoft.com/office/drawing/2014/main" xmlns="" id="{5F23F3B7-9016-4288-98A2-ED30FC0D3785}"/>
                </a:ext>
              </a:extLst>
            </p:cNvPr>
            <p:cNvSpPr txBox="1"/>
            <p:nvPr/>
          </p:nvSpPr>
          <p:spPr>
            <a:xfrm>
              <a:off x="1410790" y="1839555"/>
              <a:ext cx="2488526" cy="1135054"/>
            </a:xfrm>
            <a:prstGeom prst="rect">
              <a:avLst/>
            </a:prstGeom>
            <a:noFill/>
          </p:spPr>
          <p:txBody>
            <a:bodyPr wrap="square" rtlCol="0">
              <a:spAutoFit/>
            </a:bodyPr>
            <a:lstStyle/>
            <a:p>
              <a:pPr>
                <a:lnSpc>
                  <a:spcPct val="150000"/>
                </a:lnSpc>
              </a:pPr>
              <a:r>
                <a:rPr lang="zh-CN" altLang="en-US" sz="2400" dirty="0">
                  <a:cs typeface="+mn-ea"/>
                  <a:sym typeface="+mn-lt"/>
                </a:rPr>
                <a:t>点击此处输入你的标题</a:t>
              </a:r>
            </a:p>
          </p:txBody>
        </p:sp>
        <p:sp>
          <p:nvSpPr>
            <p:cNvPr id="10" name="文本框 9">
              <a:extLst>
                <a:ext uri="{FF2B5EF4-FFF2-40B4-BE49-F238E27FC236}">
                  <a16:creationId xmlns:a16="http://schemas.microsoft.com/office/drawing/2014/main" xmlns="" id="{1475E16F-CB13-4D4F-B561-1FC27510B442}"/>
                </a:ext>
              </a:extLst>
            </p:cNvPr>
            <p:cNvSpPr txBox="1"/>
            <p:nvPr/>
          </p:nvSpPr>
          <p:spPr>
            <a:xfrm>
              <a:off x="1410790" y="3344737"/>
              <a:ext cx="4160571" cy="700576"/>
            </a:xfrm>
            <a:prstGeom prst="rect">
              <a:avLst/>
            </a:prstGeom>
            <a:noFill/>
          </p:spPr>
          <p:txBody>
            <a:bodyPr wrap="square" rtlCol="0">
              <a:spAutoFit/>
            </a:bodyPr>
            <a:lstStyle/>
            <a:p>
              <a:pPr>
                <a:lnSpc>
                  <a:spcPct val="150000"/>
                </a:lnSpc>
              </a:pPr>
              <a:r>
                <a:rPr lang="zh-CN" altLang="en-US" sz="1400" dirty="0">
                  <a:solidFill>
                    <a:schemeClr val="tx1">
                      <a:alpha val="93000"/>
                    </a:schemeClr>
                  </a:solidFill>
                  <a:cs typeface="+mn-ea"/>
                  <a:sym typeface="+mn-lt"/>
                </a:rPr>
                <a:t>点击此处输入你的具体文本说明点击此处输入你的具体文本说明点击此处</a:t>
              </a:r>
            </a:p>
          </p:txBody>
        </p:sp>
        <p:cxnSp>
          <p:nvCxnSpPr>
            <p:cNvPr id="11" name="直接连接符 10">
              <a:extLst>
                <a:ext uri="{FF2B5EF4-FFF2-40B4-BE49-F238E27FC236}">
                  <a16:creationId xmlns:a16="http://schemas.microsoft.com/office/drawing/2014/main" xmlns="" id="{BCEBABE3-ADAF-40F5-8FC3-62750A8DE31A}"/>
                </a:ext>
              </a:extLst>
            </p:cNvPr>
            <p:cNvCxnSpPr/>
            <p:nvPr/>
          </p:nvCxnSpPr>
          <p:spPr>
            <a:xfrm>
              <a:off x="1519746" y="3161211"/>
              <a:ext cx="2860767" cy="0"/>
            </a:xfrm>
            <a:prstGeom prst="line">
              <a:avLst/>
            </a:prstGeom>
            <a:ln>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xmlns="" id="{350AF9AD-F3BC-4C7C-8729-1E4579FE5400}"/>
              </a:ext>
            </a:extLst>
          </p:cNvPr>
          <p:cNvGrpSpPr/>
          <p:nvPr/>
        </p:nvGrpSpPr>
        <p:grpSpPr>
          <a:xfrm>
            <a:off x="1206424" y="4558937"/>
            <a:ext cx="2298685" cy="1581134"/>
            <a:chOff x="1206424" y="4558937"/>
            <a:chExt cx="2298685" cy="1581134"/>
          </a:xfrm>
        </p:grpSpPr>
        <p:sp>
          <p:nvSpPr>
            <p:cNvPr id="24" name="矩形 23">
              <a:extLst>
                <a:ext uri="{FF2B5EF4-FFF2-40B4-BE49-F238E27FC236}">
                  <a16:creationId xmlns:a16="http://schemas.microsoft.com/office/drawing/2014/main" xmlns="" id="{E025F904-6191-4DF0-A3A3-78A8006AFA45}"/>
                </a:ext>
              </a:extLst>
            </p:cNvPr>
            <p:cNvSpPr/>
            <p:nvPr/>
          </p:nvSpPr>
          <p:spPr>
            <a:xfrm>
              <a:off x="1206424" y="4558937"/>
              <a:ext cx="2298685" cy="1581134"/>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a:extLst>
                <a:ext uri="{FF2B5EF4-FFF2-40B4-BE49-F238E27FC236}">
                  <a16:creationId xmlns:a16="http://schemas.microsoft.com/office/drawing/2014/main" xmlns="" id="{7DDA16A4-B788-4A9A-9CD5-ADCA6834A985}"/>
                </a:ext>
              </a:extLst>
            </p:cNvPr>
            <p:cNvSpPr txBox="1"/>
            <p:nvPr/>
          </p:nvSpPr>
          <p:spPr>
            <a:xfrm>
              <a:off x="1519745" y="469020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13" name="文本框 12">
              <a:extLst>
                <a:ext uri="{FF2B5EF4-FFF2-40B4-BE49-F238E27FC236}">
                  <a16:creationId xmlns:a16="http://schemas.microsoft.com/office/drawing/2014/main" xmlns="" id="{83FC5DE6-B9C1-4195-B3EA-0E6279D8F81A}"/>
                </a:ext>
              </a:extLst>
            </p:cNvPr>
            <p:cNvSpPr txBox="1"/>
            <p:nvPr/>
          </p:nvSpPr>
          <p:spPr>
            <a:xfrm>
              <a:off x="1454431" y="5253748"/>
              <a:ext cx="1802673" cy="700576"/>
            </a:xfrm>
            <a:prstGeom prst="rect">
              <a:avLst/>
            </a:prstGeom>
            <a:noFill/>
          </p:spPr>
          <p:txBody>
            <a:bodyPr wrap="square" rtlCol="0">
              <a:spAutoFit/>
            </a:bodyPr>
            <a:lstStyle/>
            <a:p>
              <a:pPr algn="ctr">
                <a:lnSpc>
                  <a:spcPct val="150000"/>
                </a:lnSpc>
              </a:pPr>
              <a:r>
                <a:rPr lang="zh-CN" altLang="en-US" sz="1400" dirty="0">
                  <a:solidFill>
                    <a:schemeClr val="tx1">
                      <a:alpha val="83000"/>
                    </a:schemeClr>
                  </a:solidFill>
                  <a:cs typeface="+mn-ea"/>
                  <a:sym typeface="+mn-lt"/>
                </a:rPr>
                <a:t>点击此处输入你的具体文本说明点</a:t>
              </a:r>
            </a:p>
          </p:txBody>
        </p:sp>
      </p:grpSp>
      <p:grpSp>
        <p:nvGrpSpPr>
          <p:cNvPr id="26" name="组合 25">
            <a:extLst>
              <a:ext uri="{FF2B5EF4-FFF2-40B4-BE49-F238E27FC236}">
                <a16:creationId xmlns:a16="http://schemas.microsoft.com/office/drawing/2014/main" xmlns="" id="{138DB87C-1655-4D8F-BDC4-583E861B4476}"/>
              </a:ext>
            </a:extLst>
          </p:cNvPr>
          <p:cNvGrpSpPr/>
          <p:nvPr/>
        </p:nvGrpSpPr>
        <p:grpSpPr>
          <a:xfrm>
            <a:off x="4789997" y="4558937"/>
            <a:ext cx="2298685" cy="1581134"/>
            <a:chOff x="1206424" y="4558937"/>
            <a:chExt cx="2298685" cy="1581134"/>
          </a:xfrm>
        </p:grpSpPr>
        <p:sp>
          <p:nvSpPr>
            <p:cNvPr id="27" name="矩形 26">
              <a:extLst>
                <a:ext uri="{FF2B5EF4-FFF2-40B4-BE49-F238E27FC236}">
                  <a16:creationId xmlns:a16="http://schemas.microsoft.com/office/drawing/2014/main" xmlns="" id="{3731E92F-8C90-40A9-870D-41E3C1C56CEE}"/>
                </a:ext>
              </a:extLst>
            </p:cNvPr>
            <p:cNvSpPr/>
            <p:nvPr/>
          </p:nvSpPr>
          <p:spPr>
            <a:xfrm>
              <a:off x="1206424" y="4558937"/>
              <a:ext cx="2298685" cy="1581134"/>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7">
              <a:extLst>
                <a:ext uri="{FF2B5EF4-FFF2-40B4-BE49-F238E27FC236}">
                  <a16:creationId xmlns:a16="http://schemas.microsoft.com/office/drawing/2014/main" xmlns="" id="{94CD7A14-8460-4344-9449-E0547AF613CE}"/>
                </a:ext>
              </a:extLst>
            </p:cNvPr>
            <p:cNvSpPr txBox="1"/>
            <p:nvPr/>
          </p:nvSpPr>
          <p:spPr>
            <a:xfrm>
              <a:off x="1519745" y="469020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29" name="文本框 28">
              <a:extLst>
                <a:ext uri="{FF2B5EF4-FFF2-40B4-BE49-F238E27FC236}">
                  <a16:creationId xmlns:a16="http://schemas.microsoft.com/office/drawing/2014/main" xmlns="" id="{FC16AF4E-CAA0-4059-BE44-EF101BCCC807}"/>
                </a:ext>
              </a:extLst>
            </p:cNvPr>
            <p:cNvSpPr txBox="1"/>
            <p:nvPr/>
          </p:nvSpPr>
          <p:spPr>
            <a:xfrm>
              <a:off x="1454431" y="5253748"/>
              <a:ext cx="1802673" cy="700576"/>
            </a:xfrm>
            <a:prstGeom prst="rect">
              <a:avLst/>
            </a:prstGeom>
            <a:noFill/>
          </p:spPr>
          <p:txBody>
            <a:bodyPr wrap="square" rtlCol="0">
              <a:spAutoFit/>
            </a:bodyPr>
            <a:lstStyle/>
            <a:p>
              <a:pPr algn="ctr">
                <a:lnSpc>
                  <a:spcPct val="150000"/>
                </a:lnSpc>
              </a:pPr>
              <a:r>
                <a:rPr lang="zh-CN" altLang="en-US" sz="1400" dirty="0">
                  <a:solidFill>
                    <a:schemeClr val="tx1">
                      <a:alpha val="83000"/>
                    </a:schemeClr>
                  </a:solidFill>
                  <a:cs typeface="+mn-ea"/>
                  <a:sym typeface="+mn-lt"/>
                </a:rPr>
                <a:t>点击此处输入你的具体文本说明点</a:t>
              </a:r>
            </a:p>
          </p:txBody>
        </p:sp>
      </p:grpSp>
      <p:grpSp>
        <p:nvGrpSpPr>
          <p:cNvPr id="30" name="组合 29">
            <a:extLst>
              <a:ext uri="{FF2B5EF4-FFF2-40B4-BE49-F238E27FC236}">
                <a16:creationId xmlns:a16="http://schemas.microsoft.com/office/drawing/2014/main" xmlns="" id="{50B6846B-A591-48E4-983C-DFEE6C29E8AD}"/>
              </a:ext>
            </a:extLst>
          </p:cNvPr>
          <p:cNvGrpSpPr/>
          <p:nvPr/>
        </p:nvGrpSpPr>
        <p:grpSpPr>
          <a:xfrm>
            <a:off x="8373570" y="4558937"/>
            <a:ext cx="2298685" cy="1581134"/>
            <a:chOff x="1206424" y="4558937"/>
            <a:chExt cx="2298685" cy="1581134"/>
          </a:xfrm>
        </p:grpSpPr>
        <p:sp>
          <p:nvSpPr>
            <p:cNvPr id="31" name="矩形 30">
              <a:extLst>
                <a:ext uri="{FF2B5EF4-FFF2-40B4-BE49-F238E27FC236}">
                  <a16:creationId xmlns:a16="http://schemas.microsoft.com/office/drawing/2014/main" xmlns="" id="{03226A6B-3E55-4565-8D05-2113A4B63005}"/>
                </a:ext>
              </a:extLst>
            </p:cNvPr>
            <p:cNvSpPr/>
            <p:nvPr/>
          </p:nvSpPr>
          <p:spPr>
            <a:xfrm>
              <a:off x="1206424" y="4558937"/>
              <a:ext cx="2298685" cy="1581134"/>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xmlns="" id="{9C637A3B-D388-4AD0-8D71-84D6E766E998}"/>
                </a:ext>
              </a:extLst>
            </p:cNvPr>
            <p:cNvSpPr txBox="1"/>
            <p:nvPr/>
          </p:nvSpPr>
          <p:spPr>
            <a:xfrm>
              <a:off x="1519745" y="469020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33" name="文本框 32">
              <a:extLst>
                <a:ext uri="{FF2B5EF4-FFF2-40B4-BE49-F238E27FC236}">
                  <a16:creationId xmlns:a16="http://schemas.microsoft.com/office/drawing/2014/main" xmlns="" id="{1BF6BADE-D041-4AF5-9420-AEA989BEF339}"/>
                </a:ext>
              </a:extLst>
            </p:cNvPr>
            <p:cNvSpPr txBox="1"/>
            <p:nvPr/>
          </p:nvSpPr>
          <p:spPr>
            <a:xfrm>
              <a:off x="1454431" y="5253748"/>
              <a:ext cx="1802673" cy="700576"/>
            </a:xfrm>
            <a:prstGeom prst="rect">
              <a:avLst/>
            </a:prstGeom>
            <a:noFill/>
          </p:spPr>
          <p:txBody>
            <a:bodyPr wrap="square" rtlCol="0">
              <a:spAutoFit/>
            </a:bodyPr>
            <a:lstStyle/>
            <a:p>
              <a:pPr algn="ctr">
                <a:lnSpc>
                  <a:spcPct val="150000"/>
                </a:lnSpc>
              </a:pPr>
              <a:r>
                <a:rPr lang="zh-CN" altLang="en-US" sz="1400" dirty="0">
                  <a:solidFill>
                    <a:schemeClr val="tx1">
                      <a:alpha val="83000"/>
                    </a:schemeClr>
                  </a:solidFill>
                  <a:cs typeface="+mn-ea"/>
                  <a:sym typeface="+mn-lt"/>
                </a:rPr>
                <a:t>点击此处输入你的具体文本说明点</a:t>
              </a:r>
            </a:p>
          </p:txBody>
        </p:sp>
      </p:grpSp>
    </p:spTree>
    <p:extLst>
      <p:ext uri="{BB962C8B-B14F-4D97-AF65-F5344CB8AC3E}">
        <p14:creationId xmlns:p14="http://schemas.microsoft.com/office/powerpoint/2010/main" val="127863500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1000"/>
                                        <p:tgtEl>
                                          <p:spTgt spid="26"/>
                                        </p:tgtEl>
                                      </p:cBhvr>
                                    </p:animEffect>
                                    <p:anim calcmode="lin" valueType="num">
                                      <p:cBhvr>
                                        <p:cTn id="21" dur="1000" fill="hold"/>
                                        <p:tgtEl>
                                          <p:spTgt spid="26"/>
                                        </p:tgtEl>
                                        <p:attrNameLst>
                                          <p:attrName>ppt_x</p:attrName>
                                        </p:attrNameLst>
                                      </p:cBhvr>
                                      <p:tavLst>
                                        <p:tav tm="0">
                                          <p:val>
                                            <p:strVal val="#ppt_x"/>
                                          </p:val>
                                        </p:tav>
                                        <p:tav tm="100000">
                                          <p:val>
                                            <p:strVal val="#ppt_x"/>
                                          </p:val>
                                        </p:tav>
                                      </p:tavLst>
                                    </p:anim>
                                    <p:anim calcmode="lin" valueType="num">
                                      <p:cBhvr>
                                        <p:cTn id="22" dur="1000" fill="hold"/>
                                        <p:tgtEl>
                                          <p:spTgt spid="26"/>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28" name="组合 27">
            <a:extLst>
              <a:ext uri="{FF2B5EF4-FFF2-40B4-BE49-F238E27FC236}">
                <a16:creationId xmlns:a16="http://schemas.microsoft.com/office/drawing/2014/main" xmlns="" id="{3A9F1621-F701-4375-9016-DC87B04C53E3}"/>
              </a:ext>
            </a:extLst>
          </p:cNvPr>
          <p:cNvGrpSpPr/>
          <p:nvPr/>
        </p:nvGrpSpPr>
        <p:grpSpPr>
          <a:xfrm>
            <a:off x="4835559" y="1682182"/>
            <a:ext cx="2520881" cy="4194675"/>
            <a:chOff x="5130833" y="1263981"/>
            <a:chExt cx="2520881" cy="4194675"/>
          </a:xfrm>
        </p:grpSpPr>
        <p:grpSp>
          <p:nvGrpSpPr>
            <p:cNvPr id="25" name="组合 24">
              <a:extLst>
                <a:ext uri="{FF2B5EF4-FFF2-40B4-BE49-F238E27FC236}">
                  <a16:creationId xmlns:a16="http://schemas.microsoft.com/office/drawing/2014/main" xmlns="" id="{4DB09C46-816C-4AFA-B4EB-7AECAEF4ADDE}"/>
                </a:ext>
              </a:extLst>
            </p:cNvPr>
            <p:cNvGrpSpPr/>
            <p:nvPr/>
          </p:nvGrpSpPr>
          <p:grpSpPr>
            <a:xfrm>
              <a:off x="5130833" y="1765104"/>
              <a:ext cx="2520881" cy="3693552"/>
              <a:chOff x="5252753" y="1582224"/>
              <a:chExt cx="2520881" cy="3693552"/>
            </a:xfrm>
          </p:grpSpPr>
          <p:sp>
            <p:nvSpPr>
              <p:cNvPr id="8" name="矩形 7">
                <a:extLst>
                  <a:ext uri="{FF2B5EF4-FFF2-40B4-BE49-F238E27FC236}">
                    <a16:creationId xmlns:a16="http://schemas.microsoft.com/office/drawing/2014/main" xmlns="" id="{4E2A84C6-5F05-4BCE-A084-800950446D08}"/>
                  </a:ext>
                </a:extLst>
              </p:cNvPr>
              <p:cNvSpPr/>
              <p:nvPr/>
            </p:nvSpPr>
            <p:spPr>
              <a:xfrm>
                <a:off x="5252753" y="1582224"/>
                <a:ext cx="2520881" cy="3693552"/>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a:extLst>
                  <a:ext uri="{FF2B5EF4-FFF2-40B4-BE49-F238E27FC236}">
                    <a16:creationId xmlns:a16="http://schemas.microsoft.com/office/drawing/2014/main" xmlns="" id="{4A716959-2C71-49B6-9EC9-50FEDAC32435}"/>
                  </a:ext>
                </a:extLst>
              </p:cNvPr>
              <p:cNvGrpSpPr/>
              <p:nvPr/>
            </p:nvGrpSpPr>
            <p:grpSpPr>
              <a:xfrm>
                <a:off x="5704160" y="2841916"/>
                <a:ext cx="1672044" cy="1883524"/>
                <a:chOff x="5214333" y="1063081"/>
                <a:chExt cx="1672044" cy="1883524"/>
              </a:xfrm>
            </p:grpSpPr>
            <p:sp>
              <p:nvSpPr>
                <p:cNvPr id="23" name="文本框 22">
                  <a:extLst>
                    <a:ext uri="{FF2B5EF4-FFF2-40B4-BE49-F238E27FC236}">
                      <a16:creationId xmlns:a16="http://schemas.microsoft.com/office/drawing/2014/main" xmlns="" id="{DBA2638E-FF1C-437B-8C19-71A2BABC2386}"/>
                    </a:ext>
                  </a:extLst>
                </p:cNvPr>
                <p:cNvSpPr txBox="1"/>
                <p:nvPr/>
              </p:nvSpPr>
              <p:spPr>
                <a:xfrm>
                  <a:off x="5214333" y="106308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24" name="文本框 23">
                  <a:extLst>
                    <a:ext uri="{FF2B5EF4-FFF2-40B4-BE49-F238E27FC236}">
                      <a16:creationId xmlns:a16="http://schemas.microsoft.com/office/drawing/2014/main" xmlns="" id="{6B4EAFB4-F8D8-4120-92CD-6DB553009AEB}"/>
                    </a:ext>
                  </a:extLst>
                </p:cNvPr>
                <p:cNvSpPr txBox="1"/>
                <p:nvPr/>
              </p:nvSpPr>
              <p:spPr>
                <a:xfrm>
                  <a:off x="5214333" y="1626628"/>
                  <a:ext cx="1672044" cy="1319977"/>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点击此处输入你的具体文本说明点点击此处输入</a:t>
                  </a:r>
                </a:p>
              </p:txBody>
            </p:sp>
          </p:grpSp>
          <p:grpSp>
            <p:nvGrpSpPr>
              <p:cNvPr id="11" name="组合 10">
                <a:extLst>
                  <a:ext uri="{FF2B5EF4-FFF2-40B4-BE49-F238E27FC236}">
                    <a16:creationId xmlns:a16="http://schemas.microsoft.com/office/drawing/2014/main" xmlns="" id="{84BFB656-C708-48AB-886D-CD20CB50DD19}"/>
                  </a:ext>
                </a:extLst>
              </p:cNvPr>
              <p:cNvGrpSpPr/>
              <p:nvPr/>
            </p:nvGrpSpPr>
            <p:grpSpPr>
              <a:xfrm>
                <a:off x="6343332" y="2200566"/>
                <a:ext cx="393700" cy="501650"/>
                <a:chOff x="5964238" y="5456238"/>
                <a:chExt cx="393700" cy="501650"/>
              </a:xfrm>
              <a:solidFill>
                <a:srgbClr val="313C2E"/>
              </a:solidFill>
            </p:grpSpPr>
            <p:sp>
              <p:nvSpPr>
                <p:cNvPr id="12" name="Freeform 259">
                  <a:extLst>
                    <a:ext uri="{FF2B5EF4-FFF2-40B4-BE49-F238E27FC236}">
                      <a16:creationId xmlns:a16="http://schemas.microsoft.com/office/drawing/2014/main" xmlns="" id="{F54589C7-3042-4903-89E9-C804BDA73085}"/>
                    </a:ext>
                  </a:extLst>
                </p:cNvPr>
                <p:cNvSpPr>
                  <a:spLocks noEditPoints="1"/>
                </p:cNvSpPr>
                <p:nvPr/>
              </p:nvSpPr>
              <p:spPr bwMode="auto">
                <a:xfrm>
                  <a:off x="6042025" y="5456238"/>
                  <a:ext cx="238125" cy="280988"/>
                </a:xfrm>
                <a:custGeom>
                  <a:avLst/>
                  <a:gdLst>
                    <a:gd name="T0" fmla="*/ 100 w 200"/>
                    <a:gd name="T1" fmla="*/ 0 h 235"/>
                    <a:gd name="T2" fmla="*/ 170 w 200"/>
                    <a:gd name="T3" fmla="*/ 19 h 235"/>
                    <a:gd name="T4" fmla="*/ 200 w 200"/>
                    <a:gd name="T5" fmla="*/ 92 h 235"/>
                    <a:gd name="T6" fmla="*/ 169 w 200"/>
                    <a:gd name="T7" fmla="*/ 186 h 235"/>
                    <a:gd name="T8" fmla="*/ 100 w 200"/>
                    <a:gd name="T9" fmla="*/ 235 h 235"/>
                    <a:gd name="T10" fmla="*/ 30 w 200"/>
                    <a:gd name="T11" fmla="*/ 186 h 235"/>
                    <a:gd name="T12" fmla="*/ 0 w 200"/>
                    <a:gd name="T13" fmla="*/ 92 h 235"/>
                    <a:gd name="T14" fmla="*/ 30 w 200"/>
                    <a:gd name="T15" fmla="*/ 19 h 235"/>
                    <a:gd name="T16" fmla="*/ 100 w 200"/>
                    <a:gd name="T17" fmla="*/ 0 h 235"/>
                    <a:gd name="T18" fmla="*/ 159 w 200"/>
                    <a:gd name="T19" fmla="*/ 33 h 235"/>
                    <a:gd name="T20" fmla="*/ 100 w 200"/>
                    <a:gd name="T21" fmla="*/ 18 h 235"/>
                    <a:gd name="T22" fmla="*/ 40 w 200"/>
                    <a:gd name="T23" fmla="*/ 33 h 235"/>
                    <a:gd name="T24" fmla="*/ 17 w 200"/>
                    <a:gd name="T25" fmla="*/ 92 h 235"/>
                    <a:gd name="T26" fmla="*/ 45 w 200"/>
                    <a:gd name="T27" fmla="*/ 177 h 235"/>
                    <a:gd name="T28" fmla="*/ 100 w 200"/>
                    <a:gd name="T29" fmla="*/ 217 h 235"/>
                    <a:gd name="T30" fmla="*/ 155 w 200"/>
                    <a:gd name="T31" fmla="*/ 177 h 235"/>
                    <a:gd name="T32" fmla="*/ 182 w 200"/>
                    <a:gd name="T33" fmla="*/ 92 h 235"/>
                    <a:gd name="T34" fmla="*/ 159 w 200"/>
                    <a:gd name="T35" fmla="*/ 3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35">
                      <a:moveTo>
                        <a:pt x="100" y="0"/>
                      </a:moveTo>
                      <a:cubicBezTo>
                        <a:pt x="127" y="0"/>
                        <a:pt x="151" y="5"/>
                        <a:pt x="170" y="19"/>
                      </a:cubicBezTo>
                      <a:cubicBezTo>
                        <a:pt x="188" y="33"/>
                        <a:pt x="200" y="56"/>
                        <a:pt x="200" y="92"/>
                      </a:cubicBezTo>
                      <a:cubicBezTo>
                        <a:pt x="200" y="126"/>
                        <a:pt x="187" y="160"/>
                        <a:pt x="169" y="186"/>
                      </a:cubicBezTo>
                      <a:cubicBezTo>
                        <a:pt x="149" y="215"/>
                        <a:pt x="123" y="235"/>
                        <a:pt x="100" y="235"/>
                      </a:cubicBezTo>
                      <a:cubicBezTo>
                        <a:pt x="76" y="235"/>
                        <a:pt x="50" y="215"/>
                        <a:pt x="30" y="186"/>
                      </a:cubicBezTo>
                      <a:cubicBezTo>
                        <a:pt x="12" y="160"/>
                        <a:pt x="0" y="126"/>
                        <a:pt x="0" y="92"/>
                      </a:cubicBezTo>
                      <a:cubicBezTo>
                        <a:pt x="0" y="56"/>
                        <a:pt x="11" y="33"/>
                        <a:pt x="30" y="19"/>
                      </a:cubicBezTo>
                      <a:cubicBezTo>
                        <a:pt x="48" y="5"/>
                        <a:pt x="73" y="0"/>
                        <a:pt x="100" y="0"/>
                      </a:cubicBezTo>
                      <a:close/>
                      <a:moveTo>
                        <a:pt x="159" y="33"/>
                      </a:moveTo>
                      <a:cubicBezTo>
                        <a:pt x="144" y="22"/>
                        <a:pt x="123" y="18"/>
                        <a:pt x="100" y="18"/>
                      </a:cubicBezTo>
                      <a:cubicBezTo>
                        <a:pt x="76" y="18"/>
                        <a:pt x="55" y="22"/>
                        <a:pt x="40" y="33"/>
                      </a:cubicBezTo>
                      <a:cubicBezTo>
                        <a:pt x="26" y="44"/>
                        <a:pt x="17" y="62"/>
                        <a:pt x="17" y="92"/>
                      </a:cubicBezTo>
                      <a:cubicBezTo>
                        <a:pt x="17" y="122"/>
                        <a:pt x="29" y="153"/>
                        <a:pt x="45" y="177"/>
                      </a:cubicBezTo>
                      <a:cubicBezTo>
                        <a:pt x="61" y="201"/>
                        <a:pt x="82" y="217"/>
                        <a:pt x="100" y="217"/>
                      </a:cubicBezTo>
                      <a:cubicBezTo>
                        <a:pt x="117" y="217"/>
                        <a:pt x="138" y="201"/>
                        <a:pt x="155" y="177"/>
                      </a:cubicBezTo>
                      <a:cubicBezTo>
                        <a:pt x="171" y="153"/>
                        <a:pt x="182" y="122"/>
                        <a:pt x="182" y="92"/>
                      </a:cubicBezTo>
                      <a:cubicBezTo>
                        <a:pt x="182" y="62"/>
                        <a:pt x="173" y="44"/>
                        <a:pt x="15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13" name="Freeform 260">
                  <a:extLst>
                    <a:ext uri="{FF2B5EF4-FFF2-40B4-BE49-F238E27FC236}">
                      <a16:creationId xmlns:a16="http://schemas.microsoft.com/office/drawing/2014/main" xmlns="" id="{110A2957-5731-4435-A3EE-920B3C75D4C1}"/>
                    </a:ext>
                  </a:extLst>
                </p:cNvPr>
                <p:cNvSpPr>
                  <a:spLocks/>
                </p:cNvSpPr>
                <p:nvPr/>
              </p:nvSpPr>
              <p:spPr bwMode="auto">
                <a:xfrm>
                  <a:off x="6086475" y="5470525"/>
                  <a:ext cx="184150" cy="133350"/>
                </a:xfrm>
                <a:custGeom>
                  <a:avLst/>
                  <a:gdLst>
                    <a:gd name="T0" fmla="*/ 1 w 154"/>
                    <a:gd name="T1" fmla="*/ 11 h 112"/>
                    <a:gd name="T2" fmla="*/ 4 w 154"/>
                    <a:gd name="T3" fmla="*/ 2 h 112"/>
                    <a:gd name="T4" fmla="*/ 13 w 154"/>
                    <a:gd name="T5" fmla="*/ 4 h 112"/>
                    <a:gd name="T6" fmla="*/ 145 w 154"/>
                    <a:gd name="T7" fmla="*/ 98 h 112"/>
                    <a:gd name="T8" fmla="*/ 148 w 154"/>
                    <a:gd name="T9" fmla="*/ 99 h 112"/>
                    <a:gd name="T10" fmla="*/ 153 w 154"/>
                    <a:gd name="T11" fmla="*/ 107 h 112"/>
                    <a:gd name="T12" fmla="*/ 145 w 154"/>
                    <a:gd name="T13" fmla="*/ 111 h 112"/>
                    <a:gd name="T14" fmla="*/ 142 w 154"/>
                    <a:gd name="T15" fmla="*/ 110 h 112"/>
                    <a:gd name="T16" fmla="*/ 1 w 154"/>
                    <a:gd name="T1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12">
                      <a:moveTo>
                        <a:pt x="1" y="11"/>
                      </a:moveTo>
                      <a:cubicBezTo>
                        <a:pt x="0" y="8"/>
                        <a:pt x="1" y="4"/>
                        <a:pt x="4" y="2"/>
                      </a:cubicBezTo>
                      <a:cubicBezTo>
                        <a:pt x="7" y="0"/>
                        <a:pt x="11" y="1"/>
                        <a:pt x="13" y="4"/>
                      </a:cubicBezTo>
                      <a:cubicBezTo>
                        <a:pt x="50" y="71"/>
                        <a:pt x="83" y="80"/>
                        <a:pt x="145" y="98"/>
                      </a:cubicBezTo>
                      <a:cubicBezTo>
                        <a:pt x="148" y="99"/>
                        <a:pt x="148" y="99"/>
                        <a:pt x="148" y="99"/>
                      </a:cubicBezTo>
                      <a:cubicBezTo>
                        <a:pt x="152" y="100"/>
                        <a:pt x="154" y="103"/>
                        <a:pt x="153" y="107"/>
                      </a:cubicBezTo>
                      <a:cubicBezTo>
                        <a:pt x="152" y="110"/>
                        <a:pt x="148" y="112"/>
                        <a:pt x="145" y="111"/>
                      </a:cubicBezTo>
                      <a:cubicBezTo>
                        <a:pt x="142" y="110"/>
                        <a:pt x="142" y="110"/>
                        <a:pt x="142" y="110"/>
                      </a:cubicBezTo>
                      <a:cubicBezTo>
                        <a:pt x="76" y="92"/>
                        <a:pt x="41" y="82"/>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14" name="Freeform 261">
                  <a:extLst>
                    <a:ext uri="{FF2B5EF4-FFF2-40B4-BE49-F238E27FC236}">
                      <a16:creationId xmlns:a16="http://schemas.microsoft.com/office/drawing/2014/main" xmlns="" id="{819ED9E1-179C-4550-9479-143601A12C5C}"/>
                    </a:ext>
                  </a:extLst>
                </p:cNvPr>
                <p:cNvSpPr>
                  <a:spLocks/>
                </p:cNvSpPr>
                <p:nvPr/>
              </p:nvSpPr>
              <p:spPr bwMode="auto">
                <a:xfrm>
                  <a:off x="6046788" y="5514975"/>
                  <a:ext cx="87312" cy="69850"/>
                </a:xfrm>
                <a:custGeom>
                  <a:avLst/>
                  <a:gdLst>
                    <a:gd name="T0" fmla="*/ 61 w 73"/>
                    <a:gd name="T1" fmla="*/ 3 h 58"/>
                    <a:gd name="T2" fmla="*/ 70 w 73"/>
                    <a:gd name="T3" fmla="*/ 2 h 58"/>
                    <a:gd name="T4" fmla="*/ 71 w 73"/>
                    <a:gd name="T5" fmla="*/ 11 h 58"/>
                    <a:gd name="T6" fmla="*/ 36 w 73"/>
                    <a:gd name="T7" fmla="*/ 45 h 58"/>
                    <a:gd name="T8" fmla="*/ 8 w 73"/>
                    <a:gd name="T9" fmla="*/ 57 h 58"/>
                    <a:gd name="T10" fmla="*/ 0 w 73"/>
                    <a:gd name="T11" fmla="*/ 52 h 58"/>
                    <a:gd name="T12" fmla="*/ 5 w 73"/>
                    <a:gd name="T13" fmla="*/ 44 h 58"/>
                    <a:gd name="T14" fmla="*/ 29 w 73"/>
                    <a:gd name="T15" fmla="*/ 34 h 58"/>
                    <a:gd name="T16" fmla="*/ 61 w 73"/>
                    <a:gd name="T1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58">
                      <a:moveTo>
                        <a:pt x="61" y="3"/>
                      </a:moveTo>
                      <a:cubicBezTo>
                        <a:pt x="63" y="0"/>
                        <a:pt x="67" y="0"/>
                        <a:pt x="70" y="2"/>
                      </a:cubicBezTo>
                      <a:cubicBezTo>
                        <a:pt x="73" y="4"/>
                        <a:pt x="73" y="8"/>
                        <a:pt x="71" y="11"/>
                      </a:cubicBezTo>
                      <a:cubicBezTo>
                        <a:pt x="58" y="27"/>
                        <a:pt x="47" y="38"/>
                        <a:pt x="36" y="45"/>
                      </a:cubicBezTo>
                      <a:cubicBezTo>
                        <a:pt x="26" y="52"/>
                        <a:pt x="17" y="55"/>
                        <a:pt x="8" y="57"/>
                      </a:cubicBezTo>
                      <a:cubicBezTo>
                        <a:pt x="4" y="58"/>
                        <a:pt x="1" y="55"/>
                        <a:pt x="0" y="52"/>
                      </a:cubicBezTo>
                      <a:cubicBezTo>
                        <a:pt x="0" y="48"/>
                        <a:pt x="2" y="45"/>
                        <a:pt x="5" y="44"/>
                      </a:cubicBezTo>
                      <a:cubicBezTo>
                        <a:pt x="13" y="43"/>
                        <a:pt x="20" y="40"/>
                        <a:pt x="29" y="34"/>
                      </a:cubicBezTo>
                      <a:cubicBezTo>
                        <a:pt x="38" y="28"/>
                        <a:pt x="49" y="18"/>
                        <a:pt x="6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15" name="Freeform 262">
                  <a:extLst>
                    <a:ext uri="{FF2B5EF4-FFF2-40B4-BE49-F238E27FC236}">
                      <a16:creationId xmlns:a16="http://schemas.microsoft.com/office/drawing/2014/main" xmlns="" id="{3AA9630F-5951-413D-BCF3-1DC5802515FF}"/>
                    </a:ext>
                  </a:extLst>
                </p:cNvPr>
                <p:cNvSpPr>
                  <a:spLocks noEditPoints="1"/>
                </p:cNvSpPr>
                <p:nvPr/>
              </p:nvSpPr>
              <p:spPr bwMode="auto">
                <a:xfrm>
                  <a:off x="5964238" y="5724525"/>
                  <a:ext cx="393700" cy="233363"/>
                </a:xfrm>
                <a:custGeom>
                  <a:avLst/>
                  <a:gdLst>
                    <a:gd name="T0" fmla="*/ 55 w 329"/>
                    <a:gd name="T1" fmla="*/ 54 h 196"/>
                    <a:gd name="T2" fmla="*/ 24 w 329"/>
                    <a:gd name="T3" fmla="*/ 104 h 196"/>
                    <a:gd name="T4" fmla="*/ 23 w 329"/>
                    <a:gd name="T5" fmla="*/ 179 h 196"/>
                    <a:gd name="T6" fmla="*/ 306 w 329"/>
                    <a:gd name="T7" fmla="*/ 179 h 196"/>
                    <a:gd name="T8" fmla="*/ 305 w 329"/>
                    <a:gd name="T9" fmla="*/ 104 h 196"/>
                    <a:gd name="T10" fmla="*/ 274 w 329"/>
                    <a:gd name="T11" fmla="*/ 54 h 196"/>
                    <a:gd name="T12" fmla="*/ 230 w 329"/>
                    <a:gd name="T13" fmla="*/ 38 h 196"/>
                    <a:gd name="T14" fmla="*/ 225 w 329"/>
                    <a:gd name="T15" fmla="*/ 30 h 196"/>
                    <a:gd name="T16" fmla="*/ 225 w 329"/>
                    <a:gd name="T17" fmla="*/ 30 h 196"/>
                    <a:gd name="T18" fmla="*/ 224 w 329"/>
                    <a:gd name="T19" fmla="*/ 21 h 196"/>
                    <a:gd name="T20" fmla="*/ 168 w 329"/>
                    <a:gd name="T21" fmla="*/ 40 h 196"/>
                    <a:gd name="T22" fmla="*/ 162 w 329"/>
                    <a:gd name="T23" fmla="*/ 40 h 196"/>
                    <a:gd name="T24" fmla="*/ 106 w 329"/>
                    <a:gd name="T25" fmla="*/ 21 h 196"/>
                    <a:gd name="T26" fmla="*/ 105 w 329"/>
                    <a:gd name="T27" fmla="*/ 30 h 196"/>
                    <a:gd name="T28" fmla="*/ 99 w 329"/>
                    <a:gd name="T29" fmla="*/ 38 h 196"/>
                    <a:gd name="T30" fmla="*/ 55 w 329"/>
                    <a:gd name="T31" fmla="*/ 54 h 196"/>
                    <a:gd name="T32" fmla="*/ 7 w 329"/>
                    <a:gd name="T33" fmla="*/ 100 h 196"/>
                    <a:gd name="T34" fmla="*/ 47 w 329"/>
                    <a:gd name="T35" fmla="*/ 39 h 196"/>
                    <a:gd name="T36" fmla="*/ 47 w 329"/>
                    <a:gd name="T37" fmla="*/ 39 h 196"/>
                    <a:gd name="T38" fmla="*/ 48 w 329"/>
                    <a:gd name="T39" fmla="*/ 38 h 196"/>
                    <a:gd name="T40" fmla="*/ 88 w 329"/>
                    <a:gd name="T41" fmla="*/ 23 h 196"/>
                    <a:gd name="T42" fmla="*/ 90 w 329"/>
                    <a:gd name="T43" fmla="*/ 8 h 196"/>
                    <a:gd name="T44" fmla="*/ 90 w 329"/>
                    <a:gd name="T45" fmla="*/ 8 h 196"/>
                    <a:gd name="T46" fmla="*/ 90 w 329"/>
                    <a:gd name="T47" fmla="*/ 7 h 196"/>
                    <a:gd name="T48" fmla="*/ 101 w 329"/>
                    <a:gd name="T49" fmla="*/ 1 h 196"/>
                    <a:gd name="T50" fmla="*/ 165 w 329"/>
                    <a:gd name="T51" fmla="*/ 23 h 196"/>
                    <a:gd name="T52" fmla="*/ 228 w 329"/>
                    <a:gd name="T53" fmla="*/ 1 h 196"/>
                    <a:gd name="T54" fmla="*/ 230 w 329"/>
                    <a:gd name="T55" fmla="*/ 1 h 196"/>
                    <a:gd name="T56" fmla="*/ 240 w 329"/>
                    <a:gd name="T57" fmla="*/ 8 h 196"/>
                    <a:gd name="T58" fmla="*/ 241 w 329"/>
                    <a:gd name="T59" fmla="*/ 23 h 196"/>
                    <a:gd name="T60" fmla="*/ 281 w 329"/>
                    <a:gd name="T61" fmla="*/ 38 h 196"/>
                    <a:gd name="T62" fmla="*/ 283 w 329"/>
                    <a:gd name="T63" fmla="*/ 39 h 196"/>
                    <a:gd name="T64" fmla="*/ 322 w 329"/>
                    <a:gd name="T65" fmla="*/ 100 h 196"/>
                    <a:gd name="T66" fmla="*/ 322 w 329"/>
                    <a:gd name="T67" fmla="*/ 189 h 196"/>
                    <a:gd name="T68" fmla="*/ 313 w 329"/>
                    <a:gd name="T69" fmla="*/ 196 h 196"/>
                    <a:gd name="T70" fmla="*/ 16 w 329"/>
                    <a:gd name="T71" fmla="*/ 196 h 196"/>
                    <a:gd name="T72" fmla="*/ 16 w 329"/>
                    <a:gd name="T73" fmla="*/ 196 h 196"/>
                    <a:gd name="T74" fmla="*/ 8 w 329"/>
                    <a:gd name="T75" fmla="*/ 189 h 196"/>
                    <a:gd name="T76" fmla="*/ 7 w 329"/>
                    <a:gd name="T77" fmla="*/ 10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9" h="196">
                      <a:moveTo>
                        <a:pt x="55" y="54"/>
                      </a:moveTo>
                      <a:cubicBezTo>
                        <a:pt x="39" y="65"/>
                        <a:pt x="29" y="83"/>
                        <a:pt x="24" y="104"/>
                      </a:cubicBezTo>
                      <a:cubicBezTo>
                        <a:pt x="18" y="128"/>
                        <a:pt x="19" y="155"/>
                        <a:pt x="23" y="179"/>
                      </a:cubicBezTo>
                      <a:cubicBezTo>
                        <a:pt x="306" y="179"/>
                        <a:pt x="306" y="179"/>
                        <a:pt x="306" y="179"/>
                      </a:cubicBezTo>
                      <a:cubicBezTo>
                        <a:pt x="311" y="155"/>
                        <a:pt x="311" y="128"/>
                        <a:pt x="305" y="104"/>
                      </a:cubicBezTo>
                      <a:cubicBezTo>
                        <a:pt x="300" y="83"/>
                        <a:pt x="290" y="65"/>
                        <a:pt x="274" y="54"/>
                      </a:cubicBezTo>
                      <a:cubicBezTo>
                        <a:pt x="230" y="38"/>
                        <a:pt x="230" y="38"/>
                        <a:pt x="230" y="38"/>
                      </a:cubicBezTo>
                      <a:cubicBezTo>
                        <a:pt x="227" y="36"/>
                        <a:pt x="225" y="34"/>
                        <a:pt x="225" y="30"/>
                      </a:cubicBezTo>
                      <a:cubicBezTo>
                        <a:pt x="225" y="30"/>
                        <a:pt x="225" y="30"/>
                        <a:pt x="225" y="30"/>
                      </a:cubicBezTo>
                      <a:cubicBezTo>
                        <a:pt x="224" y="21"/>
                        <a:pt x="224" y="21"/>
                        <a:pt x="224" y="21"/>
                      </a:cubicBezTo>
                      <a:cubicBezTo>
                        <a:pt x="168" y="40"/>
                        <a:pt x="168" y="40"/>
                        <a:pt x="168" y="40"/>
                      </a:cubicBezTo>
                      <a:cubicBezTo>
                        <a:pt x="166" y="41"/>
                        <a:pt x="164" y="41"/>
                        <a:pt x="162" y="40"/>
                      </a:cubicBezTo>
                      <a:cubicBezTo>
                        <a:pt x="106" y="21"/>
                        <a:pt x="106" y="21"/>
                        <a:pt x="106" y="21"/>
                      </a:cubicBezTo>
                      <a:cubicBezTo>
                        <a:pt x="105" y="30"/>
                        <a:pt x="105" y="30"/>
                        <a:pt x="105" y="30"/>
                      </a:cubicBezTo>
                      <a:cubicBezTo>
                        <a:pt x="104" y="34"/>
                        <a:pt x="102" y="37"/>
                        <a:pt x="99" y="38"/>
                      </a:cubicBezTo>
                      <a:cubicBezTo>
                        <a:pt x="55" y="54"/>
                        <a:pt x="55" y="54"/>
                        <a:pt x="55" y="54"/>
                      </a:cubicBezTo>
                      <a:close/>
                      <a:moveTo>
                        <a:pt x="7" y="100"/>
                      </a:moveTo>
                      <a:cubicBezTo>
                        <a:pt x="14" y="74"/>
                        <a:pt x="26" y="52"/>
                        <a:pt x="47" y="39"/>
                      </a:cubicBezTo>
                      <a:cubicBezTo>
                        <a:pt x="47" y="39"/>
                        <a:pt x="47" y="39"/>
                        <a:pt x="47" y="39"/>
                      </a:cubicBezTo>
                      <a:cubicBezTo>
                        <a:pt x="47" y="39"/>
                        <a:pt x="48" y="38"/>
                        <a:pt x="48" y="38"/>
                      </a:cubicBezTo>
                      <a:cubicBezTo>
                        <a:pt x="88" y="23"/>
                        <a:pt x="88" y="23"/>
                        <a:pt x="88" y="23"/>
                      </a:cubicBezTo>
                      <a:cubicBezTo>
                        <a:pt x="90" y="8"/>
                        <a:pt x="90" y="8"/>
                        <a:pt x="90" y="8"/>
                      </a:cubicBezTo>
                      <a:cubicBezTo>
                        <a:pt x="90" y="8"/>
                        <a:pt x="90" y="8"/>
                        <a:pt x="90" y="8"/>
                      </a:cubicBezTo>
                      <a:cubicBezTo>
                        <a:pt x="90" y="8"/>
                        <a:pt x="90" y="7"/>
                        <a:pt x="90" y="7"/>
                      </a:cubicBezTo>
                      <a:cubicBezTo>
                        <a:pt x="92" y="2"/>
                        <a:pt x="97" y="0"/>
                        <a:pt x="101" y="1"/>
                      </a:cubicBezTo>
                      <a:cubicBezTo>
                        <a:pt x="165" y="23"/>
                        <a:pt x="165" y="23"/>
                        <a:pt x="165" y="23"/>
                      </a:cubicBezTo>
                      <a:cubicBezTo>
                        <a:pt x="228" y="1"/>
                        <a:pt x="228" y="1"/>
                        <a:pt x="228" y="1"/>
                      </a:cubicBezTo>
                      <a:cubicBezTo>
                        <a:pt x="228" y="1"/>
                        <a:pt x="229" y="1"/>
                        <a:pt x="230" y="1"/>
                      </a:cubicBezTo>
                      <a:cubicBezTo>
                        <a:pt x="235" y="0"/>
                        <a:pt x="239" y="4"/>
                        <a:pt x="240" y="8"/>
                      </a:cubicBezTo>
                      <a:cubicBezTo>
                        <a:pt x="241" y="23"/>
                        <a:pt x="241" y="23"/>
                        <a:pt x="241" y="23"/>
                      </a:cubicBezTo>
                      <a:cubicBezTo>
                        <a:pt x="281" y="38"/>
                        <a:pt x="281" y="38"/>
                        <a:pt x="281" y="38"/>
                      </a:cubicBezTo>
                      <a:cubicBezTo>
                        <a:pt x="282" y="38"/>
                        <a:pt x="282" y="39"/>
                        <a:pt x="283" y="39"/>
                      </a:cubicBezTo>
                      <a:cubicBezTo>
                        <a:pt x="304" y="52"/>
                        <a:pt x="316" y="74"/>
                        <a:pt x="322" y="100"/>
                      </a:cubicBezTo>
                      <a:cubicBezTo>
                        <a:pt x="329" y="129"/>
                        <a:pt x="328" y="162"/>
                        <a:pt x="322" y="189"/>
                      </a:cubicBezTo>
                      <a:cubicBezTo>
                        <a:pt x="321" y="193"/>
                        <a:pt x="318" y="196"/>
                        <a:pt x="313" y="196"/>
                      </a:cubicBezTo>
                      <a:cubicBezTo>
                        <a:pt x="16" y="196"/>
                        <a:pt x="16" y="196"/>
                        <a:pt x="16" y="196"/>
                      </a:cubicBezTo>
                      <a:cubicBezTo>
                        <a:pt x="16" y="196"/>
                        <a:pt x="16" y="196"/>
                        <a:pt x="16" y="196"/>
                      </a:cubicBezTo>
                      <a:cubicBezTo>
                        <a:pt x="12" y="196"/>
                        <a:pt x="9" y="193"/>
                        <a:pt x="8" y="189"/>
                      </a:cubicBezTo>
                      <a:cubicBezTo>
                        <a:pt x="1" y="162"/>
                        <a:pt x="0" y="129"/>
                        <a:pt x="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16" name="Freeform 263">
                  <a:extLst>
                    <a:ext uri="{FF2B5EF4-FFF2-40B4-BE49-F238E27FC236}">
                      <a16:creationId xmlns:a16="http://schemas.microsoft.com/office/drawing/2014/main" xmlns="" id="{35FDCBDE-E987-49A5-8B9F-F497B1BBB6B0}"/>
                    </a:ext>
                  </a:extLst>
                </p:cNvPr>
                <p:cNvSpPr>
                  <a:spLocks/>
                </p:cNvSpPr>
                <p:nvPr/>
              </p:nvSpPr>
              <p:spPr bwMode="auto">
                <a:xfrm>
                  <a:off x="6124575" y="5767388"/>
                  <a:ext cx="165100" cy="185738"/>
                </a:xfrm>
                <a:custGeom>
                  <a:avLst/>
                  <a:gdLst>
                    <a:gd name="T0" fmla="*/ 13 w 139"/>
                    <a:gd name="T1" fmla="*/ 149 h 155"/>
                    <a:gd name="T2" fmla="*/ 6 w 139"/>
                    <a:gd name="T3" fmla="*/ 155 h 155"/>
                    <a:gd name="T4" fmla="*/ 0 w 139"/>
                    <a:gd name="T5" fmla="*/ 149 h 155"/>
                    <a:gd name="T6" fmla="*/ 0 w 139"/>
                    <a:gd name="T7" fmla="*/ 79 h 155"/>
                    <a:gd name="T8" fmla="*/ 3 w 139"/>
                    <a:gd name="T9" fmla="*/ 73 h 155"/>
                    <a:gd name="T10" fmla="*/ 69 w 139"/>
                    <a:gd name="T11" fmla="*/ 35 h 155"/>
                    <a:gd name="T12" fmla="*/ 128 w 139"/>
                    <a:gd name="T13" fmla="*/ 2 h 155"/>
                    <a:gd name="T14" fmla="*/ 137 w 139"/>
                    <a:gd name="T15" fmla="*/ 4 h 155"/>
                    <a:gd name="T16" fmla="*/ 134 w 139"/>
                    <a:gd name="T17" fmla="*/ 13 h 155"/>
                    <a:gd name="T18" fmla="*/ 75 w 139"/>
                    <a:gd name="T19" fmla="*/ 47 h 155"/>
                    <a:gd name="T20" fmla="*/ 13 w 139"/>
                    <a:gd name="T21" fmla="*/ 82 h 155"/>
                    <a:gd name="T22" fmla="*/ 13 w 139"/>
                    <a:gd name="T23" fmla="*/ 14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5">
                      <a:moveTo>
                        <a:pt x="13" y="149"/>
                      </a:moveTo>
                      <a:cubicBezTo>
                        <a:pt x="13" y="152"/>
                        <a:pt x="10" y="155"/>
                        <a:pt x="6" y="155"/>
                      </a:cubicBezTo>
                      <a:cubicBezTo>
                        <a:pt x="2" y="155"/>
                        <a:pt x="0" y="152"/>
                        <a:pt x="0" y="149"/>
                      </a:cubicBezTo>
                      <a:cubicBezTo>
                        <a:pt x="0" y="79"/>
                        <a:pt x="0" y="79"/>
                        <a:pt x="0" y="79"/>
                      </a:cubicBezTo>
                      <a:cubicBezTo>
                        <a:pt x="0" y="76"/>
                        <a:pt x="1" y="74"/>
                        <a:pt x="3" y="73"/>
                      </a:cubicBezTo>
                      <a:cubicBezTo>
                        <a:pt x="28" y="58"/>
                        <a:pt x="48" y="47"/>
                        <a:pt x="69" y="35"/>
                      </a:cubicBezTo>
                      <a:cubicBezTo>
                        <a:pt x="88" y="25"/>
                        <a:pt x="106" y="14"/>
                        <a:pt x="128" y="2"/>
                      </a:cubicBezTo>
                      <a:cubicBezTo>
                        <a:pt x="131" y="0"/>
                        <a:pt x="135" y="1"/>
                        <a:pt x="137" y="4"/>
                      </a:cubicBezTo>
                      <a:cubicBezTo>
                        <a:pt x="139" y="7"/>
                        <a:pt x="138" y="11"/>
                        <a:pt x="134" y="13"/>
                      </a:cubicBezTo>
                      <a:cubicBezTo>
                        <a:pt x="112" y="26"/>
                        <a:pt x="94" y="36"/>
                        <a:pt x="75" y="47"/>
                      </a:cubicBezTo>
                      <a:cubicBezTo>
                        <a:pt x="56" y="57"/>
                        <a:pt x="36" y="68"/>
                        <a:pt x="13" y="82"/>
                      </a:cubicBezTo>
                      <a:lnTo>
                        <a:pt x="13"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17" name="Freeform 264">
                  <a:extLst>
                    <a:ext uri="{FF2B5EF4-FFF2-40B4-BE49-F238E27FC236}">
                      <a16:creationId xmlns:a16="http://schemas.microsoft.com/office/drawing/2014/main" xmlns="" id="{7E8F9858-FF76-4DEB-A280-A33A7F371EE6}"/>
                    </a:ext>
                  </a:extLst>
                </p:cNvPr>
                <p:cNvSpPr>
                  <a:spLocks/>
                </p:cNvSpPr>
                <p:nvPr/>
              </p:nvSpPr>
              <p:spPr bwMode="auto">
                <a:xfrm>
                  <a:off x="6153150" y="5753100"/>
                  <a:ext cx="15875" cy="98425"/>
                </a:xfrm>
                <a:custGeom>
                  <a:avLst/>
                  <a:gdLst>
                    <a:gd name="T0" fmla="*/ 0 w 13"/>
                    <a:gd name="T1" fmla="*/ 7 h 82"/>
                    <a:gd name="T2" fmla="*/ 7 w 13"/>
                    <a:gd name="T3" fmla="*/ 0 h 82"/>
                    <a:gd name="T4" fmla="*/ 13 w 13"/>
                    <a:gd name="T5" fmla="*/ 7 h 82"/>
                    <a:gd name="T6" fmla="*/ 13 w 13"/>
                    <a:gd name="T7" fmla="*/ 75 h 82"/>
                    <a:gd name="T8" fmla="*/ 7 w 13"/>
                    <a:gd name="T9" fmla="*/ 82 h 82"/>
                    <a:gd name="T10" fmla="*/ 0 w 13"/>
                    <a:gd name="T11" fmla="*/ 75 h 82"/>
                    <a:gd name="T12" fmla="*/ 0 w 13"/>
                    <a:gd name="T13" fmla="*/ 7 h 82"/>
                  </a:gdLst>
                  <a:ahLst/>
                  <a:cxnLst>
                    <a:cxn ang="0">
                      <a:pos x="T0" y="T1"/>
                    </a:cxn>
                    <a:cxn ang="0">
                      <a:pos x="T2" y="T3"/>
                    </a:cxn>
                    <a:cxn ang="0">
                      <a:pos x="T4" y="T5"/>
                    </a:cxn>
                    <a:cxn ang="0">
                      <a:pos x="T6" y="T7"/>
                    </a:cxn>
                    <a:cxn ang="0">
                      <a:pos x="T8" y="T9"/>
                    </a:cxn>
                    <a:cxn ang="0">
                      <a:pos x="T10" y="T11"/>
                    </a:cxn>
                    <a:cxn ang="0">
                      <a:pos x="T12" y="T13"/>
                    </a:cxn>
                  </a:cxnLst>
                  <a:rect l="0" t="0" r="r" b="b"/>
                  <a:pathLst>
                    <a:path w="13" h="82">
                      <a:moveTo>
                        <a:pt x="0" y="7"/>
                      </a:moveTo>
                      <a:cubicBezTo>
                        <a:pt x="0" y="3"/>
                        <a:pt x="3" y="0"/>
                        <a:pt x="7" y="0"/>
                      </a:cubicBezTo>
                      <a:cubicBezTo>
                        <a:pt x="10" y="0"/>
                        <a:pt x="13" y="3"/>
                        <a:pt x="13" y="7"/>
                      </a:cubicBezTo>
                      <a:cubicBezTo>
                        <a:pt x="13" y="75"/>
                        <a:pt x="13" y="75"/>
                        <a:pt x="13" y="75"/>
                      </a:cubicBezTo>
                      <a:cubicBezTo>
                        <a:pt x="13" y="79"/>
                        <a:pt x="10" y="82"/>
                        <a:pt x="7" y="82"/>
                      </a:cubicBezTo>
                      <a:cubicBezTo>
                        <a:pt x="3" y="82"/>
                        <a:pt x="0" y="79"/>
                        <a:pt x="0" y="75"/>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18" name="Freeform 265">
                  <a:extLst>
                    <a:ext uri="{FF2B5EF4-FFF2-40B4-BE49-F238E27FC236}">
                      <a16:creationId xmlns:a16="http://schemas.microsoft.com/office/drawing/2014/main" xmlns="" id="{B19C7581-72ED-424C-87FD-E92CFC82D485}"/>
                    </a:ext>
                  </a:extLst>
                </p:cNvPr>
                <p:cNvSpPr>
                  <a:spLocks/>
                </p:cNvSpPr>
                <p:nvPr/>
              </p:nvSpPr>
              <p:spPr bwMode="auto">
                <a:xfrm>
                  <a:off x="6070600" y="5754688"/>
                  <a:ext cx="98425" cy="47625"/>
                </a:xfrm>
                <a:custGeom>
                  <a:avLst/>
                  <a:gdLst>
                    <a:gd name="T0" fmla="*/ 6 w 82"/>
                    <a:gd name="T1" fmla="*/ 14 h 40"/>
                    <a:gd name="T2" fmla="*/ 2 w 82"/>
                    <a:gd name="T3" fmla="*/ 6 h 40"/>
                    <a:gd name="T4" fmla="*/ 10 w 82"/>
                    <a:gd name="T5" fmla="*/ 2 h 40"/>
                    <a:gd name="T6" fmla="*/ 77 w 82"/>
                    <a:gd name="T7" fmla="*/ 26 h 40"/>
                    <a:gd name="T8" fmla="*/ 81 w 82"/>
                    <a:gd name="T9" fmla="*/ 35 h 40"/>
                    <a:gd name="T10" fmla="*/ 72 w 82"/>
                    <a:gd name="T11" fmla="*/ 39 h 40"/>
                    <a:gd name="T12" fmla="*/ 6 w 82"/>
                    <a:gd name="T13" fmla="*/ 14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6" y="14"/>
                      </a:moveTo>
                      <a:cubicBezTo>
                        <a:pt x="2" y="13"/>
                        <a:pt x="0" y="9"/>
                        <a:pt x="2" y="6"/>
                      </a:cubicBezTo>
                      <a:cubicBezTo>
                        <a:pt x="3" y="2"/>
                        <a:pt x="7" y="0"/>
                        <a:pt x="10" y="2"/>
                      </a:cubicBezTo>
                      <a:cubicBezTo>
                        <a:pt x="77" y="26"/>
                        <a:pt x="77" y="26"/>
                        <a:pt x="77" y="26"/>
                      </a:cubicBezTo>
                      <a:cubicBezTo>
                        <a:pt x="80" y="28"/>
                        <a:pt x="82" y="31"/>
                        <a:pt x="81" y="35"/>
                      </a:cubicBezTo>
                      <a:cubicBezTo>
                        <a:pt x="80" y="38"/>
                        <a:pt x="76" y="40"/>
                        <a:pt x="72" y="39"/>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19" name="Freeform 266">
                  <a:extLst>
                    <a:ext uri="{FF2B5EF4-FFF2-40B4-BE49-F238E27FC236}">
                      <a16:creationId xmlns:a16="http://schemas.microsoft.com/office/drawing/2014/main" xmlns="" id="{9640D5C7-F438-42B4-872F-7212F41D1EF2}"/>
                    </a:ext>
                  </a:extLst>
                </p:cNvPr>
                <p:cNvSpPr>
                  <a:spLocks/>
                </p:cNvSpPr>
                <p:nvPr/>
              </p:nvSpPr>
              <p:spPr bwMode="auto">
                <a:xfrm>
                  <a:off x="6151563" y="5754688"/>
                  <a:ext cx="98425" cy="47625"/>
                </a:xfrm>
                <a:custGeom>
                  <a:avLst/>
                  <a:gdLst>
                    <a:gd name="T0" fmla="*/ 72 w 82"/>
                    <a:gd name="T1" fmla="*/ 2 h 40"/>
                    <a:gd name="T2" fmla="*/ 81 w 82"/>
                    <a:gd name="T3" fmla="*/ 6 h 40"/>
                    <a:gd name="T4" fmla="*/ 77 w 82"/>
                    <a:gd name="T5" fmla="*/ 14 h 40"/>
                    <a:gd name="T6" fmla="*/ 10 w 82"/>
                    <a:gd name="T7" fmla="*/ 39 h 40"/>
                    <a:gd name="T8" fmla="*/ 2 w 82"/>
                    <a:gd name="T9" fmla="*/ 35 h 40"/>
                    <a:gd name="T10" fmla="*/ 5 w 82"/>
                    <a:gd name="T11" fmla="*/ 26 h 40"/>
                    <a:gd name="T12" fmla="*/ 72 w 82"/>
                    <a:gd name="T13" fmla="*/ 2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72" y="2"/>
                      </a:moveTo>
                      <a:cubicBezTo>
                        <a:pt x="76" y="0"/>
                        <a:pt x="80" y="2"/>
                        <a:pt x="81" y="6"/>
                      </a:cubicBezTo>
                      <a:cubicBezTo>
                        <a:pt x="82" y="9"/>
                        <a:pt x="80" y="13"/>
                        <a:pt x="77" y="14"/>
                      </a:cubicBezTo>
                      <a:cubicBezTo>
                        <a:pt x="10" y="39"/>
                        <a:pt x="10" y="39"/>
                        <a:pt x="10" y="39"/>
                      </a:cubicBezTo>
                      <a:cubicBezTo>
                        <a:pt x="7" y="40"/>
                        <a:pt x="3" y="38"/>
                        <a:pt x="2" y="35"/>
                      </a:cubicBezTo>
                      <a:cubicBezTo>
                        <a:pt x="0" y="31"/>
                        <a:pt x="2" y="28"/>
                        <a:pt x="5" y="26"/>
                      </a:cubicBezTo>
                      <a:lnTo>
                        <a:pt x="7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20" name="Freeform 267">
                  <a:extLst>
                    <a:ext uri="{FF2B5EF4-FFF2-40B4-BE49-F238E27FC236}">
                      <a16:creationId xmlns:a16="http://schemas.microsoft.com/office/drawing/2014/main" xmlns="" id="{A1CCD0CE-09BF-4A03-82E7-64DB8D68757E}"/>
                    </a:ext>
                  </a:extLst>
                </p:cNvPr>
                <p:cNvSpPr>
                  <a:spLocks noEditPoints="1"/>
                </p:cNvSpPr>
                <p:nvPr/>
              </p:nvSpPr>
              <p:spPr bwMode="auto">
                <a:xfrm>
                  <a:off x="6076950" y="5581650"/>
                  <a:ext cx="79375" cy="57150"/>
                </a:xfrm>
                <a:custGeom>
                  <a:avLst/>
                  <a:gdLst>
                    <a:gd name="T0" fmla="*/ 17 w 66"/>
                    <a:gd name="T1" fmla="*/ 0 h 47"/>
                    <a:gd name="T2" fmla="*/ 49 w 66"/>
                    <a:gd name="T3" fmla="*/ 0 h 47"/>
                    <a:gd name="T4" fmla="*/ 61 w 66"/>
                    <a:gd name="T5" fmla="*/ 5 h 47"/>
                    <a:gd name="T6" fmla="*/ 66 w 66"/>
                    <a:gd name="T7" fmla="*/ 17 h 47"/>
                    <a:gd name="T8" fmla="*/ 66 w 66"/>
                    <a:gd name="T9" fmla="*/ 29 h 47"/>
                    <a:gd name="T10" fmla="*/ 66 w 66"/>
                    <a:gd name="T11" fmla="*/ 33 h 47"/>
                    <a:gd name="T12" fmla="*/ 61 w 66"/>
                    <a:gd name="T13" fmla="*/ 43 h 47"/>
                    <a:gd name="T14" fmla="*/ 51 w 66"/>
                    <a:gd name="T15" fmla="*/ 47 h 47"/>
                    <a:gd name="T16" fmla="*/ 51 w 66"/>
                    <a:gd name="T17" fmla="*/ 47 h 47"/>
                    <a:gd name="T18" fmla="*/ 48 w 66"/>
                    <a:gd name="T19" fmla="*/ 47 h 47"/>
                    <a:gd name="T20" fmla="*/ 16 w 66"/>
                    <a:gd name="T21" fmla="*/ 41 h 47"/>
                    <a:gd name="T22" fmla="*/ 4 w 66"/>
                    <a:gd name="T23" fmla="*/ 35 h 47"/>
                    <a:gd name="T24" fmla="*/ 0 w 66"/>
                    <a:gd name="T25" fmla="*/ 23 h 47"/>
                    <a:gd name="T26" fmla="*/ 0 w 66"/>
                    <a:gd name="T27" fmla="*/ 17 h 47"/>
                    <a:gd name="T28" fmla="*/ 5 w 66"/>
                    <a:gd name="T29" fmla="*/ 5 h 47"/>
                    <a:gd name="T30" fmla="*/ 17 w 66"/>
                    <a:gd name="T31" fmla="*/ 0 h 47"/>
                    <a:gd name="T32" fmla="*/ 49 w 66"/>
                    <a:gd name="T33" fmla="*/ 9 h 47"/>
                    <a:gd name="T34" fmla="*/ 17 w 66"/>
                    <a:gd name="T35" fmla="*/ 9 h 47"/>
                    <a:gd name="T36" fmla="*/ 11 w 66"/>
                    <a:gd name="T37" fmla="*/ 11 h 47"/>
                    <a:gd name="T38" fmla="*/ 8 w 66"/>
                    <a:gd name="T39" fmla="*/ 17 h 47"/>
                    <a:gd name="T40" fmla="*/ 8 w 66"/>
                    <a:gd name="T41" fmla="*/ 23 h 47"/>
                    <a:gd name="T42" fmla="*/ 11 w 66"/>
                    <a:gd name="T43" fmla="*/ 29 h 47"/>
                    <a:gd name="T44" fmla="*/ 18 w 66"/>
                    <a:gd name="T45" fmla="*/ 32 h 47"/>
                    <a:gd name="T46" fmla="*/ 50 w 66"/>
                    <a:gd name="T47" fmla="*/ 38 h 47"/>
                    <a:gd name="T48" fmla="*/ 51 w 66"/>
                    <a:gd name="T49" fmla="*/ 38 h 47"/>
                    <a:gd name="T50" fmla="*/ 51 w 66"/>
                    <a:gd name="T51" fmla="*/ 38 h 47"/>
                    <a:gd name="T52" fmla="*/ 55 w 66"/>
                    <a:gd name="T53" fmla="*/ 36 h 47"/>
                    <a:gd name="T54" fmla="*/ 57 w 66"/>
                    <a:gd name="T55" fmla="*/ 31 h 47"/>
                    <a:gd name="T56" fmla="*/ 58 w 66"/>
                    <a:gd name="T57" fmla="*/ 29 h 47"/>
                    <a:gd name="T58" fmla="*/ 58 w 66"/>
                    <a:gd name="T59" fmla="*/ 17 h 47"/>
                    <a:gd name="T60" fmla="*/ 55 w 66"/>
                    <a:gd name="T61" fmla="*/ 11 h 47"/>
                    <a:gd name="T62" fmla="*/ 49 w 66"/>
                    <a:gd name="T63"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47">
                      <a:moveTo>
                        <a:pt x="17" y="0"/>
                      </a:moveTo>
                      <a:cubicBezTo>
                        <a:pt x="49" y="0"/>
                        <a:pt x="49" y="0"/>
                        <a:pt x="49" y="0"/>
                      </a:cubicBezTo>
                      <a:cubicBezTo>
                        <a:pt x="54" y="0"/>
                        <a:pt x="58" y="2"/>
                        <a:pt x="61" y="5"/>
                      </a:cubicBezTo>
                      <a:cubicBezTo>
                        <a:pt x="64" y="8"/>
                        <a:pt x="66" y="13"/>
                        <a:pt x="66" y="17"/>
                      </a:cubicBezTo>
                      <a:cubicBezTo>
                        <a:pt x="66" y="29"/>
                        <a:pt x="66" y="29"/>
                        <a:pt x="66" y="29"/>
                      </a:cubicBezTo>
                      <a:cubicBezTo>
                        <a:pt x="66" y="30"/>
                        <a:pt x="66" y="32"/>
                        <a:pt x="66" y="33"/>
                      </a:cubicBezTo>
                      <a:cubicBezTo>
                        <a:pt x="65" y="36"/>
                        <a:pt x="64" y="40"/>
                        <a:pt x="61" y="43"/>
                      </a:cubicBezTo>
                      <a:cubicBezTo>
                        <a:pt x="58" y="45"/>
                        <a:pt x="55" y="47"/>
                        <a:pt x="51" y="47"/>
                      </a:cubicBezTo>
                      <a:cubicBezTo>
                        <a:pt x="51" y="47"/>
                        <a:pt x="51" y="47"/>
                        <a:pt x="51" y="47"/>
                      </a:cubicBezTo>
                      <a:cubicBezTo>
                        <a:pt x="50" y="47"/>
                        <a:pt x="49" y="47"/>
                        <a:pt x="48" y="47"/>
                      </a:cubicBezTo>
                      <a:cubicBezTo>
                        <a:pt x="16" y="41"/>
                        <a:pt x="16" y="41"/>
                        <a:pt x="16" y="41"/>
                      </a:cubicBezTo>
                      <a:cubicBezTo>
                        <a:pt x="12" y="40"/>
                        <a:pt x="8" y="38"/>
                        <a:pt x="4" y="35"/>
                      </a:cubicBezTo>
                      <a:cubicBezTo>
                        <a:pt x="1" y="32"/>
                        <a:pt x="0" y="28"/>
                        <a:pt x="0" y="23"/>
                      </a:cubicBezTo>
                      <a:cubicBezTo>
                        <a:pt x="0" y="17"/>
                        <a:pt x="0" y="17"/>
                        <a:pt x="0" y="17"/>
                      </a:cubicBezTo>
                      <a:cubicBezTo>
                        <a:pt x="0" y="13"/>
                        <a:pt x="2" y="8"/>
                        <a:pt x="5" y="5"/>
                      </a:cubicBezTo>
                      <a:cubicBezTo>
                        <a:pt x="8" y="2"/>
                        <a:pt x="12" y="0"/>
                        <a:pt x="17" y="0"/>
                      </a:cubicBezTo>
                      <a:close/>
                      <a:moveTo>
                        <a:pt x="49" y="9"/>
                      </a:moveTo>
                      <a:cubicBezTo>
                        <a:pt x="17" y="9"/>
                        <a:pt x="17" y="9"/>
                        <a:pt x="17" y="9"/>
                      </a:cubicBezTo>
                      <a:cubicBezTo>
                        <a:pt x="15" y="9"/>
                        <a:pt x="13" y="10"/>
                        <a:pt x="11" y="11"/>
                      </a:cubicBezTo>
                      <a:cubicBezTo>
                        <a:pt x="9" y="13"/>
                        <a:pt x="8" y="15"/>
                        <a:pt x="8" y="17"/>
                      </a:cubicBezTo>
                      <a:cubicBezTo>
                        <a:pt x="8" y="23"/>
                        <a:pt x="8" y="23"/>
                        <a:pt x="8" y="23"/>
                      </a:cubicBezTo>
                      <a:cubicBezTo>
                        <a:pt x="8" y="26"/>
                        <a:pt x="9" y="27"/>
                        <a:pt x="11" y="29"/>
                      </a:cubicBezTo>
                      <a:cubicBezTo>
                        <a:pt x="12" y="31"/>
                        <a:pt x="15" y="32"/>
                        <a:pt x="18" y="32"/>
                      </a:cubicBezTo>
                      <a:cubicBezTo>
                        <a:pt x="50" y="38"/>
                        <a:pt x="50" y="38"/>
                        <a:pt x="50" y="38"/>
                      </a:cubicBezTo>
                      <a:cubicBezTo>
                        <a:pt x="50" y="38"/>
                        <a:pt x="50" y="38"/>
                        <a:pt x="51" y="38"/>
                      </a:cubicBezTo>
                      <a:cubicBezTo>
                        <a:pt x="51" y="38"/>
                        <a:pt x="51" y="38"/>
                        <a:pt x="51" y="38"/>
                      </a:cubicBezTo>
                      <a:cubicBezTo>
                        <a:pt x="52" y="38"/>
                        <a:pt x="54" y="38"/>
                        <a:pt x="55" y="36"/>
                      </a:cubicBezTo>
                      <a:cubicBezTo>
                        <a:pt x="56" y="35"/>
                        <a:pt x="57" y="33"/>
                        <a:pt x="57" y="31"/>
                      </a:cubicBezTo>
                      <a:cubicBezTo>
                        <a:pt x="58" y="31"/>
                        <a:pt x="58" y="30"/>
                        <a:pt x="58" y="29"/>
                      </a:cubicBezTo>
                      <a:cubicBezTo>
                        <a:pt x="58" y="17"/>
                        <a:pt x="58" y="17"/>
                        <a:pt x="58" y="17"/>
                      </a:cubicBezTo>
                      <a:cubicBezTo>
                        <a:pt x="58" y="15"/>
                        <a:pt x="57" y="13"/>
                        <a:pt x="55" y="11"/>
                      </a:cubicBezTo>
                      <a:cubicBezTo>
                        <a:pt x="53" y="10"/>
                        <a:pt x="51" y="9"/>
                        <a:pt x="4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21" name="Freeform 268">
                  <a:extLst>
                    <a:ext uri="{FF2B5EF4-FFF2-40B4-BE49-F238E27FC236}">
                      <a16:creationId xmlns:a16="http://schemas.microsoft.com/office/drawing/2014/main" xmlns="" id="{001902A0-8B58-4D77-B05C-0EB7200DAD84}"/>
                    </a:ext>
                  </a:extLst>
                </p:cNvPr>
                <p:cNvSpPr>
                  <a:spLocks noEditPoints="1"/>
                </p:cNvSpPr>
                <p:nvPr/>
              </p:nvSpPr>
              <p:spPr bwMode="auto">
                <a:xfrm>
                  <a:off x="6164263" y="5581650"/>
                  <a:ext cx="80962" cy="57150"/>
                </a:xfrm>
                <a:custGeom>
                  <a:avLst/>
                  <a:gdLst>
                    <a:gd name="T0" fmla="*/ 49 w 67"/>
                    <a:gd name="T1" fmla="*/ 9 h 47"/>
                    <a:gd name="T2" fmla="*/ 18 w 67"/>
                    <a:gd name="T3" fmla="*/ 9 h 47"/>
                    <a:gd name="T4" fmla="*/ 11 w 67"/>
                    <a:gd name="T5" fmla="*/ 11 h 47"/>
                    <a:gd name="T6" fmla="*/ 9 w 67"/>
                    <a:gd name="T7" fmla="*/ 17 h 47"/>
                    <a:gd name="T8" fmla="*/ 9 w 67"/>
                    <a:gd name="T9" fmla="*/ 29 h 47"/>
                    <a:gd name="T10" fmla="*/ 9 w 67"/>
                    <a:gd name="T11" fmla="*/ 31 h 47"/>
                    <a:gd name="T12" fmla="*/ 12 w 67"/>
                    <a:gd name="T13" fmla="*/ 36 h 47"/>
                    <a:gd name="T14" fmla="*/ 16 w 67"/>
                    <a:gd name="T15" fmla="*/ 38 h 47"/>
                    <a:gd name="T16" fmla="*/ 16 w 67"/>
                    <a:gd name="T17" fmla="*/ 38 h 47"/>
                    <a:gd name="T18" fmla="*/ 17 w 67"/>
                    <a:gd name="T19" fmla="*/ 38 h 47"/>
                    <a:gd name="T20" fmla="*/ 48 w 67"/>
                    <a:gd name="T21" fmla="*/ 32 h 47"/>
                    <a:gd name="T22" fmla="*/ 56 w 67"/>
                    <a:gd name="T23" fmla="*/ 29 h 47"/>
                    <a:gd name="T24" fmla="*/ 58 w 67"/>
                    <a:gd name="T25" fmla="*/ 23 h 47"/>
                    <a:gd name="T26" fmla="*/ 58 w 67"/>
                    <a:gd name="T27" fmla="*/ 17 h 47"/>
                    <a:gd name="T28" fmla="*/ 55 w 67"/>
                    <a:gd name="T29" fmla="*/ 11 h 47"/>
                    <a:gd name="T30" fmla="*/ 49 w 67"/>
                    <a:gd name="T31" fmla="*/ 9 h 47"/>
                    <a:gd name="T32" fmla="*/ 18 w 67"/>
                    <a:gd name="T33" fmla="*/ 0 h 47"/>
                    <a:gd name="T34" fmla="*/ 49 w 67"/>
                    <a:gd name="T35" fmla="*/ 0 h 47"/>
                    <a:gd name="T36" fmla="*/ 62 w 67"/>
                    <a:gd name="T37" fmla="*/ 5 h 47"/>
                    <a:gd name="T38" fmla="*/ 67 w 67"/>
                    <a:gd name="T39" fmla="*/ 17 h 47"/>
                    <a:gd name="T40" fmla="*/ 67 w 67"/>
                    <a:gd name="T41" fmla="*/ 23 h 47"/>
                    <a:gd name="T42" fmla="*/ 62 w 67"/>
                    <a:gd name="T43" fmla="*/ 35 h 47"/>
                    <a:gd name="T44" fmla="*/ 50 w 67"/>
                    <a:gd name="T45" fmla="*/ 41 h 47"/>
                    <a:gd name="T46" fmla="*/ 18 w 67"/>
                    <a:gd name="T47" fmla="*/ 47 h 47"/>
                    <a:gd name="T48" fmla="*/ 16 w 67"/>
                    <a:gd name="T49" fmla="*/ 47 h 47"/>
                    <a:gd name="T50" fmla="*/ 16 w 67"/>
                    <a:gd name="T51" fmla="*/ 47 h 47"/>
                    <a:gd name="T52" fmla="*/ 6 w 67"/>
                    <a:gd name="T53" fmla="*/ 43 h 47"/>
                    <a:gd name="T54" fmla="*/ 0 w 67"/>
                    <a:gd name="T55" fmla="*/ 33 h 47"/>
                    <a:gd name="T56" fmla="*/ 0 w 67"/>
                    <a:gd name="T57" fmla="*/ 29 h 47"/>
                    <a:gd name="T58" fmla="*/ 0 w 67"/>
                    <a:gd name="T59" fmla="*/ 17 h 47"/>
                    <a:gd name="T60" fmla="*/ 5 w 67"/>
                    <a:gd name="T61" fmla="*/ 5 h 47"/>
                    <a:gd name="T62" fmla="*/ 18 w 67"/>
                    <a:gd name="T6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47">
                      <a:moveTo>
                        <a:pt x="49" y="9"/>
                      </a:moveTo>
                      <a:cubicBezTo>
                        <a:pt x="18" y="9"/>
                        <a:pt x="18" y="9"/>
                        <a:pt x="18" y="9"/>
                      </a:cubicBezTo>
                      <a:cubicBezTo>
                        <a:pt x="15" y="9"/>
                        <a:pt x="13" y="10"/>
                        <a:pt x="11" y="11"/>
                      </a:cubicBezTo>
                      <a:cubicBezTo>
                        <a:pt x="10" y="13"/>
                        <a:pt x="9" y="15"/>
                        <a:pt x="9" y="17"/>
                      </a:cubicBezTo>
                      <a:cubicBezTo>
                        <a:pt x="9" y="29"/>
                        <a:pt x="9" y="29"/>
                        <a:pt x="9" y="29"/>
                      </a:cubicBezTo>
                      <a:cubicBezTo>
                        <a:pt x="9" y="30"/>
                        <a:pt x="9" y="31"/>
                        <a:pt x="9" y="31"/>
                      </a:cubicBezTo>
                      <a:cubicBezTo>
                        <a:pt x="9" y="33"/>
                        <a:pt x="10" y="35"/>
                        <a:pt x="12" y="36"/>
                      </a:cubicBezTo>
                      <a:cubicBezTo>
                        <a:pt x="13" y="38"/>
                        <a:pt x="14" y="38"/>
                        <a:pt x="16" y="38"/>
                      </a:cubicBezTo>
                      <a:cubicBezTo>
                        <a:pt x="16" y="38"/>
                        <a:pt x="16" y="38"/>
                        <a:pt x="16" y="38"/>
                      </a:cubicBezTo>
                      <a:cubicBezTo>
                        <a:pt x="16" y="38"/>
                        <a:pt x="17" y="38"/>
                        <a:pt x="17" y="38"/>
                      </a:cubicBezTo>
                      <a:cubicBezTo>
                        <a:pt x="48" y="32"/>
                        <a:pt x="48" y="32"/>
                        <a:pt x="48" y="32"/>
                      </a:cubicBezTo>
                      <a:cubicBezTo>
                        <a:pt x="51" y="32"/>
                        <a:pt x="54" y="31"/>
                        <a:pt x="56" y="29"/>
                      </a:cubicBezTo>
                      <a:cubicBezTo>
                        <a:pt x="57" y="27"/>
                        <a:pt x="58" y="26"/>
                        <a:pt x="58" y="23"/>
                      </a:cubicBezTo>
                      <a:cubicBezTo>
                        <a:pt x="58" y="17"/>
                        <a:pt x="58" y="17"/>
                        <a:pt x="58" y="17"/>
                      </a:cubicBezTo>
                      <a:cubicBezTo>
                        <a:pt x="58" y="15"/>
                        <a:pt x="57" y="13"/>
                        <a:pt x="55" y="11"/>
                      </a:cubicBezTo>
                      <a:cubicBezTo>
                        <a:pt x="54" y="10"/>
                        <a:pt x="52" y="9"/>
                        <a:pt x="49" y="9"/>
                      </a:cubicBezTo>
                      <a:close/>
                      <a:moveTo>
                        <a:pt x="18" y="0"/>
                      </a:moveTo>
                      <a:cubicBezTo>
                        <a:pt x="49" y="0"/>
                        <a:pt x="49" y="0"/>
                        <a:pt x="49" y="0"/>
                      </a:cubicBezTo>
                      <a:cubicBezTo>
                        <a:pt x="54" y="0"/>
                        <a:pt x="58" y="2"/>
                        <a:pt x="62" y="5"/>
                      </a:cubicBezTo>
                      <a:cubicBezTo>
                        <a:pt x="65" y="8"/>
                        <a:pt x="67" y="13"/>
                        <a:pt x="67" y="17"/>
                      </a:cubicBezTo>
                      <a:cubicBezTo>
                        <a:pt x="67" y="23"/>
                        <a:pt x="67" y="23"/>
                        <a:pt x="67" y="23"/>
                      </a:cubicBezTo>
                      <a:cubicBezTo>
                        <a:pt x="67" y="28"/>
                        <a:pt x="65" y="32"/>
                        <a:pt x="62" y="35"/>
                      </a:cubicBezTo>
                      <a:cubicBezTo>
                        <a:pt x="59" y="38"/>
                        <a:pt x="55" y="40"/>
                        <a:pt x="50" y="41"/>
                      </a:cubicBezTo>
                      <a:cubicBezTo>
                        <a:pt x="18" y="47"/>
                        <a:pt x="18" y="47"/>
                        <a:pt x="18" y="47"/>
                      </a:cubicBezTo>
                      <a:cubicBezTo>
                        <a:pt x="18" y="47"/>
                        <a:pt x="17" y="47"/>
                        <a:pt x="16" y="47"/>
                      </a:cubicBezTo>
                      <a:cubicBezTo>
                        <a:pt x="16" y="47"/>
                        <a:pt x="16" y="47"/>
                        <a:pt x="16" y="47"/>
                      </a:cubicBezTo>
                      <a:cubicBezTo>
                        <a:pt x="12" y="47"/>
                        <a:pt x="8" y="45"/>
                        <a:pt x="6" y="43"/>
                      </a:cubicBezTo>
                      <a:cubicBezTo>
                        <a:pt x="3" y="40"/>
                        <a:pt x="1" y="36"/>
                        <a:pt x="0" y="33"/>
                      </a:cubicBezTo>
                      <a:cubicBezTo>
                        <a:pt x="0" y="32"/>
                        <a:pt x="0" y="30"/>
                        <a:pt x="0" y="29"/>
                      </a:cubicBezTo>
                      <a:cubicBezTo>
                        <a:pt x="0" y="17"/>
                        <a:pt x="0" y="17"/>
                        <a:pt x="0" y="17"/>
                      </a:cubicBezTo>
                      <a:cubicBezTo>
                        <a:pt x="0" y="13"/>
                        <a:pt x="2" y="8"/>
                        <a:pt x="5" y="5"/>
                      </a:cubicBezTo>
                      <a:cubicBezTo>
                        <a:pt x="8" y="2"/>
                        <a:pt x="13"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22" name="Freeform 269">
                  <a:extLst>
                    <a:ext uri="{FF2B5EF4-FFF2-40B4-BE49-F238E27FC236}">
                      <a16:creationId xmlns:a16="http://schemas.microsoft.com/office/drawing/2014/main" xmlns="" id="{2720C825-F6C8-4BA5-966E-1D3FE95828CB}"/>
                    </a:ext>
                  </a:extLst>
                </p:cNvPr>
                <p:cNvSpPr>
                  <a:spLocks/>
                </p:cNvSpPr>
                <p:nvPr/>
              </p:nvSpPr>
              <p:spPr bwMode="auto">
                <a:xfrm>
                  <a:off x="6146800" y="5602288"/>
                  <a:ext cx="26987" cy="15875"/>
                </a:xfrm>
                <a:custGeom>
                  <a:avLst/>
                  <a:gdLst>
                    <a:gd name="T0" fmla="*/ 6 w 22"/>
                    <a:gd name="T1" fmla="*/ 13 h 13"/>
                    <a:gd name="T2" fmla="*/ 0 w 22"/>
                    <a:gd name="T3" fmla="*/ 6 h 13"/>
                    <a:gd name="T4" fmla="*/ 6 w 22"/>
                    <a:gd name="T5" fmla="*/ 0 h 13"/>
                    <a:gd name="T6" fmla="*/ 16 w 22"/>
                    <a:gd name="T7" fmla="*/ 0 h 13"/>
                    <a:gd name="T8" fmla="*/ 22 w 22"/>
                    <a:gd name="T9" fmla="*/ 6 h 13"/>
                    <a:gd name="T10" fmla="*/ 16 w 22"/>
                    <a:gd name="T11" fmla="*/ 13 h 13"/>
                    <a:gd name="T12" fmla="*/ 6 w 22"/>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2" h="13">
                      <a:moveTo>
                        <a:pt x="6" y="13"/>
                      </a:moveTo>
                      <a:cubicBezTo>
                        <a:pt x="3" y="13"/>
                        <a:pt x="0" y="10"/>
                        <a:pt x="0" y="6"/>
                      </a:cubicBezTo>
                      <a:cubicBezTo>
                        <a:pt x="0" y="3"/>
                        <a:pt x="3" y="0"/>
                        <a:pt x="6" y="0"/>
                      </a:cubicBezTo>
                      <a:cubicBezTo>
                        <a:pt x="16" y="0"/>
                        <a:pt x="16" y="0"/>
                        <a:pt x="16" y="0"/>
                      </a:cubicBezTo>
                      <a:cubicBezTo>
                        <a:pt x="20" y="0"/>
                        <a:pt x="22" y="3"/>
                        <a:pt x="22" y="6"/>
                      </a:cubicBezTo>
                      <a:cubicBezTo>
                        <a:pt x="22" y="10"/>
                        <a:pt x="20" y="13"/>
                        <a:pt x="16" y="13"/>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grpSp>
        </p:grpSp>
        <p:sp>
          <p:nvSpPr>
            <p:cNvPr id="26" name="椭圆 25">
              <a:extLst>
                <a:ext uri="{FF2B5EF4-FFF2-40B4-BE49-F238E27FC236}">
                  <a16:creationId xmlns:a16="http://schemas.microsoft.com/office/drawing/2014/main" xmlns="" id="{15BE3820-5280-42CA-BFA3-04FBD7F91A55}"/>
                </a:ext>
              </a:extLst>
            </p:cNvPr>
            <p:cNvSpPr/>
            <p:nvPr/>
          </p:nvSpPr>
          <p:spPr>
            <a:xfrm>
              <a:off x="6031877" y="1263981"/>
              <a:ext cx="718793" cy="718793"/>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8" name="组合 47">
            <a:extLst>
              <a:ext uri="{FF2B5EF4-FFF2-40B4-BE49-F238E27FC236}">
                <a16:creationId xmlns:a16="http://schemas.microsoft.com/office/drawing/2014/main" xmlns="" id="{FB25547B-9C5D-4E77-964D-141A216780F7}"/>
              </a:ext>
            </a:extLst>
          </p:cNvPr>
          <p:cNvGrpSpPr/>
          <p:nvPr/>
        </p:nvGrpSpPr>
        <p:grpSpPr>
          <a:xfrm>
            <a:off x="8548908" y="1682182"/>
            <a:ext cx="2520881" cy="4194675"/>
            <a:chOff x="5130833" y="1263981"/>
            <a:chExt cx="2520881" cy="4194675"/>
          </a:xfrm>
        </p:grpSpPr>
        <p:grpSp>
          <p:nvGrpSpPr>
            <p:cNvPr id="49" name="组合 48">
              <a:extLst>
                <a:ext uri="{FF2B5EF4-FFF2-40B4-BE49-F238E27FC236}">
                  <a16:creationId xmlns:a16="http://schemas.microsoft.com/office/drawing/2014/main" xmlns="" id="{2C5BDE43-32E1-429D-8BB2-0FECDF46326D}"/>
                </a:ext>
              </a:extLst>
            </p:cNvPr>
            <p:cNvGrpSpPr/>
            <p:nvPr/>
          </p:nvGrpSpPr>
          <p:grpSpPr>
            <a:xfrm>
              <a:off x="5130833" y="1765104"/>
              <a:ext cx="2520881" cy="3693552"/>
              <a:chOff x="5252753" y="1582224"/>
              <a:chExt cx="2520881" cy="3693552"/>
            </a:xfrm>
          </p:grpSpPr>
          <p:sp>
            <p:nvSpPr>
              <p:cNvPr id="51" name="矩形 50">
                <a:extLst>
                  <a:ext uri="{FF2B5EF4-FFF2-40B4-BE49-F238E27FC236}">
                    <a16:creationId xmlns:a16="http://schemas.microsoft.com/office/drawing/2014/main" xmlns="" id="{B3A46C7A-0825-4295-932B-8C27966E4EDE}"/>
                  </a:ext>
                </a:extLst>
              </p:cNvPr>
              <p:cNvSpPr/>
              <p:nvPr/>
            </p:nvSpPr>
            <p:spPr>
              <a:xfrm>
                <a:off x="5252753" y="1582224"/>
                <a:ext cx="2520881" cy="3693552"/>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2" name="组合 51">
                <a:extLst>
                  <a:ext uri="{FF2B5EF4-FFF2-40B4-BE49-F238E27FC236}">
                    <a16:creationId xmlns:a16="http://schemas.microsoft.com/office/drawing/2014/main" xmlns="" id="{250EDC9B-ED9E-493B-8734-23EBDB73588C}"/>
                  </a:ext>
                </a:extLst>
              </p:cNvPr>
              <p:cNvGrpSpPr/>
              <p:nvPr/>
            </p:nvGrpSpPr>
            <p:grpSpPr>
              <a:xfrm>
                <a:off x="5704160" y="2841916"/>
                <a:ext cx="1672044" cy="1883524"/>
                <a:chOff x="5214333" y="1063081"/>
                <a:chExt cx="1672044" cy="1883524"/>
              </a:xfrm>
            </p:grpSpPr>
            <p:sp>
              <p:nvSpPr>
                <p:cNvPr id="65" name="文本框 64">
                  <a:extLst>
                    <a:ext uri="{FF2B5EF4-FFF2-40B4-BE49-F238E27FC236}">
                      <a16:creationId xmlns:a16="http://schemas.microsoft.com/office/drawing/2014/main" xmlns="" id="{CA55EFA0-A078-46B6-8B78-EC4FF7B5530D}"/>
                    </a:ext>
                  </a:extLst>
                </p:cNvPr>
                <p:cNvSpPr txBox="1"/>
                <p:nvPr/>
              </p:nvSpPr>
              <p:spPr>
                <a:xfrm>
                  <a:off x="5214333" y="106308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66" name="文本框 65">
                  <a:extLst>
                    <a:ext uri="{FF2B5EF4-FFF2-40B4-BE49-F238E27FC236}">
                      <a16:creationId xmlns:a16="http://schemas.microsoft.com/office/drawing/2014/main" xmlns="" id="{D6DE05B7-6D37-4663-8C8F-E859D91298FB}"/>
                    </a:ext>
                  </a:extLst>
                </p:cNvPr>
                <p:cNvSpPr txBox="1"/>
                <p:nvPr/>
              </p:nvSpPr>
              <p:spPr>
                <a:xfrm>
                  <a:off x="5214333" y="1626628"/>
                  <a:ext cx="1672044" cy="1319977"/>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点击此处输入你的具体文本说明点点击此处输入</a:t>
                  </a:r>
                </a:p>
              </p:txBody>
            </p:sp>
          </p:grpSp>
          <p:grpSp>
            <p:nvGrpSpPr>
              <p:cNvPr id="53" name="组合 52">
                <a:extLst>
                  <a:ext uri="{FF2B5EF4-FFF2-40B4-BE49-F238E27FC236}">
                    <a16:creationId xmlns:a16="http://schemas.microsoft.com/office/drawing/2014/main" xmlns="" id="{EB52E325-0369-4442-BF95-937F853C4F69}"/>
                  </a:ext>
                </a:extLst>
              </p:cNvPr>
              <p:cNvGrpSpPr/>
              <p:nvPr/>
            </p:nvGrpSpPr>
            <p:grpSpPr>
              <a:xfrm>
                <a:off x="6343332" y="2200566"/>
                <a:ext cx="393700" cy="501650"/>
                <a:chOff x="5964238" y="5456238"/>
                <a:chExt cx="393700" cy="501650"/>
              </a:xfrm>
              <a:solidFill>
                <a:srgbClr val="313C2E"/>
              </a:solidFill>
            </p:grpSpPr>
            <p:sp>
              <p:nvSpPr>
                <p:cNvPr id="54" name="Freeform 259">
                  <a:extLst>
                    <a:ext uri="{FF2B5EF4-FFF2-40B4-BE49-F238E27FC236}">
                      <a16:creationId xmlns:a16="http://schemas.microsoft.com/office/drawing/2014/main" xmlns="" id="{86B00BAB-AF12-4958-A353-2875C591D683}"/>
                    </a:ext>
                  </a:extLst>
                </p:cNvPr>
                <p:cNvSpPr>
                  <a:spLocks noEditPoints="1"/>
                </p:cNvSpPr>
                <p:nvPr/>
              </p:nvSpPr>
              <p:spPr bwMode="auto">
                <a:xfrm>
                  <a:off x="6042025" y="5456238"/>
                  <a:ext cx="238125" cy="280988"/>
                </a:xfrm>
                <a:custGeom>
                  <a:avLst/>
                  <a:gdLst>
                    <a:gd name="T0" fmla="*/ 100 w 200"/>
                    <a:gd name="T1" fmla="*/ 0 h 235"/>
                    <a:gd name="T2" fmla="*/ 170 w 200"/>
                    <a:gd name="T3" fmla="*/ 19 h 235"/>
                    <a:gd name="T4" fmla="*/ 200 w 200"/>
                    <a:gd name="T5" fmla="*/ 92 h 235"/>
                    <a:gd name="T6" fmla="*/ 169 w 200"/>
                    <a:gd name="T7" fmla="*/ 186 h 235"/>
                    <a:gd name="T8" fmla="*/ 100 w 200"/>
                    <a:gd name="T9" fmla="*/ 235 h 235"/>
                    <a:gd name="T10" fmla="*/ 30 w 200"/>
                    <a:gd name="T11" fmla="*/ 186 h 235"/>
                    <a:gd name="T12" fmla="*/ 0 w 200"/>
                    <a:gd name="T13" fmla="*/ 92 h 235"/>
                    <a:gd name="T14" fmla="*/ 30 w 200"/>
                    <a:gd name="T15" fmla="*/ 19 h 235"/>
                    <a:gd name="T16" fmla="*/ 100 w 200"/>
                    <a:gd name="T17" fmla="*/ 0 h 235"/>
                    <a:gd name="T18" fmla="*/ 159 w 200"/>
                    <a:gd name="T19" fmla="*/ 33 h 235"/>
                    <a:gd name="T20" fmla="*/ 100 w 200"/>
                    <a:gd name="T21" fmla="*/ 18 h 235"/>
                    <a:gd name="T22" fmla="*/ 40 w 200"/>
                    <a:gd name="T23" fmla="*/ 33 h 235"/>
                    <a:gd name="T24" fmla="*/ 17 w 200"/>
                    <a:gd name="T25" fmla="*/ 92 h 235"/>
                    <a:gd name="T26" fmla="*/ 45 w 200"/>
                    <a:gd name="T27" fmla="*/ 177 h 235"/>
                    <a:gd name="T28" fmla="*/ 100 w 200"/>
                    <a:gd name="T29" fmla="*/ 217 h 235"/>
                    <a:gd name="T30" fmla="*/ 155 w 200"/>
                    <a:gd name="T31" fmla="*/ 177 h 235"/>
                    <a:gd name="T32" fmla="*/ 182 w 200"/>
                    <a:gd name="T33" fmla="*/ 92 h 235"/>
                    <a:gd name="T34" fmla="*/ 159 w 200"/>
                    <a:gd name="T35" fmla="*/ 3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35">
                      <a:moveTo>
                        <a:pt x="100" y="0"/>
                      </a:moveTo>
                      <a:cubicBezTo>
                        <a:pt x="127" y="0"/>
                        <a:pt x="151" y="5"/>
                        <a:pt x="170" y="19"/>
                      </a:cubicBezTo>
                      <a:cubicBezTo>
                        <a:pt x="188" y="33"/>
                        <a:pt x="200" y="56"/>
                        <a:pt x="200" y="92"/>
                      </a:cubicBezTo>
                      <a:cubicBezTo>
                        <a:pt x="200" y="126"/>
                        <a:pt x="187" y="160"/>
                        <a:pt x="169" y="186"/>
                      </a:cubicBezTo>
                      <a:cubicBezTo>
                        <a:pt x="149" y="215"/>
                        <a:pt x="123" y="235"/>
                        <a:pt x="100" y="235"/>
                      </a:cubicBezTo>
                      <a:cubicBezTo>
                        <a:pt x="76" y="235"/>
                        <a:pt x="50" y="215"/>
                        <a:pt x="30" y="186"/>
                      </a:cubicBezTo>
                      <a:cubicBezTo>
                        <a:pt x="12" y="160"/>
                        <a:pt x="0" y="126"/>
                        <a:pt x="0" y="92"/>
                      </a:cubicBezTo>
                      <a:cubicBezTo>
                        <a:pt x="0" y="56"/>
                        <a:pt x="11" y="33"/>
                        <a:pt x="30" y="19"/>
                      </a:cubicBezTo>
                      <a:cubicBezTo>
                        <a:pt x="48" y="5"/>
                        <a:pt x="73" y="0"/>
                        <a:pt x="100" y="0"/>
                      </a:cubicBezTo>
                      <a:close/>
                      <a:moveTo>
                        <a:pt x="159" y="33"/>
                      </a:moveTo>
                      <a:cubicBezTo>
                        <a:pt x="144" y="22"/>
                        <a:pt x="123" y="18"/>
                        <a:pt x="100" y="18"/>
                      </a:cubicBezTo>
                      <a:cubicBezTo>
                        <a:pt x="76" y="18"/>
                        <a:pt x="55" y="22"/>
                        <a:pt x="40" y="33"/>
                      </a:cubicBezTo>
                      <a:cubicBezTo>
                        <a:pt x="26" y="44"/>
                        <a:pt x="17" y="62"/>
                        <a:pt x="17" y="92"/>
                      </a:cubicBezTo>
                      <a:cubicBezTo>
                        <a:pt x="17" y="122"/>
                        <a:pt x="29" y="153"/>
                        <a:pt x="45" y="177"/>
                      </a:cubicBezTo>
                      <a:cubicBezTo>
                        <a:pt x="61" y="201"/>
                        <a:pt x="82" y="217"/>
                        <a:pt x="100" y="217"/>
                      </a:cubicBezTo>
                      <a:cubicBezTo>
                        <a:pt x="117" y="217"/>
                        <a:pt x="138" y="201"/>
                        <a:pt x="155" y="177"/>
                      </a:cubicBezTo>
                      <a:cubicBezTo>
                        <a:pt x="171" y="153"/>
                        <a:pt x="182" y="122"/>
                        <a:pt x="182" y="92"/>
                      </a:cubicBezTo>
                      <a:cubicBezTo>
                        <a:pt x="182" y="62"/>
                        <a:pt x="173" y="44"/>
                        <a:pt x="15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55" name="Freeform 260">
                  <a:extLst>
                    <a:ext uri="{FF2B5EF4-FFF2-40B4-BE49-F238E27FC236}">
                      <a16:creationId xmlns:a16="http://schemas.microsoft.com/office/drawing/2014/main" xmlns="" id="{CC43B2B5-1D5D-418F-BA2F-30E9FD92E063}"/>
                    </a:ext>
                  </a:extLst>
                </p:cNvPr>
                <p:cNvSpPr>
                  <a:spLocks/>
                </p:cNvSpPr>
                <p:nvPr/>
              </p:nvSpPr>
              <p:spPr bwMode="auto">
                <a:xfrm>
                  <a:off x="6086475" y="5470525"/>
                  <a:ext cx="184150" cy="133350"/>
                </a:xfrm>
                <a:custGeom>
                  <a:avLst/>
                  <a:gdLst>
                    <a:gd name="T0" fmla="*/ 1 w 154"/>
                    <a:gd name="T1" fmla="*/ 11 h 112"/>
                    <a:gd name="T2" fmla="*/ 4 w 154"/>
                    <a:gd name="T3" fmla="*/ 2 h 112"/>
                    <a:gd name="T4" fmla="*/ 13 w 154"/>
                    <a:gd name="T5" fmla="*/ 4 h 112"/>
                    <a:gd name="T6" fmla="*/ 145 w 154"/>
                    <a:gd name="T7" fmla="*/ 98 h 112"/>
                    <a:gd name="T8" fmla="*/ 148 w 154"/>
                    <a:gd name="T9" fmla="*/ 99 h 112"/>
                    <a:gd name="T10" fmla="*/ 153 w 154"/>
                    <a:gd name="T11" fmla="*/ 107 h 112"/>
                    <a:gd name="T12" fmla="*/ 145 w 154"/>
                    <a:gd name="T13" fmla="*/ 111 h 112"/>
                    <a:gd name="T14" fmla="*/ 142 w 154"/>
                    <a:gd name="T15" fmla="*/ 110 h 112"/>
                    <a:gd name="T16" fmla="*/ 1 w 154"/>
                    <a:gd name="T1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12">
                      <a:moveTo>
                        <a:pt x="1" y="11"/>
                      </a:moveTo>
                      <a:cubicBezTo>
                        <a:pt x="0" y="8"/>
                        <a:pt x="1" y="4"/>
                        <a:pt x="4" y="2"/>
                      </a:cubicBezTo>
                      <a:cubicBezTo>
                        <a:pt x="7" y="0"/>
                        <a:pt x="11" y="1"/>
                        <a:pt x="13" y="4"/>
                      </a:cubicBezTo>
                      <a:cubicBezTo>
                        <a:pt x="50" y="71"/>
                        <a:pt x="83" y="80"/>
                        <a:pt x="145" y="98"/>
                      </a:cubicBezTo>
                      <a:cubicBezTo>
                        <a:pt x="148" y="99"/>
                        <a:pt x="148" y="99"/>
                        <a:pt x="148" y="99"/>
                      </a:cubicBezTo>
                      <a:cubicBezTo>
                        <a:pt x="152" y="100"/>
                        <a:pt x="154" y="103"/>
                        <a:pt x="153" y="107"/>
                      </a:cubicBezTo>
                      <a:cubicBezTo>
                        <a:pt x="152" y="110"/>
                        <a:pt x="148" y="112"/>
                        <a:pt x="145" y="111"/>
                      </a:cubicBezTo>
                      <a:cubicBezTo>
                        <a:pt x="142" y="110"/>
                        <a:pt x="142" y="110"/>
                        <a:pt x="142" y="110"/>
                      </a:cubicBezTo>
                      <a:cubicBezTo>
                        <a:pt x="76" y="92"/>
                        <a:pt x="41" y="82"/>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56" name="Freeform 261">
                  <a:extLst>
                    <a:ext uri="{FF2B5EF4-FFF2-40B4-BE49-F238E27FC236}">
                      <a16:creationId xmlns:a16="http://schemas.microsoft.com/office/drawing/2014/main" xmlns="" id="{AE65608A-A0D1-4733-B235-39A658AD37AD}"/>
                    </a:ext>
                  </a:extLst>
                </p:cNvPr>
                <p:cNvSpPr>
                  <a:spLocks/>
                </p:cNvSpPr>
                <p:nvPr/>
              </p:nvSpPr>
              <p:spPr bwMode="auto">
                <a:xfrm>
                  <a:off x="6046788" y="5514975"/>
                  <a:ext cx="87312" cy="69850"/>
                </a:xfrm>
                <a:custGeom>
                  <a:avLst/>
                  <a:gdLst>
                    <a:gd name="T0" fmla="*/ 61 w 73"/>
                    <a:gd name="T1" fmla="*/ 3 h 58"/>
                    <a:gd name="T2" fmla="*/ 70 w 73"/>
                    <a:gd name="T3" fmla="*/ 2 h 58"/>
                    <a:gd name="T4" fmla="*/ 71 w 73"/>
                    <a:gd name="T5" fmla="*/ 11 h 58"/>
                    <a:gd name="T6" fmla="*/ 36 w 73"/>
                    <a:gd name="T7" fmla="*/ 45 h 58"/>
                    <a:gd name="T8" fmla="*/ 8 w 73"/>
                    <a:gd name="T9" fmla="*/ 57 h 58"/>
                    <a:gd name="T10" fmla="*/ 0 w 73"/>
                    <a:gd name="T11" fmla="*/ 52 h 58"/>
                    <a:gd name="T12" fmla="*/ 5 w 73"/>
                    <a:gd name="T13" fmla="*/ 44 h 58"/>
                    <a:gd name="T14" fmla="*/ 29 w 73"/>
                    <a:gd name="T15" fmla="*/ 34 h 58"/>
                    <a:gd name="T16" fmla="*/ 61 w 73"/>
                    <a:gd name="T1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58">
                      <a:moveTo>
                        <a:pt x="61" y="3"/>
                      </a:moveTo>
                      <a:cubicBezTo>
                        <a:pt x="63" y="0"/>
                        <a:pt x="67" y="0"/>
                        <a:pt x="70" y="2"/>
                      </a:cubicBezTo>
                      <a:cubicBezTo>
                        <a:pt x="73" y="4"/>
                        <a:pt x="73" y="8"/>
                        <a:pt x="71" y="11"/>
                      </a:cubicBezTo>
                      <a:cubicBezTo>
                        <a:pt x="58" y="27"/>
                        <a:pt x="47" y="38"/>
                        <a:pt x="36" y="45"/>
                      </a:cubicBezTo>
                      <a:cubicBezTo>
                        <a:pt x="26" y="52"/>
                        <a:pt x="17" y="55"/>
                        <a:pt x="8" y="57"/>
                      </a:cubicBezTo>
                      <a:cubicBezTo>
                        <a:pt x="4" y="58"/>
                        <a:pt x="1" y="55"/>
                        <a:pt x="0" y="52"/>
                      </a:cubicBezTo>
                      <a:cubicBezTo>
                        <a:pt x="0" y="48"/>
                        <a:pt x="2" y="45"/>
                        <a:pt x="5" y="44"/>
                      </a:cubicBezTo>
                      <a:cubicBezTo>
                        <a:pt x="13" y="43"/>
                        <a:pt x="20" y="40"/>
                        <a:pt x="29" y="34"/>
                      </a:cubicBezTo>
                      <a:cubicBezTo>
                        <a:pt x="38" y="28"/>
                        <a:pt x="49" y="18"/>
                        <a:pt x="6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57" name="Freeform 262">
                  <a:extLst>
                    <a:ext uri="{FF2B5EF4-FFF2-40B4-BE49-F238E27FC236}">
                      <a16:creationId xmlns:a16="http://schemas.microsoft.com/office/drawing/2014/main" xmlns="" id="{BB90A722-2389-4950-AFEA-07DCC628AAD7}"/>
                    </a:ext>
                  </a:extLst>
                </p:cNvPr>
                <p:cNvSpPr>
                  <a:spLocks noEditPoints="1"/>
                </p:cNvSpPr>
                <p:nvPr/>
              </p:nvSpPr>
              <p:spPr bwMode="auto">
                <a:xfrm>
                  <a:off x="5964238" y="5724525"/>
                  <a:ext cx="393700" cy="233363"/>
                </a:xfrm>
                <a:custGeom>
                  <a:avLst/>
                  <a:gdLst>
                    <a:gd name="T0" fmla="*/ 55 w 329"/>
                    <a:gd name="T1" fmla="*/ 54 h 196"/>
                    <a:gd name="T2" fmla="*/ 24 w 329"/>
                    <a:gd name="T3" fmla="*/ 104 h 196"/>
                    <a:gd name="T4" fmla="*/ 23 w 329"/>
                    <a:gd name="T5" fmla="*/ 179 h 196"/>
                    <a:gd name="T6" fmla="*/ 306 w 329"/>
                    <a:gd name="T7" fmla="*/ 179 h 196"/>
                    <a:gd name="T8" fmla="*/ 305 w 329"/>
                    <a:gd name="T9" fmla="*/ 104 h 196"/>
                    <a:gd name="T10" fmla="*/ 274 w 329"/>
                    <a:gd name="T11" fmla="*/ 54 h 196"/>
                    <a:gd name="T12" fmla="*/ 230 w 329"/>
                    <a:gd name="T13" fmla="*/ 38 h 196"/>
                    <a:gd name="T14" fmla="*/ 225 w 329"/>
                    <a:gd name="T15" fmla="*/ 30 h 196"/>
                    <a:gd name="T16" fmla="*/ 225 w 329"/>
                    <a:gd name="T17" fmla="*/ 30 h 196"/>
                    <a:gd name="T18" fmla="*/ 224 w 329"/>
                    <a:gd name="T19" fmla="*/ 21 h 196"/>
                    <a:gd name="T20" fmla="*/ 168 w 329"/>
                    <a:gd name="T21" fmla="*/ 40 h 196"/>
                    <a:gd name="T22" fmla="*/ 162 w 329"/>
                    <a:gd name="T23" fmla="*/ 40 h 196"/>
                    <a:gd name="T24" fmla="*/ 106 w 329"/>
                    <a:gd name="T25" fmla="*/ 21 h 196"/>
                    <a:gd name="T26" fmla="*/ 105 w 329"/>
                    <a:gd name="T27" fmla="*/ 30 h 196"/>
                    <a:gd name="T28" fmla="*/ 99 w 329"/>
                    <a:gd name="T29" fmla="*/ 38 h 196"/>
                    <a:gd name="T30" fmla="*/ 55 w 329"/>
                    <a:gd name="T31" fmla="*/ 54 h 196"/>
                    <a:gd name="T32" fmla="*/ 7 w 329"/>
                    <a:gd name="T33" fmla="*/ 100 h 196"/>
                    <a:gd name="T34" fmla="*/ 47 w 329"/>
                    <a:gd name="T35" fmla="*/ 39 h 196"/>
                    <a:gd name="T36" fmla="*/ 47 w 329"/>
                    <a:gd name="T37" fmla="*/ 39 h 196"/>
                    <a:gd name="T38" fmla="*/ 48 w 329"/>
                    <a:gd name="T39" fmla="*/ 38 h 196"/>
                    <a:gd name="T40" fmla="*/ 88 w 329"/>
                    <a:gd name="T41" fmla="*/ 23 h 196"/>
                    <a:gd name="T42" fmla="*/ 90 w 329"/>
                    <a:gd name="T43" fmla="*/ 8 h 196"/>
                    <a:gd name="T44" fmla="*/ 90 w 329"/>
                    <a:gd name="T45" fmla="*/ 8 h 196"/>
                    <a:gd name="T46" fmla="*/ 90 w 329"/>
                    <a:gd name="T47" fmla="*/ 7 h 196"/>
                    <a:gd name="T48" fmla="*/ 101 w 329"/>
                    <a:gd name="T49" fmla="*/ 1 h 196"/>
                    <a:gd name="T50" fmla="*/ 165 w 329"/>
                    <a:gd name="T51" fmla="*/ 23 h 196"/>
                    <a:gd name="T52" fmla="*/ 228 w 329"/>
                    <a:gd name="T53" fmla="*/ 1 h 196"/>
                    <a:gd name="T54" fmla="*/ 230 w 329"/>
                    <a:gd name="T55" fmla="*/ 1 h 196"/>
                    <a:gd name="T56" fmla="*/ 240 w 329"/>
                    <a:gd name="T57" fmla="*/ 8 h 196"/>
                    <a:gd name="T58" fmla="*/ 241 w 329"/>
                    <a:gd name="T59" fmla="*/ 23 h 196"/>
                    <a:gd name="T60" fmla="*/ 281 w 329"/>
                    <a:gd name="T61" fmla="*/ 38 h 196"/>
                    <a:gd name="T62" fmla="*/ 283 w 329"/>
                    <a:gd name="T63" fmla="*/ 39 h 196"/>
                    <a:gd name="T64" fmla="*/ 322 w 329"/>
                    <a:gd name="T65" fmla="*/ 100 h 196"/>
                    <a:gd name="T66" fmla="*/ 322 w 329"/>
                    <a:gd name="T67" fmla="*/ 189 h 196"/>
                    <a:gd name="T68" fmla="*/ 313 w 329"/>
                    <a:gd name="T69" fmla="*/ 196 h 196"/>
                    <a:gd name="T70" fmla="*/ 16 w 329"/>
                    <a:gd name="T71" fmla="*/ 196 h 196"/>
                    <a:gd name="T72" fmla="*/ 16 w 329"/>
                    <a:gd name="T73" fmla="*/ 196 h 196"/>
                    <a:gd name="T74" fmla="*/ 8 w 329"/>
                    <a:gd name="T75" fmla="*/ 189 h 196"/>
                    <a:gd name="T76" fmla="*/ 7 w 329"/>
                    <a:gd name="T77" fmla="*/ 10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9" h="196">
                      <a:moveTo>
                        <a:pt x="55" y="54"/>
                      </a:moveTo>
                      <a:cubicBezTo>
                        <a:pt x="39" y="65"/>
                        <a:pt x="29" y="83"/>
                        <a:pt x="24" y="104"/>
                      </a:cubicBezTo>
                      <a:cubicBezTo>
                        <a:pt x="18" y="128"/>
                        <a:pt x="19" y="155"/>
                        <a:pt x="23" y="179"/>
                      </a:cubicBezTo>
                      <a:cubicBezTo>
                        <a:pt x="306" y="179"/>
                        <a:pt x="306" y="179"/>
                        <a:pt x="306" y="179"/>
                      </a:cubicBezTo>
                      <a:cubicBezTo>
                        <a:pt x="311" y="155"/>
                        <a:pt x="311" y="128"/>
                        <a:pt x="305" y="104"/>
                      </a:cubicBezTo>
                      <a:cubicBezTo>
                        <a:pt x="300" y="83"/>
                        <a:pt x="290" y="65"/>
                        <a:pt x="274" y="54"/>
                      </a:cubicBezTo>
                      <a:cubicBezTo>
                        <a:pt x="230" y="38"/>
                        <a:pt x="230" y="38"/>
                        <a:pt x="230" y="38"/>
                      </a:cubicBezTo>
                      <a:cubicBezTo>
                        <a:pt x="227" y="36"/>
                        <a:pt x="225" y="34"/>
                        <a:pt x="225" y="30"/>
                      </a:cubicBezTo>
                      <a:cubicBezTo>
                        <a:pt x="225" y="30"/>
                        <a:pt x="225" y="30"/>
                        <a:pt x="225" y="30"/>
                      </a:cubicBezTo>
                      <a:cubicBezTo>
                        <a:pt x="224" y="21"/>
                        <a:pt x="224" y="21"/>
                        <a:pt x="224" y="21"/>
                      </a:cubicBezTo>
                      <a:cubicBezTo>
                        <a:pt x="168" y="40"/>
                        <a:pt x="168" y="40"/>
                        <a:pt x="168" y="40"/>
                      </a:cubicBezTo>
                      <a:cubicBezTo>
                        <a:pt x="166" y="41"/>
                        <a:pt x="164" y="41"/>
                        <a:pt x="162" y="40"/>
                      </a:cubicBezTo>
                      <a:cubicBezTo>
                        <a:pt x="106" y="21"/>
                        <a:pt x="106" y="21"/>
                        <a:pt x="106" y="21"/>
                      </a:cubicBezTo>
                      <a:cubicBezTo>
                        <a:pt x="105" y="30"/>
                        <a:pt x="105" y="30"/>
                        <a:pt x="105" y="30"/>
                      </a:cubicBezTo>
                      <a:cubicBezTo>
                        <a:pt x="104" y="34"/>
                        <a:pt x="102" y="37"/>
                        <a:pt x="99" y="38"/>
                      </a:cubicBezTo>
                      <a:cubicBezTo>
                        <a:pt x="55" y="54"/>
                        <a:pt x="55" y="54"/>
                        <a:pt x="55" y="54"/>
                      </a:cubicBezTo>
                      <a:close/>
                      <a:moveTo>
                        <a:pt x="7" y="100"/>
                      </a:moveTo>
                      <a:cubicBezTo>
                        <a:pt x="14" y="74"/>
                        <a:pt x="26" y="52"/>
                        <a:pt x="47" y="39"/>
                      </a:cubicBezTo>
                      <a:cubicBezTo>
                        <a:pt x="47" y="39"/>
                        <a:pt x="47" y="39"/>
                        <a:pt x="47" y="39"/>
                      </a:cubicBezTo>
                      <a:cubicBezTo>
                        <a:pt x="47" y="39"/>
                        <a:pt x="48" y="38"/>
                        <a:pt x="48" y="38"/>
                      </a:cubicBezTo>
                      <a:cubicBezTo>
                        <a:pt x="88" y="23"/>
                        <a:pt x="88" y="23"/>
                        <a:pt x="88" y="23"/>
                      </a:cubicBezTo>
                      <a:cubicBezTo>
                        <a:pt x="90" y="8"/>
                        <a:pt x="90" y="8"/>
                        <a:pt x="90" y="8"/>
                      </a:cubicBezTo>
                      <a:cubicBezTo>
                        <a:pt x="90" y="8"/>
                        <a:pt x="90" y="8"/>
                        <a:pt x="90" y="8"/>
                      </a:cubicBezTo>
                      <a:cubicBezTo>
                        <a:pt x="90" y="8"/>
                        <a:pt x="90" y="7"/>
                        <a:pt x="90" y="7"/>
                      </a:cubicBezTo>
                      <a:cubicBezTo>
                        <a:pt x="92" y="2"/>
                        <a:pt x="97" y="0"/>
                        <a:pt x="101" y="1"/>
                      </a:cubicBezTo>
                      <a:cubicBezTo>
                        <a:pt x="165" y="23"/>
                        <a:pt x="165" y="23"/>
                        <a:pt x="165" y="23"/>
                      </a:cubicBezTo>
                      <a:cubicBezTo>
                        <a:pt x="228" y="1"/>
                        <a:pt x="228" y="1"/>
                        <a:pt x="228" y="1"/>
                      </a:cubicBezTo>
                      <a:cubicBezTo>
                        <a:pt x="228" y="1"/>
                        <a:pt x="229" y="1"/>
                        <a:pt x="230" y="1"/>
                      </a:cubicBezTo>
                      <a:cubicBezTo>
                        <a:pt x="235" y="0"/>
                        <a:pt x="239" y="4"/>
                        <a:pt x="240" y="8"/>
                      </a:cubicBezTo>
                      <a:cubicBezTo>
                        <a:pt x="241" y="23"/>
                        <a:pt x="241" y="23"/>
                        <a:pt x="241" y="23"/>
                      </a:cubicBezTo>
                      <a:cubicBezTo>
                        <a:pt x="281" y="38"/>
                        <a:pt x="281" y="38"/>
                        <a:pt x="281" y="38"/>
                      </a:cubicBezTo>
                      <a:cubicBezTo>
                        <a:pt x="282" y="38"/>
                        <a:pt x="282" y="39"/>
                        <a:pt x="283" y="39"/>
                      </a:cubicBezTo>
                      <a:cubicBezTo>
                        <a:pt x="304" y="52"/>
                        <a:pt x="316" y="74"/>
                        <a:pt x="322" y="100"/>
                      </a:cubicBezTo>
                      <a:cubicBezTo>
                        <a:pt x="329" y="129"/>
                        <a:pt x="328" y="162"/>
                        <a:pt x="322" y="189"/>
                      </a:cubicBezTo>
                      <a:cubicBezTo>
                        <a:pt x="321" y="193"/>
                        <a:pt x="318" y="196"/>
                        <a:pt x="313" y="196"/>
                      </a:cubicBezTo>
                      <a:cubicBezTo>
                        <a:pt x="16" y="196"/>
                        <a:pt x="16" y="196"/>
                        <a:pt x="16" y="196"/>
                      </a:cubicBezTo>
                      <a:cubicBezTo>
                        <a:pt x="16" y="196"/>
                        <a:pt x="16" y="196"/>
                        <a:pt x="16" y="196"/>
                      </a:cubicBezTo>
                      <a:cubicBezTo>
                        <a:pt x="12" y="196"/>
                        <a:pt x="9" y="193"/>
                        <a:pt x="8" y="189"/>
                      </a:cubicBezTo>
                      <a:cubicBezTo>
                        <a:pt x="1" y="162"/>
                        <a:pt x="0" y="129"/>
                        <a:pt x="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58" name="Freeform 263">
                  <a:extLst>
                    <a:ext uri="{FF2B5EF4-FFF2-40B4-BE49-F238E27FC236}">
                      <a16:creationId xmlns:a16="http://schemas.microsoft.com/office/drawing/2014/main" xmlns="" id="{1F5368B0-8868-40EF-BF55-A53182438BD0}"/>
                    </a:ext>
                  </a:extLst>
                </p:cNvPr>
                <p:cNvSpPr>
                  <a:spLocks/>
                </p:cNvSpPr>
                <p:nvPr/>
              </p:nvSpPr>
              <p:spPr bwMode="auto">
                <a:xfrm>
                  <a:off x="6124575" y="5767388"/>
                  <a:ext cx="165100" cy="185738"/>
                </a:xfrm>
                <a:custGeom>
                  <a:avLst/>
                  <a:gdLst>
                    <a:gd name="T0" fmla="*/ 13 w 139"/>
                    <a:gd name="T1" fmla="*/ 149 h 155"/>
                    <a:gd name="T2" fmla="*/ 6 w 139"/>
                    <a:gd name="T3" fmla="*/ 155 h 155"/>
                    <a:gd name="T4" fmla="*/ 0 w 139"/>
                    <a:gd name="T5" fmla="*/ 149 h 155"/>
                    <a:gd name="T6" fmla="*/ 0 w 139"/>
                    <a:gd name="T7" fmla="*/ 79 h 155"/>
                    <a:gd name="T8" fmla="*/ 3 w 139"/>
                    <a:gd name="T9" fmla="*/ 73 h 155"/>
                    <a:gd name="T10" fmla="*/ 69 w 139"/>
                    <a:gd name="T11" fmla="*/ 35 h 155"/>
                    <a:gd name="T12" fmla="*/ 128 w 139"/>
                    <a:gd name="T13" fmla="*/ 2 h 155"/>
                    <a:gd name="T14" fmla="*/ 137 w 139"/>
                    <a:gd name="T15" fmla="*/ 4 h 155"/>
                    <a:gd name="T16" fmla="*/ 134 w 139"/>
                    <a:gd name="T17" fmla="*/ 13 h 155"/>
                    <a:gd name="T18" fmla="*/ 75 w 139"/>
                    <a:gd name="T19" fmla="*/ 47 h 155"/>
                    <a:gd name="T20" fmla="*/ 13 w 139"/>
                    <a:gd name="T21" fmla="*/ 82 h 155"/>
                    <a:gd name="T22" fmla="*/ 13 w 139"/>
                    <a:gd name="T23" fmla="*/ 14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5">
                      <a:moveTo>
                        <a:pt x="13" y="149"/>
                      </a:moveTo>
                      <a:cubicBezTo>
                        <a:pt x="13" y="152"/>
                        <a:pt x="10" y="155"/>
                        <a:pt x="6" y="155"/>
                      </a:cubicBezTo>
                      <a:cubicBezTo>
                        <a:pt x="2" y="155"/>
                        <a:pt x="0" y="152"/>
                        <a:pt x="0" y="149"/>
                      </a:cubicBezTo>
                      <a:cubicBezTo>
                        <a:pt x="0" y="79"/>
                        <a:pt x="0" y="79"/>
                        <a:pt x="0" y="79"/>
                      </a:cubicBezTo>
                      <a:cubicBezTo>
                        <a:pt x="0" y="76"/>
                        <a:pt x="1" y="74"/>
                        <a:pt x="3" y="73"/>
                      </a:cubicBezTo>
                      <a:cubicBezTo>
                        <a:pt x="28" y="58"/>
                        <a:pt x="48" y="47"/>
                        <a:pt x="69" y="35"/>
                      </a:cubicBezTo>
                      <a:cubicBezTo>
                        <a:pt x="88" y="25"/>
                        <a:pt x="106" y="14"/>
                        <a:pt x="128" y="2"/>
                      </a:cubicBezTo>
                      <a:cubicBezTo>
                        <a:pt x="131" y="0"/>
                        <a:pt x="135" y="1"/>
                        <a:pt x="137" y="4"/>
                      </a:cubicBezTo>
                      <a:cubicBezTo>
                        <a:pt x="139" y="7"/>
                        <a:pt x="138" y="11"/>
                        <a:pt x="134" y="13"/>
                      </a:cubicBezTo>
                      <a:cubicBezTo>
                        <a:pt x="112" y="26"/>
                        <a:pt x="94" y="36"/>
                        <a:pt x="75" y="47"/>
                      </a:cubicBezTo>
                      <a:cubicBezTo>
                        <a:pt x="56" y="57"/>
                        <a:pt x="36" y="68"/>
                        <a:pt x="13" y="82"/>
                      </a:cubicBezTo>
                      <a:lnTo>
                        <a:pt x="13"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59" name="Freeform 264">
                  <a:extLst>
                    <a:ext uri="{FF2B5EF4-FFF2-40B4-BE49-F238E27FC236}">
                      <a16:creationId xmlns:a16="http://schemas.microsoft.com/office/drawing/2014/main" xmlns="" id="{BB9726DC-BB2D-462F-B891-4FFD7F11FB7B}"/>
                    </a:ext>
                  </a:extLst>
                </p:cNvPr>
                <p:cNvSpPr>
                  <a:spLocks/>
                </p:cNvSpPr>
                <p:nvPr/>
              </p:nvSpPr>
              <p:spPr bwMode="auto">
                <a:xfrm>
                  <a:off x="6153150" y="5753100"/>
                  <a:ext cx="15875" cy="98425"/>
                </a:xfrm>
                <a:custGeom>
                  <a:avLst/>
                  <a:gdLst>
                    <a:gd name="T0" fmla="*/ 0 w 13"/>
                    <a:gd name="T1" fmla="*/ 7 h 82"/>
                    <a:gd name="T2" fmla="*/ 7 w 13"/>
                    <a:gd name="T3" fmla="*/ 0 h 82"/>
                    <a:gd name="T4" fmla="*/ 13 w 13"/>
                    <a:gd name="T5" fmla="*/ 7 h 82"/>
                    <a:gd name="T6" fmla="*/ 13 w 13"/>
                    <a:gd name="T7" fmla="*/ 75 h 82"/>
                    <a:gd name="T8" fmla="*/ 7 w 13"/>
                    <a:gd name="T9" fmla="*/ 82 h 82"/>
                    <a:gd name="T10" fmla="*/ 0 w 13"/>
                    <a:gd name="T11" fmla="*/ 75 h 82"/>
                    <a:gd name="T12" fmla="*/ 0 w 13"/>
                    <a:gd name="T13" fmla="*/ 7 h 82"/>
                  </a:gdLst>
                  <a:ahLst/>
                  <a:cxnLst>
                    <a:cxn ang="0">
                      <a:pos x="T0" y="T1"/>
                    </a:cxn>
                    <a:cxn ang="0">
                      <a:pos x="T2" y="T3"/>
                    </a:cxn>
                    <a:cxn ang="0">
                      <a:pos x="T4" y="T5"/>
                    </a:cxn>
                    <a:cxn ang="0">
                      <a:pos x="T6" y="T7"/>
                    </a:cxn>
                    <a:cxn ang="0">
                      <a:pos x="T8" y="T9"/>
                    </a:cxn>
                    <a:cxn ang="0">
                      <a:pos x="T10" y="T11"/>
                    </a:cxn>
                    <a:cxn ang="0">
                      <a:pos x="T12" y="T13"/>
                    </a:cxn>
                  </a:cxnLst>
                  <a:rect l="0" t="0" r="r" b="b"/>
                  <a:pathLst>
                    <a:path w="13" h="82">
                      <a:moveTo>
                        <a:pt x="0" y="7"/>
                      </a:moveTo>
                      <a:cubicBezTo>
                        <a:pt x="0" y="3"/>
                        <a:pt x="3" y="0"/>
                        <a:pt x="7" y="0"/>
                      </a:cubicBezTo>
                      <a:cubicBezTo>
                        <a:pt x="10" y="0"/>
                        <a:pt x="13" y="3"/>
                        <a:pt x="13" y="7"/>
                      </a:cubicBezTo>
                      <a:cubicBezTo>
                        <a:pt x="13" y="75"/>
                        <a:pt x="13" y="75"/>
                        <a:pt x="13" y="75"/>
                      </a:cubicBezTo>
                      <a:cubicBezTo>
                        <a:pt x="13" y="79"/>
                        <a:pt x="10" y="82"/>
                        <a:pt x="7" y="82"/>
                      </a:cubicBezTo>
                      <a:cubicBezTo>
                        <a:pt x="3" y="82"/>
                        <a:pt x="0" y="79"/>
                        <a:pt x="0" y="75"/>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60" name="Freeform 265">
                  <a:extLst>
                    <a:ext uri="{FF2B5EF4-FFF2-40B4-BE49-F238E27FC236}">
                      <a16:creationId xmlns:a16="http://schemas.microsoft.com/office/drawing/2014/main" xmlns="" id="{2184C8D6-B18B-42D0-B48B-7014FDED449C}"/>
                    </a:ext>
                  </a:extLst>
                </p:cNvPr>
                <p:cNvSpPr>
                  <a:spLocks/>
                </p:cNvSpPr>
                <p:nvPr/>
              </p:nvSpPr>
              <p:spPr bwMode="auto">
                <a:xfrm>
                  <a:off x="6070600" y="5754688"/>
                  <a:ext cx="98425" cy="47625"/>
                </a:xfrm>
                <a:custGeom>
                  <a:avLst/>
                  <a:gdLst>
                    <a:gd name="T0" fmla="*/ 6 w 82"/>
                    <a:gd name="T1" fmla="*/ 14 h 40"/>
                    <a:gd name="T2" fmla="*/ 2 w 82"/>
                    <a:gd name="T3" fmla="*/ 6 h 40"/>
                    <a:gd name="T4" fmla="*/ 10 w 82"/>
                    <a:gd name="T5" fmla="*/ 2 h 40"/>
                    <a:gd name="T6" fmla="*/ 77 w 82"/>
                    <a:gd name="T7" fmla="*/ 26 h 40"/>
                    <a:gd name="T8" fmla="*/ 81 w 82"/>
                    <a:gd name="T9" fmla="*/ 35 h 40"/>
                    <a:gd name="T10" fmla="*/ 72 w 82"/>
                    <a:gd name="T11" fmla="*/ 39 h 40"/>
                    <a:gd name="T12" fmla="*/ 6 w 82"/>
                    <a:gd name="T13" fmla="*/ 14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6" y="14"/>
                      </a:moveTo>
                      <a:cubicBezTo>
                        <a:pt x="2" y="13"/>
                        <a:pt x="0" y="9"/>
                        <a:pt x="2" y="6"/>
                      </a:cubicBezTo>
                      <a:cubicBezTo>
                        <a:pt x="3" y="2"/>
                        <a:pt x="7" y="0"/>
                        <a:pt x="10" y="2"/>
                      </a:cubicBezTo>
                      <a:cubicBezTo>
                        <a:pt x="77" y="26"/>
                        <a:pt x="77" y="26"/>
                        <a:pt x="77" y="26"/>
                      </a:cubicBezTo>
                      <a:cubicBezTo>
                        <a:pt x="80" y="28"/>
                        <a:pt x="82" y="31"/>
                        <a:pt x="81" y="35"/>
                      </a:cubicBezTo>
                      <a:cubicBezTo>
                        <a:pt x="80" y="38"/>
                        <a:pt x="76" y="40"/>
                        <a:pt x="72" y="39"/>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61" name="Freeform 266">
                  <a:extLst>
                    <a:ext uri="{FF2B5EF4-FFF2-40B4-BE49-F238E27FC236}">
                      <a16:creationId xmlns:a16="http://schemas.microsoft.com/office/drawing/2014/main" xmlns="" id="{07571FEF-6FFB-472A-8D58-F3BC9EFACD43}"/>
                    </a:ext>
                  </a:extLst>
                </p:cNvPr>
                <p:cNvSpPr>
                  <a:spLocks/>
                </p:cNvSpPr>
                <p:nvPr/>
              </p:nvSpPr>
              <p:spPr bwMode="auto">
                <a:xfrm>
                  <a:off x="6151563" y="5754688"/>
                  <a:ext cx="98425" cy="47625"/>
                </a:xfrm>
                <a:custGeom>
                  <a:avLst/>
                  <a:gdLst>
                    <a:gd name="T0" fmla="*/ 72 w 82"/>
                    <a:gd name="T1" fmla="*/ 2 h 40"/>
                    <a:gd name="T2" fmla="*/ 81 w 82"/>
                    <a:gd name="T3" fmla="*/ 6 h 40"/>
                    <a:gd name="T4" fmla="*/ 77 w 82"/>
                    <a:gd name="T5" fmla="*/ 14 h 40"/>
                    <a:gd name="T6" fmla="*/ 10 w 82"/>
                    <a:gd name="T7" fmla="*/ 39 h 40"/>
                    <a:gd name="T8" fmla="*/ 2 w 82"/>
                    <a:gd name="T9" fmla="*/ 35 h 40"/>
                    <a:gd name="T10" fmla="*/ 5 w 82"/>
                    <a:gd name="T11" fmla="*/ 26 h 40"/>
                    <a:gd name="T12" fmla="*/ 72 w 82"/>
                    <a:gd name="T13" fmla="*/ 2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72" y="2"/>
                      </a:moveTo>
                      <a:cubicBezTo>
                        <a:pt x="76" y="0"/>
                        <a:pt x="80" y="2"/>
                        <a:pt x="81" y="6"/>
                      </a:cubicBezTo>
                      <a:cubicBezTo>
                        <a:pt x="82" y="9"/>
                        <a:pt x="80" y="13"/>
                        <a:pt x="77" y="14"/>
                      </a:cubicBezTo>
                      <a:cubicBezTo>
                        <a:pt x="10" y="39"/>
                        <a:pt x="10" y="39"/>
                        <a:pt x="10" y="39"/>
                      </a:cubicBezTo>
                      <a:cubicBezTo>
                        <a:pt x="7" y="40"/>
                        <a:pt x="3" y="38"/>
                        <a:pt x="2" y="35"/>
                      </a:cubicBezTo>
                      <a:cubicBezTo>
                        <a:pt x="0" y="31"/>
                        <a:pt x="2" y="28"/>
                        <a:pt x="5" y="26"/>
                      </a:cubicBezTo>
                      <a:lnTo>
                        <a:pt x="7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62" name="Freeform 267">
                  <a:extLst>
                    <a:ext uri="{FF2B5EF4-FFF2-40B4-BE49-F238E27FC236}">
                      <a16:creationId xmlns:a16="http://schemas.microsoft.com/office/drawing/2014/main" xmlns="" id="{12CBE6CB-B14E-4EFF-A8D9-3E55BC50D171}"/>
                    </a:ext>
                  </a:extLst>
                </p:cNvPr>
                <p:cNvSpPr>
                  <a:spLocks noEditPoints="1"/>
                </p:cNvSpPr>
                <p:nvPr/>
              </p:nvSpPr>
              <p:spPr bwMode="auto">
                <a:xfrm>
                  <a:off x="6076950" y="5581650"/>
                  <a:ext cx="79375" cy="57150"/>
                </a:xfrm>
                <a:custGeom>
                  <a:avLst/>
                  <a:gdLst>
                    <a:gd name="T0" fmla="*/ 17 w 66"/>
                    <a:gd name="T1" fmla="*/ 0 h 47"/>
                    <a:gd name="T2" fmla="*/ 49 w 66"/>
                    <a:gd name="T3" fmla="*/ 0 h 47"/>
                    <a:gd name="T4" fmla="*/ 61 w 66"/>
                    <a:gd name="T5" fmla="*/ 5 h 47"/>
                    <a:gd name="T6" fmla="*/ 66 w 66"/>
                    <a:gd name="T7" fmla="*/ 17 h 47"/>
                    <a:gd name="T8" fmla="*/ 66 w 66"/>
                    <a:gd name="T9" fmla="*/ 29 h 47"/>
                    <a:gd name="T10" fmla="*/ 66 w 66"/>
                    <a:gd name="T11" fmla="*/ 33 h 47"/>
                    <a:gd name="T12" fmla="*/ 61 w 66"/>
                    <a:gd name="T13" fmla="*/ 43 h 47"/>
                    <a:gd name="T14" fmla="*/ 51 w 66"/>
                    <a:gd name="T15" fmla="*/ 47 h 47"/>
                    <a:gd name="T16" fmla="*/ 51 w 66"/>
                    <a:gd name="T17" fmla="*/ 47 h 47"/>
                    <a:gd name="T18" fmla="*/ 48 w 66"/>
                    <a:gd name="T19" fmla="*/ 47 h 47"/>
                    <a:gd name="T20" fmla="*/ 16 w 66"/>
                    <a:gd name="T21" fmla="*/ 41 h 47"/>
                    <a:gd name="T22" fmla="*/ 4 w 66"/>
                    <a:gd name="T23" fmla="*/ 35 h 47"/>
                    <a:gd name="T24" fmla="*/ 0 w 66"/>
                    <a:gd name="T25" fmla="*/ 23 h 47"/>
                    <a:gd name="T26" fmla="*/ 0 w 66"/>
                    <a:gd name="T27" fmla="*/ 17 h 47"/>
                    <a:gd name="T28" fmla="*/ 5 w 66"/>
                    <a:gd name="T29" fmla="*/ 5 h 47"/>
                    <a:gd name="T30" fmla="*/ 17 w 66"/>
                    <a:gd name="T31" fmla="*/ 0 h 47"/>
                    <a:gd name="T32" fmla="*/ 49 w 66"/>
                    <a:gd name="T33" fmla="*/ 9 h 47"/>
                    <a:gd name="T34" fmla="*/ 17 w 66"/>
                    <a:gd name="T35" fmla="*/ 9 h 47"/>
                    <a:gd name="T36" fmla="*/ 11 w 66"/>
                    <a:gd name="T37" fmla="*/ 11 h 47"/>
                    <a:gd name="T38" fmla="*/ 8 w 66"/>
                    <a:gd name="T39" fmla="*/ 17 h 47"/>
                    <a:gd name="T40" fmla="*/ 8 w 66"/>
                    <a:gd name="T41" fmla="*/ 23 h 47"/>
                    <a:gd name="T42" fmla="*/ 11 w 66"/>
                    <a:gd name="T43" fmla="*/ 29 h 47"/>
                    <a:gd name="T44" fmla="*/ 18 w 66"/>
                    <a:gd name="T45" fmla="*/ 32 h 47"/>
                    <a:gd name="T46" fmla="*/ 50 w 66"/>
                    <a:gd name="T47" fmla="*/ 38 h 47"/>
                    <a:gd name="T48" fmla="*/ 51 w 66"/>
                    <a:gd name="T49" fmla="*/ 38 h 47"/>
                    <a:gd name="T50" fmla="*/ 51 w 66"/>
                    <a:gd name="T51" fmla="*/ 38 h 47"/>
                    <a:gd name="T52" fmla="*/ 55 w 66"/>
                    <a:gd name="T53" fmla="*/ 36 h 47"/>
                    <a:gd name="T54" fmla="*/ 57 w 66"/>
                    <a:gd name="T55" fmla="*/ 31 h 47"/>
                    <a:gd name="T56" fmla="*/ 58 w 66"/>
                    <a:gd name="T57" fmla="*/ 29 h 47"/>
                    <a:gd name="T58" fmla="*/ 58 w 66"/>
                    <a:gd name="T59" fmla="*/ 17 h 47"/>
                    <a:gd name="T60" fmla="*/ 55 w 66"/>
                    <a:gd name="T61" fmla="*/ 11 h 47"/>
                    <a:gd name="T62" fmla="*/ 49 w 66"/>
                    <a:gd name="T63"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47">
                      <a:moveTo>
                        <a:pt x="17" y="0"/>
                      </a:moveTo>
                      <a:cubicBezTo>
                        <a:pt x="49" y="0"/>
                        <a:pt x="49" y="0"/>
                        <a:pt x="49" y="0"/>
                      </a:cubicBezTo>
                      <a:cubicBezTo>
                        <a:pt x="54" y="0"/>
                        <a:pt x="58" y="2"/>
                        <a:pt x="61" y="5"/>
                      </a:cubicBezTo>
                      <a:cubicBezTo>
                        <a:pt x="64" y="8"/>
                        <a:pt x="66" y="13"/>
                        <a:pt x="66" y="17"/>
                      </a:cubicBezTo>
                      <a:cubicBezTo>
                        <a:pt x="66" y="29"/>
                        <a:pt x="66" y="29"/>
                        <a:pt x="66" y="29"/>
                      </a:cubicBezTo>
                      <a:cubicBezTo>
                        <a:pt x="66" y="30"/>
                        <a:pt x="66" y="32"/>
                        <a:pt x="66" y="33"/>
                      </a:cubicBezTo>
                      <a:cubicBezTo>
                        <a:pt x="65" y="36"/>
                        <a:pt x="64" y="40"/>
                        <a:pt x="61" y="43"/>
                      </a:cubicBezTo>
                      <a:cubicBezTo>
                        <a:pt x="58" y="45"/>
                        <a:pt x="55" y="47"/>
                        <a:pt x="51" y="47"/>
                      </a:cubicBezTo>
                      <a:cubicBezTo>
                        <a:pt x="51" y="47"/>
                        <a:pt x="51" y="47"/>
                        <a:pt x="51" y="47"/>
                      </a:cubicBezTo>
                      <a:cubicBezTo>
                        <a:pt x="50" y="47"/>
                        <a:pt x="49" y="47"/>
                        <a:pt x="48" y="47"/>
                      </a:cubicBezTo>
                      <a:cubicBezTo>
                        <a:pt x="16" y="41"/>
                        <a:pt x="16" y="41"/>
                        <a:pt x="16" y="41"/>
                      </a:cubicBezTo>
                      <a:cubicBezTo>
                        <a:pt x="12" y="40"/>
                        <a:pt x="8" y="38"/>
                        <a:pt x="4" y="35"/>
                      </a:cubicBezTo>
                      <a:cubicBezTo>
                        <a:pt x="1" y="32"/>
                        <a:pt x="0" y="28"/>
                        <a:pt x="0" y="23"/>
                      </a:cubicBezTo>
                      <a:cubicBezTo>
                        <a:pt x="0" y="17"/>
                        <a:pt x="0" y="17"/>
                        <a:pt x="0" y="17"/>
                      </a:cubicBezTo>
                      <a:cubicBezTo>
                        <a:pt x="0" y="13"/>
                        <a:pt x="2" y="8"/>
                        <a:pt x="5" y="5"/>
                      </a:cubicBezTo>
                      <a:cubicBezTo>
                        <a:pt x="8" y="2"/>
                        <a:pt x="12" y="0"/>
                        <a:pt x="17" y="0"/>
                      </a:cubicBezTo>
                      <a:close/>
                      <a:moveTo>
                        <a:pt x="49" y="9"/>
                      </a:moveTo>
                      <a:cubicBezTo>
                        <a:pt x="17" y="9"/>
                        <a:pt x="17" y="9"/>
                        <a:pt x="17" y="9"/>
                      </a:cubicBezTo>
                      <a:cubicBezTo>
                        <a:pt x="15" y="9"/>
                        <a:pt x="13" y="10"/>
                        <a:pt x="11" y="11"/>
                      </a:cubicBezTo>
                      <a:cubicBezTo>
                        <a:pt x="9" y="13"/>
                        <a:pt x="8" y="15"/>
                        <a:pt x="8" y="17"/>
                      </a:cubicBezTo>
                      <a:cubicBezTo>
                        <a:pt x="8" y="23"/>
                        <a:pt x="8" y="23"/>
                        <a:pt x="8" y="23"/>
                      </a:cubicBezTo>
                      <a:cubicBezTo>
                        <a:pt x="8" y="26"/>
                        <a:pt x="9" y="27"/>
                        <a:pt x="11" y="29"/>
                      </a:cubicBezTo>
                      <a:cubicBezTo>
                        <a:pt x="12" y="31"/>
                        <a:pt x="15" y="32"/>
                        <a:pt x="18" y="32"/>
                      </a:cubicBezTo>
                      <a:cubicBezTo>
                        <a:pt x="50" y="38"/>
                        <a:pt x="50" y="38"/>
                        <a:pt x="50" y="38"/>
                      </a:cubicBezTo>
                      <a:cubicBezTo>
                        <a:pt x="50" y="38"/>
                        <a:pt x="50" y="38"/>
                        <a:pt x="51" y="38"/>
                      </a:cubicBezTo>
                      <a:cubicBezTo>
                        <a:pt x="51" y="38"/>
                        <a:pt x="51" y="38"/>
                        <a:pt x="51" y="38"/>
                      </a:cubicBezTo>
                      <a:cubicBezTo>
                        <a:pt x="52" y="38"/>
                        <a:pt x="54" y="38"/>
                        <a:pt x="55" y="36"/>
                      </a:cubicBezTo>
                      <a:cubicBezTo>
                        <a:pt x="56" y="35"/>
                        <a:pt x="57" y="33"/>
                        <a:pt x="57" y="31"/>
                      </a:cubicBezTo>
                      <a:cubicBezTo>
                        <a:pt x="58" y="31"/>
                        <a:pt x="58" y="30"/>
                        <a:pt x="58" y="29"/>
                      </a:cubicBezTo>
                      <a:cubicBezTo>
                        <a:pt x="58" y="17"/>
                        <a:pt x="58" y="17"/>
                        <a:pt x="58" y="17"/>
                      </a:cubicBezTo>
                      <a:cubicBezTo>
                        <a:pt x="58" y="15"/>
                        <a:pt x="57" y="13"/>
                        <a:pt x="55" y="11"/>
                      </a:cubicBezTo>
                      <a:cubicBezTo>
                        <a:pt x="53" y="10"/>
                        <a:pt x="51" y="9"/>
                        <a:pt x="4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63" name="Freeform 268">
                  <a:extLst>
                    <a:ext uri="{FF2B5EF4-FFF2-40B4-BE49-F238E27FC236}">
                      <a16:creationId xmlns:a16="http://schemas.microsoft.com/office/drawing/2014/main" xmlns="" id="{7E4E35D1-D338-458B-887D-8C5C50F1CEB5}"/>
                    </a:ext>
                  </a:extLst>
                </p:cNvPr>
                <p:cNvSpPr>
                  <a:spLocks noEditPoints="1"/>
                </p:cNvSpPr>
                <p:nvPr/>
              </p:nvSpPr>
              <p:spPr bwMode="auto">
                <a:xfrm>
                  <a:off x="6164263" y="5581650"/>
                  <a:ext cx="80962" cy="57150"/>
                </a:xfrm>
                <a:custGeom>
                  <a:avLst/>
                  <a:gdLst>
                    <a:gd name="T0" fmla="*/ 49 w 67"/>
                    <a:gd name="T1" fmla="*/ 9 h 47"/>
                    <a:gd name="T2" fmla="*/ 18 w 67"/>
                    <a:gd name="T3" fmla="*/ 9 h 47"/>
                    <a:gd name="T4" fmla="*/ 11 w 67"/>
                    <a:gd name="T5" fmla="*/ 11 h 47"/>
                    <a:gd name="T6" fmla="*/ 9 w 67"/>
                    <a:gd name="T7" fmla="*/ 17 h 47"/>
                    <a:gd name="T8" fmla="*/ 9 w 67"/>
                    <a:gd name="T9" fmla="*/ 29 h 47"/>
                    <a:gd name="T10" fmla="*/ 9 w 67"/>
                    <a:gd name="T11" fmla="*/ 31 h 47"/>
                    <a:gd name="T12" fmla="*/ 12 w 67"/>
                    <a:gd name="T13" fmla="*/ 36 h 47"/>
                    <a:gd name="T14" fmla="*/ 16 w 67"/>
                    <a:gd name="T15" fmla="*/ 38 h 47"/>
                    <a:gd name="T16" fmla="*/ 16 w 67"/>
                    <a:gd name="T17" fmla="*/ 38 h 47"/>
                    <a:gd name="T18" fmla="*/ 17 w 67"/>
                    <a:gd name="T19" fmla="*/ 38 h 47"/>
                    <a:gd name="T20" fmla="*/ 48 w 67"/>
                    <a:gd name="T21" fmla="*/ 32 h 47"/>
                    <a:gd name="T22" fmla="*/ 56 w 67"/>
                    <a:gd name="T23" fmla="*/ 29 h 47"/>
                    <a:gd name="T24" fmla="*/ 58 w 67"/>
                    <a:gd name="T25" fmla="*/ 23 h 47"/>
                    <a:gd name="T26" fmla="*/ 58 w 67"/>
                    <a:gd name="T27" fmla="*/ 17 h 47"/>
                    <a:gd name="T28" fmla="*/ 55 w 67"/>
                    <a:gd name="T29" fmla="*/ 11 h 47"/>
                    <a:gd name="T30" fmla="*/ 49 w 67"/>
                    <a:gd name="T31" fmla="*/ 9 h 47"/>
                    <a:gd name="T32" fmla="*/ 18 w 67"/>
                    <a:gd name="T33" fmla="*/ 0 h 47"/>
                    <a:gd name="T34" fmla="*/ 49 w 67"/>
                    <a:gd name="T35" fmla="*/ 0 h 47"/>
                    <a:gd name="T36" fmla="*/ 62 w 67"/>
                    <a:gd name="T37" fmla="*/ 5 h 47"/>
                    <a:gd name="T38" fmla="*/ 67 w 67"/>
                    <a:gd name="T39" fmla="*/ 17 h 47"/>
                    <a:gd name="T40" fmla="*/ 67 w 67"/>
                    <a:gd name="T41" fmla="*/ 23 h 47"/>
                    <a:gd name="T42" fmla="*/ 62 w 67"/>
                    <a:gd name="T43" fmla="*/ 35 h 47"/>
                    <a:gd name="T44" fmla="*/ 50 w 67"/>
                    <a:gd name="T45" fmla="*/ 41 h 47"/>
                    <a:gd name="T46" fmla="*/ 18 w 67"/>
                    <a:gd name="T47" fmla="*/ 47 h 47"/>
                    <a:gd name="T48" fmla="*/ 16 w 67"/>
                    <a:gd name="T49" fmla="*/ 47 h 47"/>
                    <a:gd name="T50" fmla="*/ 16 w 67"/>
                    <a:gd name="T51" fmla="*/ 47 h 47"/>
                    <a:gd name="T52" fmla="*/ 6 w 67"/>
                    <a:gd name="T53" fmla="*/ 43 h 47"/>
                    <a:gd name="T54" fmla="*/ 0 w 67"/>
                    <a:gd name="T55" fmla="*/ 33 h 47"/>
                    <a:gd name="T56" fmla="*/ 0 w 67"/>
                    <a:gd name="T57" fmla="*/ 29 h 47"/>
                    <a:gd name="T58" fmla="*/ 0 w 67"/>
                    <a:gd name="T59" fmla="*/ 17 h 47"/>
                    <a:gd name="T60" fmla="*/ 5 w 67"/>
                    <a:gd name="T61" fmla="*/ 5 h 47"/>
                    <a:gd name="T62" fmla="*/ 18 w 67"/>
                    <a:gd name="T6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47">
                      <a:moveTo>
                        <a:pt x="49" y="9"/>
                      </a:moveTo>
                      <a:cubicBezTo>
                        <a:pt x="18" y="9"/>
                        <a:pt x="18" y="9"/>
                        <a:pt x="18" y="9"/>
                      </a:cubicBezTo>
                      <a:cubicBezTo>
                        <a:pt x="15" y="9"/>
                        <a:pt x="13" y="10"/>
                        <a:pt x="11" y="11"/>
                      </a:cubicBezTo>
                      <a:cubicBezTo>
                        <a:pt x="10" y="13"/>
                        <a:pt x="9" y="15"/>
                        <a:pt x="9" y="17"/>
                      </a:cubicBezTo>
                      <a:cubicBezTo>
                        <a:pt x="9" y="29"/>
                        <a:pt x="9" y="29"/>
                        <a:pt x="9" y="29"/>
                      </a:cubicBezTo>
                      <a:cubicBezTo>
                        <a:pt x="9" y="30"/>
                        <a:pt x="9" y="31"/>
                        <a:pt x="9" y="31"/>
                      </a:cubicBezTo>
                      <a:cubicBezTo>
                        <a:pt x="9" y="33"/>
                        <a:pt x="10" y="35"/>
                        <a:pt x="12" y="36"/>
                      </a:cubicBezTo>
                      <a:cubicBezTo>
                        <a:pt x="13" y="38"/>
                        <a:pt x="14" y="38"/>
                        <a:pt x="16" y="38"/>
                      </a:cubicBezTo>
                      <a:cubicBezTo>
                        <a:pt x="16" y="38"/>
                        <a:pt x="16" y="38"/>
                        <a:pt x="16" y="38"/>
                      </a:cubicBezTo>
                      <a:cubicBezTo>
                        <a:pt x="16" y="38"/>
                        <a:pt x="17" y="38"/>
                        <a:pt x="17" y="38"/>
                      </a:cubicBezTo>
                      <a:cubicBezTo>
                        <a:pt x="48" y="32"/>
                        <a:pt x="48" y="32"/>
                        <a:pt x="48" y="32"/>
                      </a:cubicBezTo>
                      <a:cubicBezTo>
                        <a:pt x="51" y="32"/>
                        <a:pt x="54" y="31"/>
                        <a:pt x="56" y="29"/>
                      </a:cubicBezTo>
                      <a:cubicBezTo>
                        <a:pt x="57" y="27"/>
                        <a:pt x="58" y="26"/>
                        <a:pt x="58" y="23"/>
                      </a:cubicBezTo>
                      <a:cubicBezTo>
                        <a:pt x="58" y="17"/>
                        <a:pt x="58" y="17"/>
                        <a:pt x="58" y="17"/>
                      </a:cubicBezTo>
                      <a:cubicBezTo>
                        <a:pt x="58" y="15"/>
                        <a:pt x="57" y="13"/>
                        <a:pt x="55" y="11"/>
                      </a:cubicBezTo>
                      <a:cubicBezTo>
                        <a:pt x="54" y="10"/>
                        <a:pt x="52" y="9"/>
                        <a:pt x="49" y="9"/>
                      </a:cubicBezTo>
                      <a:close/>
                      <a:moveTo>
                        <a:pt x="18" y="0"/>
                      </a:moveTo>
                      <a:cubicBezTo>
                        <a:pt x="49" y="0"/>
                        <a:pt x="49" y="0"/>
                        <a:pt x="49" y="0"/>
                      </a:cubicBezTo>
                      <a:cubicBezTo>
                        <a:pt x="54" y="0"/>
                        <a:pt x="58" y="2"/>
                        <a:pt x="62" y="5"/>
                      </a:cubicBezTo>
                      <a:cubicBezTo>
                        <a:pt x="65" y="8"/>
                        <a:pt x="67" y="13"/>
                        <a:pt x="67" y="17"/>
                      </a:cubicBezTo>
                      <a:cubicBezTo>
                        <a:pt x="67" y="23"/>
                        <a:pt x="67" y="23"/>
                        <a:pt x="67" y="23"/>
                      </a:cubicBezTo>
                      <a:cubicBezTo>
                        <a:pt x="67" y="28"/>
                        <a:pt x="65" y="32"/>
                        <a:pt x="62" y="35"/>
                      </a:cubicBezTo>
                      <a:cubicBezTo>
                        <a:pt x="59" y="38"/>
                        <a:pt x="55" y="40"/>
                        <a:pt x="50" y="41"/>
                      </a:cubicBezTo>
                      <a:cubicBezTo>
                        <a:pt x="18" y="47"/>
                        <a:pt x="18" y="47"/>
                        <a:pt x="18" y="47"/>
                      </a:cubicBezTo>
                      <a:cubicBezTo>
                        <a:pt x="18" y="47"/>
                        <a:pt x="17" y="47"/>
                        <a:pt x="16" y="47"/>
                      </a:cubicBezTo>
                      <a:cubicBezTo>
                        <a:pt x="16" y="47"/>
                        <a:pt x="16" y="47"/>
                        <a:pt x="16" y="47"/>
                      </a:cubicBezTo>
                      <a:cubicBezTo>
                        <a:pt x="12" y="47"/>
                        <a:pt x="8" y="45"/>
                        <a:pt x="6" y="43"/>
                      </a:cubicBezTo>
                      <a:cubicBezTo>
                        <a:pt x="3" y="40"/>
                        <a:pt x="1" y="36"/>
                        <a:pt x="0" y="33"/>
                      </a:cubicBezTo>
                      <a:cubicBezTo>
                        <a:pt x="0" y="32"/>
                        <a:pt x="0" y="30"/>
                        <a:pt x="0" y="29"/>
                      </a:cubicBezTo>
                      <a:cubicBezTo>
                        <a:pt x="0" y="17"/>
                        <a:pt x="0" y="17"/>
                        <a:pt x="0" y="17"/>
                      </a:cubicBezTo>
                      <a:cubicBezTo>
                        <a:pt x="0" y="13"/>
                        <a:pt x="2" y="8"/>
                        <a:pt x="5" y="5"/>
                      </a:cubicBezTo>
                      <a:cubicBezTo>
                        <a:pt x="8" y="2"/>
                        <a:pt x="13"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64" name="Freeform 269">
                  <a:extLst>
                    <a:ext uri="{FF2B5EF4-FFF2-40B4-BE49-F238E27FC236}">
                      <a16:creationId xmlns:a16="http://schemas.microsoft.com/office/drawing/2014/main" xmlns="" id="{60FEB5E8-4882-4DA3-B3DC-4B8F7ACEA796}"/>
                    </a:ext>
                  </a:extLst>
                </p:cNvPr>
                <p:cNvSpPr>
                  <a:spLocks/>
                </p:cNvSpPr>
                <p:nvPr/>
              </p:nvSpPr>
              <p:spPr bwMode="auto">
                <a:xfrm>
                  <a:off x="6146800" y="5602288"/>
                  <a:ext cx="26987" cy="15875"/>
                </a:xfrm>
                <a:custGeom>
                  <a:avLst/>
                  <a:gdLst>
                    <a:gd name="T0" fmla="*/ 6 w 22"/>
                    <a:gd name="T1" fmla="*/ 13 h 13"/>
                    <a:gd name="T2" fmla="*/ 0 w 22"/>
                    <a:gd name="T3" fmla="*/ 6 h 13"/>
                    <a:gd name="T4" fmla="*/ 6 w 22"/>
                    <a:gd name="T5" fmla="*/ 0 h 13"/>
                    <a:gd name="T6" fmla="*/ 16 w 22"/>
                    <a:gd name="T7" fmla="*/ 0 h 13"/>
                    <a:gd name="T8" fmla="*/ 22 w 22"/>
                    <a:gd name="T9" fmla="*/ 6 h 13"/>
                    <a:gd name="T10" fmla="*/ 16 w 22"/>
                    <a:gd name="T11" fmla="*/ 13 h 13"/>
                    <a:gd name="T12" fmla="*/ 6 w 22"/>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2" h="13">
                      <a:moveTo>
                        <a:pt x="6" y="13"/>
                      </a:moveTo>
                      <a:cubicBezTo>
                        <a:pt x="3" y="13"/>
                        <a:pt x="0" y="10"/>
                        <a:pt x="0" y="6"/>
                      </a:cubicBezTo>
                      <a:cubicBezTo>
                        <a:pt x="0" y="3"/>
                        <a:pt x="3" y="0"/>
                        <a:pt x="6" y="0"/>
                      </a:cubicBezTo>
                      <a:cubicBezTo>
                        <a:pt x="16" y="0"/>
                        <a:pt x="16" y="0"/>
                        <a:pt x="16" y="0"/>
                      </a:cubicBezTo>
                      <a:cubicBezTo>
                        <a:pt x="20" y="0"/>
                        <a:pt x="22" y="3"/>
                        <a:pt x="22" y="6"/>
                      </a:cubicBezTo>
                      <a:cubicBezTo>
                        <a:pt x="22" y="10"/>
                        <a:pt x="20" y="13"/>
                        <a:pt x="16" y="13"/>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grpSp>
        </p:grpSp>
        <p:sp>
          <p:nvSpPr>
            <p:cNvPr id="50" name="椭圆 49">
              <a:extLst>
                <a:ext uri="{FF2B5EF4-FFF2-40B4-BE49-F238E27FC236}">
                  <a16:creationId xmlns:a16="http://schemas.microsoft.com/office/drawing/2014/main" xmlns="" id="{5AC687D3-3449-4461-9173-A94E54FB6287}"/>
                </a:ext>
              </a:extLst>
            </p:cNvPr>
            <p:cNvSpPr/>
            <p:nvPr/>
          </p:nvSpPr>
          <p:spPr>
            <a:xfrm>
              <a:off x="6031877" y="1263981"/>
              <a:ext cx="718793" cy="718793"/>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7" name="组合 66">
            <a:extLst>
              <a:ext uri="{FF2B5EF4-FFF2-40B4-BE49-F238E27FC236}">
                <a16:creationId xmlns:a16="http://schemas.microsoft.com/office/drawing/2014/main" xmlns="" id="{6D61BC5B-3F66-4E0D-A2DA-4105AAD02CCE}"/>
              </a:ext>
            </a:extLst>
          </p:cNvPr>
          <p:cNvGrpSpPr/>
          <p:nvPr/>
        </p:nvGrpSpPr>
        <p:grpSpPr>
          <a:xfrm>
            <a:off x="1122211" y="1682182"/>
            <a:ext cx="2520881" cy="4194675"/>
            <a:chOff x="5130833" y="1263981"/>
            <a:chExt cx="2520881" cy="4194675"/>
          </a:xfrm>
        </p:grpSpPr>
        <p:grpSp>
          <p:nvGrpSpPr>
            <p:cNvPr id="68" name="组合 67">
              <a:extLst>
                <a:ext uri="{FF2B5EF4-FFF2-40B4-BE49-F238E27FC236}">
                  <a16:creationId xmlns:a16="http://schemas.microsoft.com/office/drawing/2014/main" xmlns="" id="{CC12D245-7322-4B8E-AADD-A5E81DC87225}"/>
                </a:ext>
              </a:extLst>
            </p:cNvPr>
            <p:cNvGrpSpPr/>
            <p:nvPr/>
          </p:nvGrpSpPr>
          <p:grpSpPr>
            <a:xfrm>
              <a:off x="5130833" y="1765104"/>
              <a:ext cx="2520881" cy="3693552"/>
              <a:chOff x="5252753" y="1582224"/>
              <a:chExt cx="2520881" cy="3693552"/>
            </a:xfrm>
          </p:grpSpPr>
          <p:sp>
            <p:nvSpPr>
              <p:cNvPr id="70" name="矩形 69">
                <a:extLst>
                  <a:ext uri="{FF2B5EF4-FFF2-40B4-BE49-F238E27FC236}">
                    <a16:creationId xmlns:a16="http://schemas.microsoft.com/office/drawing/2014/main" xmlns="" id="{8636163A-C6A2-4860-951A-478412C61CFD}"/>
                  </a:ext>
                </a:extLst>
              </p:cNvPr>
              <p:cNvSpPr/>
              <p:nvPr/>
            </p:nvSpPr>
            <p:spPr>
              <a:xfrm>
                <a:off x="5252753" y="1582224"/>
                <a:ext cx="2520881" cy="3693552"/>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1" name="组合 70">
                <a:extLst>
                  <a:ext uri="{FF2B5EF4-FFF2-40B4-BE49-F238E27FC236}">
                    <a16:creationId xmlns:a16="http://schemas.microsoft.com/office/drawing/2014/main" xmlns="" id="{101EA064-B2E0-45C9-8154-D85E9EB20333}"/>
                  </a:ext>
                </a:extLst>
              </p:cNvPr>
              <p:cNvGrpSpPr/>
              <p:nvPr/>
            </p:nvGrpSpPr>
            <p:grpSpPr>
              <a:xfrm>
                <a:off x="5704160" y="2841916"/>
                <a:ext cx="1672044" cy="1883524"/>
                <a:chOff x="5214333" y="1063081"/>
                <a:chExt cx="1672044" cy="1883524"/>
              </a:xfrm>
            </p:grpSpPr>
            <p:sp>
              <p:nvSpPr>
                <p:cNvPr id="84" name="文本框 83">
                  <a:extLst>
                    <a:ext uri="{FF2B5EF4-FFF2-40B4-BE49-F238E27FC236}">
                      <a16:creationId xmlns:a16="http://schemas.microsoft.com/office/drawing/2014/main" xmlns="" id="{23B8414F-7FC9-41F8-9AE4-07E045F35D5C}"/>
                    </a:ext>
                  </a:extLst>
                </p:cNvPr>
                <p:cNvSpPr txBox="1"/>
                <p:nvPr/>
              </p:nvSpPr>
              <p:spPr>
                <a:xfrm>
                  <a:off x="5214333" y="106308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85" name="文本框 84">
                  <a:extLst>
                    <a:ext uri="{FF2B5EF4-FFF2-40B4-BE49-F238E27FC236}">
                      <a16:creationId xmlns:a16="http://schemas.microsoft.com/office/drawing/2014/main" xmlns="" id="{56C12E12-306F-4D7B-B171-EA78FD5D83ED}"/>
                    </a:ext>
                  </a:extLst>
                </p:cNvPr>
                <p:cNvSpPr txBox="1"/>
                <p:nvPr/>
              </p:nvSpPr>
              <p:spPr>
                <a:xfrm>
                  <a:off x="5214333" y="1626628"/>
                  <a:ext cx="1672044" cy="1319977"/>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点击此处输入你的具体文本说明点点击此处输入</a:t>
                  </a:r>
                </a:p>
              </p:txBody>
            </p:sp>
          </p:grpSp>
          <p:grpSp>
            <p:nvGrpSpPr>
              <p:cNvPr id="72" name="组合 71">
                <a:extLst>
                  <a:ext uri="{FF2B5EF4-FFF2-40B4-BE49-F238E27FC236}">
                    <a16:creationId xmlns:a16="http://schemas.microsoft.com/office/drawing/2014/main" xmlns="" id="{89DE0FDF-AD06-48DA-A34E-108E2F368750}"/>
                  </a:ext>
                </a:extLst>
              </p:cNvPr>
              <p:cNvGrpSpPr/>
              <p:nvPr/>
            </p:nvGrpSpPr>
            <p:grpSpPr>
              <a:xfrm>
                <a:off x="6343332" y="2200566"/>
                <a:ext cx="393700" cy="501650"/>
                <a:chOff x="5964238" y="5456238"/>
                <a:chExt cx="393700" cy="501650"/>
              </a:xfrm>
              <a:solidFill>
                <a:srgbClr val="313C2E"/>
              </a:solidFill>
            </p:grpSpPr>
            <p:sp>
              <p:nvSpPr>
                <p:cNvPr id="73" name="Freeform 259">
                  <a:extLst>
                    <a:ext uri="{FF2B5EF4-FFF2-40B4-BE49-F238E27FC236}">
                      <a16:creationId xmlns:a16="http://schemas.microsoft.com/office/drawing/2014/main" xmlns="" id="{BFC4228B-F3F9-44F7-90F0-3D2AF22AE14E}"/>
                    </a:ext>
                  </a:extLst>
                </p:cNvPr>
                <p:cNvSpPr>
                  <a:spLocks noEditPoints="1"/>
                </p:cNvSpPr>
                <p:nvPr/>
              </p:nvSpPr>
              <p:spPr bwMode="auto">
                <a:xfrm>
                  <a:off x="6042025" y="5456238"/>
                  <a:ext cx="238125" cy="280988"/>
                </a:xfrm>
                <a:custGeom>
                  <a:avLst/>
                  <a:gdLst>
                    <a:gd name="T0" fmla="*/ 100 w 200"/>
                    <a:gd name="T1" fmla="*/ 0 h 235"/>
                    <a:gd name="T2" fmla="*/ 170 w 200"/>
                    <a:gd name="T3" fmla="*/ 19 h 235"/>
                    <a:gd name="T4" fmla="*/ 200 w 200"/>
                    <a:gd name="T5" fmla="*/ 92 h 235"/>
                    <a:gd name="T6" fmla="*/ 169 w 200"/>
                    <a:gd name="T7" fmla="*/ 186 h 235"/>
                    <a:gd name="T8" fmla="*/ 100 w 200"/>
                    <a:gd name="T9" fmla="*/ 235 h 235"/>
                    <a:gd name="T10" fmla="*/ 30 w 200"/>
                    <a:gd name="T11" fmla="*/ 186 h 235"/>
                    <a:gd name="T12" fmla="*/ 0 w 200"/>
                    <a:gd name="T13" fmla="*/ 92 h 235"/>
                    <a:gd name="T14" fmla="*/ 30 w 200"/>
                    <a:gd name="T15" fmla="*/ 19 h 235"/>
                    <a:gd name="T16" fmla="*/ 100 w 200"/>
                    <a:gd name="T17" fmla="*/ 0 h 235"/>
                    <a:gd name="T18" fmla="*/ 159 w 200"/>
                    <a:gd name="T19" fmla="*/ 33 h 235"/>
                    <a:gd name="T20" fmla="*/ 100 w 200"/>
                    <a:gd name="T21" fmla="*/ 18 h 235"/>
                    <a:gd name="T22" fmla="*/ 40 w 200"/>
                    <a:gd name="T23" fmla="*/ 33 h 235"/>
                    <a:gd name="T24" fmla="*/ 17 w 200"/>
                    <a:gd name="T25" fmla="*/ 92 h 235"/>
                    <a:gd name="T26" fmla="*/ 45 w 200"/>
                    <a:gd name="T27" fmla="*/ 177 h 235"/>
                    <a:gd name="T28" fmla="*/ 100 w 200"/>
                    <a:gd name="T29" fmla="*/ 217 h 235"/>
                    <a:gd name="T30" fmla="*/ 155 w 200"/>
                    <a:gd name="T31" fmla="*/ 177 h 235"/>
                    <a:gd name="T32" fmla="*/ 182 w 200"/>
                    <a:gd name="T33" fmla="*/ 92 h 235"/>
                    <a:gd name="T34" fmla="*/ 159 w 200"/>
                    <a:gd name="T35" fmla="*/ 3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35">
                      <a:moveTo>
                        <a:pt x="100" y="0"/>
                      </a:moveTo>
                      <a:cubicBezTo>
                        <a:pt x="127" y="0"/>
                        <a:pt x="151" y="5"/>
                        <a:pt x="170" y="19"/>
                      </a:cubicBezTo>
                      <a:cubicBezTo>
                        <a:pt x="188" y="33"/>
                        <a:pt x="200" y="56"/>
                        <a:pt x="200" y="92"/>
                      </a:cubicBezTo>
                      <a:cubicBezTo>
                        <a:pt x="200" y="126"/>
                        <a:pt x="187" y="160"/>
                        <a:pt x="169" y="186"/>
                      </a:cubicBezTo>
                      <a:cubicBezTo>
                        <a:pt x="149" y="215"/>
                        <a:pt x="123" y="235"/>
                        <a:pt x="100" y="235"/>
                      </a:cubicBezTo>
                      <a:cubicBezTo>
                        <a:pt x="76" y="235"/>
                        <a:pt x="50" y="215"/>
                        <a:pt x="30" y="186"/>
                      </a:cubicBezTo>
                      <a:cubicBezTo>
                        <a:pt x="12" y="160"/>
                        <a:pt x="0" y="126"/>
                        <a:pt x="0" y="92"/>
                      </a:cubicBezTo>
                      <a:cubicBezTo>
                        <a:pt x="0" y="56"/>
                        <a:pt x="11" y="33"/>
                        <a:pt x="30" y="19"/>
                      </a:cubicBezTo>
                      <a:cubicBezTo>
                        <a:pt x="48" y="5"/>
                        <a:pt x="73" y="0"/>
                        <a:pt x="100" y="0"/>
                      </a:cubicBezTo>
                      <a:close/>
                      <a:moveTo>
                        <a:pt x="159" y="33"/>
                      </a:moveTo>
                      <a:cubicBezTo>
                        <a:pt x="144" y="22"/>
                        <a:pt x="123" y="18"/>
                        <a:pt x="100" y="18"/>
                      </a:cubicBezTo>
                      <a:cubicBezTo>
                        <a:pt x="76" y="18"/>
                        <a:pt x="55" y="22"/>
                        <a:pt x="40" y="33"/>
                      </a:cubicBezTo>
                      <a:cubicBezTo>
                        <a:pt x="26" y="44"/>
                        <a:pt x="17" y="62"/>
                        <a:pt x="17" y="92"/>
                      </a:cubicBezTo>
                      <a:cubicBezTo>
                        <a:pt x="17" y="122"/>
                        <a:pt x="29" y="153"/>
                        <a:pt x="45" y="177"/>
                      </a:cubicBezTo>
                      <a:cubicBezTo>
                        <a:pt x="61" y="201"/>
                        <a:pt x="82" y="217"/>
                        <a:pt x="100" y="217"/>
                      </a:cubicBezTo>
                      <a:cubicBezTo>
                        <a:pt x="117" y="217"/>
                        <a:pt x="138" y="201"/>
                        <a:pt x="155" y="177"/>
                      </a:cubicBezTo>
                      <a:cubicBezTo>
                        <a:pt x="171" y="153"/>
                        <a:pt x="182" y="122"/>
                        <a:pt x="182" y="92"/>
                      </a:cubicBezTo>
                      <a:cubicBezTo>
                        <a:pt x="182" y="62"/>
                        <a:pt x="173" y="44"/>
                        <a:pt x="15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74" name="Freeform 260">
                  <a:extLst>
                    <a:ext uri="{FF2B5EF4-FFF2-40B4-BE49-F238E27FC236}">
                      <a16:creationId xmlns:a16="http://schemas.microsoft.com/office/drawing/2014/main" xmlns="" id="{C8B3E6DB-4C9B-4212-A44E-5A0054BF2EF9}"/>
                    </a:ext>
                  </a:extLst>
                </p:cNvPr>
                <p:cNvSpPr>
                  <a:spLocks/>
                </p:cNvSpPr>
                <p:nvPr/>
              </p:nvSpPr>
              <p:spPr bwMode="auto">
                <a:xfrm>
                  <a:off x="6086475" y="5470525"/>
                  <a:ext cx="184150" cy="133350"/>
                </a:xfrm>
                <a:custGeom>
                  <a:avLst/>
                  <a:gdLst>
                    <a:gd name="T0" fmla="*/ 1 w 154"/>
                    <a:gd name="T1" fmla="*/ 11 h 112"/>
                    <a:gd name="T2" fmla="*/ 4 w 154"/>
                    <a:gd name="T3" fmla="*/ 2 h 112"/>
                    <a:gd name="T4" fmla="*/ 13 w 154"/>
                    <a:gd name="T5" fmla="*/ 4 h 112"/>
                    <a:gd name="T6" fmla="*/ 145 w 154"/>
                    <a:gd name="T7" fmla="*/ 98 h 112"/>
                    <a:gd name="T8" fmla="*/ 148 w 154"/>
                    <a:gd name="T9" fmla="*/ 99 h 112"/>
                    <a:gd name="T10" fmla="*/ 153 w 154"/>
                    <a:gd name="T11" fmla="*/ 107 h 112"/>
                    <a:gd name="T12" fmla="*/ 145 w 154"/>
                    <a:gd name="T13" fmla="*/ 111 h 112"/>
                    <a:gd name="T14" fmla="*/ 142 w 154"/>
                    <a:gd name="T15" fmla="*/ 110 h 112"/>
                    <a:gd name="T16" fmla="*/ 1 w 154"/>
                    <a:gd name="T1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12">
                      <a:moveTo>
                        <a:pt x="1" y="11"/>
                      </a:moveTo>
                      <a:cubicBezTo>
                        <a:pt x="0" y="8"/>
                        <a:pt x="1" y="4"/>
                        <a:pt x="4" y="2"/>
                      </a:cubicBezTo>
                      <a:cubicBezTo>
                        <a:pt x="7" y="0"/>
                        <a:pt x="11" y="1"/>
                        <a:pt x="13" y="4"/>
                      </a:cubicBezTo>
                      <a:cubicBezTo>
                        <a:pt x="50" y="71"/>
                        <a:pt x="83" y="80"/>
                        <a:pt x="145" y="98"/>
                      </a:cubicBezTo>
                      <a:cubicBezTo>
                        <a:pt x="148" y="99"/>
                        <a:pt x="148" y="99"/>
                        <a:pt x="148" y="99"/>
                      </a:cubicBezTo>
                      <a:cubicBezTo>
                        <a:pt x="152" y="100"/>
                        <a:pt x="154" y="103"/>
                        <a:pt x="153" y="107"/>
                      </a:cubicBezTo>
                      <a:cubicBezTo>
                        <a:pt x="152" y="110"/>
                        <a:pt x="148" y="112"/>
                        <a:pt x="145" y="111"/>
                      </a:cubicBezTo>
                      <a:cubicBezTo>
                        <a:pt x="142" y="110"/>
                        <a:pt x="142" y="110"/>
                        <a:pt x="142" y="110"/>
                      </a:cubicBezTo>
                      <a:cubicBezTo>
                        <a:pt x="76" y="92"/>
                        <a:pt x="41" y="82"/>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75" name="Freeform 261">
                  <a:extLst>
                    <a:ext uri="{FF2B5EF4-FFF2-40B4-BE49-F238E27FC236}">
                      <a16:creationId xmlns:a16="http://schemas.microsoft.com/office/drawing/2014/main" xmlns="" id="{A7FABF6B-4383-4C14-B722-EEC398BDC0A7}"/>
                    </a:ext>
                  </a:extLst>
                </p:cNvPr>
                <p:cNvSpPr>
                  <a:spLocks/>
                </p:cNvSpPr>
                <p:nvPr/>
              </p:nvSpPr>
              <p:spPr bwMode="auto">
                <a:xfrm>
                  <a:off x="6046788" y="5514975"/>
                  <a:ext cx="87312" cy="69850"/>
                </a:xfrm>
                <a:custGeom>
                  <a:avLst/>
                  <a:gdLst>
                    <a:gd name="T0" fmla="*/ 61 w 73"/>
                    <a:gd name="T1" fmla="*/ 3 h 58"/>
                    <a:gd name="T2" fmla="*/ 70 w 73"/>
                    <a:gd name="T3" fmla="*/ 2 h 58"/>
                    <a:gd name="T4" fmla="*/ 71 w 73"/>
                    <a:gd name="T5" fmla="*/ 11 h 58"/>
                    <a:gd name="T6" fmla="*/ 36 w 73"/>
                    <a:gd name="T7" fmla="*/ 45 h 58"/>
                    <a:gd name="T8" fmla="*/ 8 w 73"/>
                    <a:gd name="T9" fmla="*/ 57 h 58"/>
                    <a:gd name="T10" fmla="*/ 0 w 73"/>
                    <a:gd name="T11" fmla="*/ 52 h 58"/>
                    <a:gd name="T12" fmla="*/ 5 w 73"/>
                    <a:gd name="T13" fmla="*/ 44 h 58"/>
                    <a:gd name="T14" fmla="*/ 29 w 73"/>
                    <a:gd name="T15" fmla="*/ 34 h 58"/>
                    <a:gd name="T16" fmla="*/ 61 w 73"/>
                    <a:gd name="T1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58">
                      <a:moveTo>
                        <a:pt x="61" y="3"/>
                      </a:moveTo>
                      <a:cubicBezTo>
                        <a:pt x="63" y="0"/>
                        <a:pt x="67" y="0"/>
                        <a:pt x="70" y="2"/>
                      </a:cubicBezTo>
                      <a:cubicBezTo>
                        <a:pt x="73" y="4"/>
                        <a:pt x="73" y="8"/>
                        <a:pt x="71" y="11"/>
                      </a:cubicBezTo>
                      <a:cubicBezTo>
                        <a:pt x="58" y="27"/>
                        <a:pt x="47" y="38"/>
                        <a:pt x="36" y="45"/>
                      </a:cubicBezTo>
                      <a:cubicBezTo>
                        <a:pt x="26" y="52"/>
                        <a:pt x="17" y="55"/>
                        <a:pt x="8" y="57"/>
                      </a:cubicBezTo>
                      <a:cubicBezTo>
                        <a:pt x="4" y="58"/>
                        <a:pt x="1" y="55"/>
                        <a:pt x="0" y="52"/>
                      </a:cubicBezTo>
                      <a:cubicBezTo>
                        <a:pt x="0" y="48"/>
                        <a:pt x="2" y="45"/>
                        <a:pt x="5" y="44"/>
                      </a:cubicBezTo>
                      <a:cubicBezTo>
                        <a:pt x="13" y="43"/>
                        <a:pt x="20" y="40"/>
                        <a:pt x="29" y="34"/>
                      </a:cubicBezTo>
                      <a:cubicBezTo>
                        <a:pt x="38" y="28"/>
                        <a:pt x="49" y="18"/>
                        <a:pt x="6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76" name="Freeform 262">
                  <a:extLst>
                    <a:ext uri="{FF2B5EF4-FFF2-40B4-BE49-F238E27FC236}">
                      <a16:creationId xmlns:a16="http://schemas.microsoft.com/office/drawing/2014/main" xmlns="" id="{065766B7-D174-43C8-8A70-7DEEB5AD8749}"/>
                    </a:ext>
                  </a:extLst>
                </p:cNvPr>
                <p:cNvSpPr>
                  <a:spLocks noEditPoints="1"/>
                </p:cNvSpPr>
                <p:nvPr/>
              </p:nvSpPr>
              <p:spPr bwMode="auto">
                <a:xfrm>
                  <a:off x="5964238" y="5724525"/>
                  <a:ext cx="393700" cy="233363"/>
                </a:xfrm>
                <a:custGeom>
                  <a:avLst/>
                  <a:gdLst>
                    <a:gd name="T0" fmla="*/ 55 w 329"/>
                    <a:gd name="T1" fmla="*/ 54 h 196"/>
                    <a:gd name="T2" fmla="*/ 24 w 329"/>
                    <a:gd name="T3" fmla="*/ 104 h 196"/>
                    <a:gd name="T4" fmla="*/ 23 w 329"/>
                    <a:gd name="T5" fmla="*/ 179 h 196"/>
                    <a:gd name="T6" fmla="*/ 306 w 329"/>
                    <a:gd name="T7" fmla="*/ 179 h 196"/>
                    <a:gd name="T8" fmla="*/ 305 w 329"/>
                    <a:gd name="T9" fmla="*/ 104 h 196"/>
                    <a:gd name="T10" fmla="*/ 274 w 329"/>
                    <a:gd name="T11" fmla="*/ 54 h 196"/>
                    <a:gd name="T12" fmla="*/ 230 w 329"/>
                    <a:gd name="T13" fmla="*/ 38 h 196"/>
                    <a:gd name="T14" fmla="*/ 225 w 329"/>
                    <a:gd name="T15" fmla="*/ 30 h 196"/>
                    <a:gd name="T16" fmla="*/ 225 w 329"/>
                    <a:gd name="T17" fmla="*/ 30 h 196"/>
                    <a:gd name="T18" fmla="*/ 224 w 329"/>
                    <a:gd name="T19" fmla="*/ 21 h 196"/>
                    <a:gd name="T20" fmla="*/ 168 w 329"/>
                    <a:gd name="T21" fmla="*/ 40 h 196"/>
                    <a:gd name="T22" fmla="*/ 162 w 329"/>
                    <a:gd name="T23" fmla="*/ 40 h 196"/>
                    <a:gd name="T24" fmla="*/ 106 w 329"/>
                    <a:gd name="T25" fmla="*/ 21 h 196"/>
                    <a:gd name="T26" fmla="*/ 105 w 329"/>
                    <a:gd name="T27" fmla="*/ 30 h 196"/>
                    <a:gd name="T28" fmla="*/ 99 w 329"/>
                    <a:gd name="T29" fmla="*/ 38 h 196"/>
                    <a:gd name="T30" fmla="*/ 55 w 329"/>
                    <a:gd name="T31" fmla="*/ 54 h 196"/>
                    <a:gd name="T32" fmla="*/ 7 w 329"/>
                    <a:gd name="T33" fmla="*/ 100 h 196"/>
                    <a:gd name="T34" fmla="*/ 47 w 329"/>
                    <a:gd name="T35" fmla="*/ 39 h 196"/>
                    <a:gd name="T36" fmla="*/ 47 w 329"/>
                    <a:gd name="T37" fmla="*/ 39 h 196"/>
                    <a:gd name="T38" fmla="*/ 48 w 329"/>
                    <a:gd name="T39" fmla="*/ 38 h 196"/>
                    <a:gd name="T40" fmla="*/ 88 w 329"/>
                    <a:gd name="T41" fmla="*/ 23 h 196"/>
                    <a:gd name="T42" fmla="*/ 90 w 329"/>
                    <a:gd name="T43" fmla="*/ 8 h 196"/>
                    <a:gd name="T44" fmla="*/ 90 w 329"/>
                    <a:gd name="T45" fmla="*/ 8 h 196"/>
                    <a:gd name="T46" fmla="*/ 90 w 329"/>
                    <a:gd name="T47" fmla="*/ 7 h 196"/>
                    <a:gd name="T48" fmla="*/ 101 w 329"/>
                    <a:gd name="T49" fmla="*/ 1 h 196"/>
                    <a:gd name="T50" fmla="*/ 165 w 329"/>
                    <a:gd name="T51" fmla="*/ 23 h 196"/>
                    <a:gd name="T52" fmla="*/ 228 w 329"/>
                    <a:gd name="T53" fmla="*/ 1 h 196"/>
                    <a:gd name="T54" fmla="*/ 230 w 329"/>
                    <a:gd name="T55" fmla="*/ 1 h 196"/>
                    <a:gd name="T56" fmla="*/ 240 w 329"/>
                    <a:gd name="T57" fmla="*/ 8 h 196"/>
                    <a:gd name="T58" fmla="*/ 241 w 329"/>
                    <a:gd name="T59" fmla="*/ 23 h 196"/>
                    <a:gd name="T60" fmla="*/ 281 w 329"/>
                    <a:gd name="T61" fmla="*/ 38 h 196"/>
                    <a:gd name="T62" fmla="*/ 283 w 329"/>
                    <a:gd name="T63" fmla="*/ 39 h 196"/>
                    <a:gd name="T64" fmla="*/ 322 w 329"/>
                    <a:gd name="T65" fmla="*/ 100 h 196"/>
                    <a:gd name="T66" fmla="*/ 322 w 329"/>
                    <a:gd name="T67" fmla="*/ 189 h 196"/>
                    <a:gd name="T68" fmla="*/ 313 w 329"/>
                    <a:gd name="T69" fmla="*/ 196 h 196"/>
                    <a:gd name="T70" fmla="*/ 16 w 329"/>
                    <a:gd name="T71" fmla="*/ 196 h 196"/>
                    <a:gd name="T72" fmla="*/ 16 w 329"/>
                    <a:gd name="T73" fmla="*/ 196 h 196"/>
                    <a:gd name="T74" fmla="*/ 8 w 329"/>
                    <a:gd name="T75" fmla="*/ 189 h 196"/>
                    <a:gd name="T76" fmla="*/ 7 w 329"/>
                    <a:gd name="T77" fmla="*/ 10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9" h="196">
                      <a:moveTo>
                        <a:pt x="55" y="54"/>
                      </a:moveTo>
                      <a:cubicBezTo>
                        <a:pt x="39" y="65"/>
                        <a:pt x="29" y="83"/>
                        <a:pt x="24" y="104"/>
                      </a:cubicBezTo>
                      <a:cubicBezTo>
                        <a:pt x="18" y="128"/>
                        <a:pt x="19" y="155"/>
                        <a:pt x="23" y="179"/>
                      </a:cubicBezTo>
                      <a:cubicBezTo>
                        <a:pt x="306" y="179"/>
                        <a:pt x="306" y="179"/>
                        <a:pt x="306" y="179"/>
                      </a:cubicBezTo>
                      <a:cubicBezTo>
                        <a:pt x="311" y="155"/>
                        <a:pt x="311" y="128"/>
                        <a:pt x="305" y="104"/>
                      </a:cubicBezTo>
                      <a:cubicBezTo>
                        <a:pt x="300" y="83"/>
                        <a:pt x="290" y="65"/>
                        <a:pt x="274" y="54"/>
                      </a:cubicBezTo>
                      <a:cubicBezTo>
                        <a:pt x="230" y="38"/>
                        <a:pt x="230" y="38"/>
                        <a:pt x="230" y="38"/>
                      </a:cubicBezTo>
                      <a:cubicBezTo>
                        <a:pt x="227" y="36"/>
                        <a:pt x="225" y="34"/>
                        <a:pt x="225" y="30"/>
                      </a:cubicBezTo>
                      <a:cubicBezTo>
                        <a:pt x="225" y="30"/>
                        <a:pt x="225" y="30"/>
                        <a:pt x="225" y="30"/>
                      </a:cubicBezTo>
                      <a:cubicBezTo>
                        <a:pt x="224" y="21"/>
                        <a:pt x="224" y="21"/>
                        <a:pt x="224" y="21"/>
                      </a:cubicBezTo>
                      <a:cubicBezTo>
                        <a:pt x="168" y="40"/>
                        <a:pt x="168" y="40"/>
                        <a:pt x="168" y="40"/>
                      </a:cubicBezTo>
                      <a:cubicBezTo>
                        <a:pt x="166" y="41"/>
                        <a:pt x="164" y="41"/>
                        <a:pt x="162" y="40"/>
                      </a:cubicBezTo>
                      <a:cubicBezTo>
                        <a:pt x="106" y="21"/>
                        <a:pt x="106" y="21"/>
                        <a:pt x="106" y="21"/>
                      </a:cubicBezTo>
                      <a:cubicBezTo>
                        <a:pt x="105" y="30"/>
                        <a:pt x="105" y="30"/>
                        <a:pt x="105" y="30"/>
                      </a:cubicBezTo>
                      <a:cubicBezTo>
                        <a:pt x="104" y="34"/>
                        <a:pt x="102" y="37"/>
                        <a:pt x="99" y="38"/>
                      </a:cubicBezTo>
                      <a:cubicBezTo>
                        <a:pt x="55" y="54"/>
                        <a:pt x="55" y="54"/>
                        <a:pt x="55" y="54"/>
                      </a:cubicBezTo>
                      <a:close/>
                      <a:moveTo>
                        <a:pt x="7" y="100"/>
                      </a:moveTo>
                      <a:cubicBezTo>
                        <a:pt x="14" y="74"/>
                        <a:pt x="26" y="52"/>
                        <a:pt x="47" y="39"/>
                      </a:cubicBezTo>
                      <a:cubicBezTo>
                        <a:pt x="47" y="39"/>
                        <a:pt x="47" y="39"/>
                        <a:pt x="47" y="39"/>
                      </a:cubicBezTo>
                      <a:cubicBezTo>
                        <a:pt x="47" y="39"/>
                        <a:pt x="48" y="38"/>
                        <a:pt x="48" y="38"/>
                      </a:cubicBezTo>
                      <a:cubicBezTo>
                        <a:pt x="88" y="23"/>
                        <a:pt x="88" y="23"/>
                        <a:pt x="88" y="23"/>
                      </a:cubicBezTo>
                      <a:cubicBezTo>
                        <a:pt x="90" y="8"/>
                        <a:pt x="90" y="8"/>
                        <a:pt x="90" y="8"/>
                      </a:cubicBezTo>
                      <a:cubicBezTo>
                        <a:pt x="90" y="8"/>
                        <a:pt x="90" y="8"/>
                        <a:pt x="90" y="8"/>
                      </a:cubicBezTo>
                      <a:cubicBezTo>
                        <a:pt x="90" y="8"/>
                        <a:pt x="90" y="7"/>
                        <a:pt x="90" y="7"/>
                      </a:cubicBezTo>
                      <a:cubicBezTo>
                        <a:pt x="92" y="2"/>
                        <a:pt x="97" y="0"/>
                        <a:pt x="101" y="1"/>
                      </a:cubicBezTo>
                      <a:cubicBezTo>
                        <a:pt x="165" y="23"/>
                        <a:pt x="165" y="23"/>
                        <a:pt x="165" y="23"/>
                      </a:cubicBezTo>
                      <a:cubicBezTo>
                        <a:pt x="228" y="1"/>
                        <a:pt x="228" y="1"/>
                        <a:pt x="228" y="1"/>
                      </a:cubicBezTo>
                      <a:cubicBezTo>
                        <a:pt x="228" y="1"/>
                        <a:pt x="229" y="1"/>
                        <a:pt x="230" y="1"/>
                      </a:cubicBezTo>
                      <a:cubicBezTo>
                        <a:pt x="235" y="0"/>
                        <a:pt x="239" y="4"/>
                        <a:pt x="240" y="8"/>
                      </a:cubicBezTo>
                      <a:cubicBezTo>
                        <a:pt x="241" y="23"/>
                        <a:pt x="241" y="23"/>
                        <a:pt x="241" y="23"/>
                      </a:cubicBezTo>
                      <a:cubicBezTo>
                        <a:pt x="281" y="38"/>
                        <a:pt x="281" y="38"/>
                        <a:pt x="281" y="38"/>
                      </a:cubicBezTo>
                      <a:cubicBezTo>
                        <a:pt x="282" y="38"/>
                        <a:pt x="282" y="39"/>
                        <a:pt x="283" y="39"/>
                      </a:cubicBezTo>
                      <a:cubicBezTo>
                        <a:pt x="304" y="52"/>
                        <a:pt x="316" y="74"/>
                        <a:pt x="322" y="100"/>
                      </a:cubicBezTo>
                      <a:cubicBezTo>
                        <a:pt x="329" y="129"/>
                        <a:pt x="328" y="162"/>
                        <a:pt x="322" y="189"/>
                      </a:cubicBezTo>
                      <a:cubicBezTo>
                        <a:pt x="321" y="193"/>
                        <a:pt x="318" y="196"/>
                        <a:pt x="313" y="196"/>
                      </a:cubicBezTo>
                      <a:cubicBezTo>
                        <a:pt x="16" y="196"/>
                        <a:pt x="16" y="196"/>
                        <a:pt x="16" y="196"/>
                      </a:cubicBezTo>
                      <a:cubicBezTo>
                        <a:pt x="16" y="196"/>
                        <a:pt x="16" y="196"/>
                        <a:pt x="16" y="196"/>
                      </a:cubicBezTo>
                      <a:cubicBezTo>
                        <a:pt x="12" y="196"/>
                        <a:pt x="9" y="193"/>
                        <a:pt x="8" y="189"/>
                      </a:cubicBezTo>
                      <a:cubicBezTo>
                        <a:pt x="1" y="162"/>
                        <a:pt x="0" y="129"/>
                        <a:pt x="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77" name="Freeform 263">
                  <a:extLst>
                    <a:ext uri="{FF2B5EF4-FFF2-40B4-BE49-F238E27FC236}">
                      <a16:creationId xmlns:a16="http://schemas.microsoft.com/office/drawing/2014/main" xmlns="" id="{59AAAE77-0A08-436F-BB72-F76ED61B5263}"/>
                    </a:ext>
                  </a:extLst>
                </p:cNvPr>
                <p:cNvSpPr>
                  <a:spLocks/>
                </p:cNvSpPr>
                <p:nvPr/>
              </p:nvSpPr>
              <p:spPr bwMode="auto">
                <a:xfrm>
                  <a:off x="6124575" y="5767388"/>
                  <a:ext cx="165100" cy="185738"/>
                </a:xfrm>
                <a:custGeom>
                  <a:avLst/>
                  <a:gdLst>
                    <a:gd name="T0" fmla="*/ 13 w 139"/>
                    <a:gd name="T1" fmla="*/ 149 h 155"/>
                    <a:gd name="T2" fmla="*/ 6 w 139"/>
                    <a:gd name="T3" fmla="*/ 155 h 155"/>
                    <a:gd name="T4" fmla="*/ 0 w 139"/>
                    <a:gd name="T5" fmla="*/ 149 h 155"/>
                    <a:gd name="T6" fmla="*/ 0 w 139"/>
                    <a:gd name="T7" fmla="*/ 79 h 155"/>
                    <a:gd name="T8" fmla="*/ 3 w 139"/>
                    <a:gd name="T9" fmla="*/ 73 h 155"/>
                    <a:gd name="T10" fmla="*/ 69 w 139"/>
                    <a:gd name="T11" fmla="*/ 35 h 155"/>
                    <a:gd name="T12" fmla="*/ 128 w 139"/>
                    <a:gd name="T13" fmla="*/ 2 h 155"/>
                    <a:gd name="T14" fmla="*/ 137 w 139"/>
                    <a:gd name="T15" fmla="*/ 4 h 155"/>
                    <a:gd name="T16" fmla="*/ 134 w 139"/>
                    <a:gd name="T17" fmla="*/ 13 h 155"/>
                    <a:gd name="T18" fmla="*/ 75 w 139"/>
                    <a:gd name="T19" fmla="*/ 47 h 155"/>
                    <a:gd name="T20" fmla="*/ 13 w 139"/>
                    <a:gd name="T21" fmla="*/ 82 h 155"/>
                    <a:gd name="T22" fmla="*/ 13 w 139"/>
                    <a:gd name="T23" fmla="*/ 14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5">
                      <a:moveTo>
                        <a:pt x="13" y="149"/>
                      </a:moveTo>
                      <a:cubicBezTo>
                        <a:pt x="13" y="152"/>
                        <a:pt x="10" y="155"/>
                        <a:pt x="6" y="155"/>
                      </a:cubicBezTo>
                      <a:cubicBezTo>
                        <a:pt x="2" y="155"/>
                        <a:pt x="0" y="152"/>
                        <a:pt x="0" y="149"/>
                      </a:cubicBezTo>
                      <a:cubicBezTo>
                        <a:pt x="0" y="79"/>
                        <a:pt x="0" y="79"/>
                        <a:pt x="0" y="79"/>
                      </a:cubicBezTo>
                      <a:cubicBezTo>
                        <a:pt x="0" y="76"/>
                        <a:pt x="1" y="74"/>
                        <a:pt x="3" y="73"/>
                      </a:cubicBezTo>
                      <a:cubicBezTo>
                        <a:pt x="28" y="58"/>
                        <a:pt x="48" y="47"/>
                        <a:pt x="69" y="35"/>
                      </a:cubicBezTo>
                      <a:cubicBezTo>
                        <a:pt x="88" y="25"/>
                        <a:pt x="106" y="14"/>
                        <a:pt x="128" y="2"/>
                      </a:cubicBezTo>
                      <a:cubicBezTo>
                        <a:pt x="131" y="0"/>
                        <a:pt x="135" y="1"/>
                        <a:pt x="137" y="4"/>
                      </a:cubicBezTo>
                      <a:cubicBezTo>
                        <a:pt x="139" y="7"/>
                        <a:pt x="138" y="11"/>
                        <a:pt x="134" y="13"/>
                      </a:cubicBezTo>
                      <a:cubicBezTo>
                        <a:pt x="112" y="26"/>
                        <a:pt x="94" y="36"/>
                        <a:pt x="75" y="47"/>
                      </a:cubicBezTo>
                      <a:cubicBezTo>
                        <a:pt x="56" y="57"/>
                        <a:pt x="36" y="68"/>
                        <a:pt x="13" y="82"/>
                      </a:cubicBezTo>
                      <a:lnTo>
                        <a:pt x="13"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78" name="Freeform 264">
                  <a:extLst>
                    <a:ext uri="{FF2B5EF4-FFF2-40B4-BE49-F238E27FC236}">
                      <a16:creationId xmlns:a16="http://schemas.microsoft.com/office/drawing/2014/main" xmlns="" id="{7E112F17-E856-4797-98C8-6119557D2810}"/>
                    </a:ext>
                  </a:extLst>
                </p:cNvPr>
                <p:cNvSpPr>
                  <a:spLocks/>
                </p:cNvSpPr>
                <p:nvPr/>
              </p:nvSpPr>
              <p:spPr bwMode="auto">
                <a:xfrm>
                  <a:off x="6153150" y="5753100"/>
                  <a:ext cx="15875" cy="98425"/>
                </a:xfrm>
                <a:custGeom>
                  <a:avLst/>
                  <a:gdLst>
                    <a:gd name="T0" fmla="*/ 0 w 13"/>
                    <a:gd name="T1" fmla="*/ 7 h 82"/>
                    <a:gd name="T2" fmla="*/ 7 w 13"/>
                    <a:gd name="T3" fmla="*/ 0 h 82"/>
                    <a:gd name="T4" fmla="*/ 13 w 13"/>
                    <a:gd name="T5" fmla="*/ 7 h 82"/>
                    <a:gd name="T6" fmla="*/ 13 w 13"/>
                    <a:gd name="T7" fmla="*/ 75 h 82"/>
                    <a:gd name="T8" fmla="*/ 7 w 13"/>
                    <a:gd name="T9" fmla="*/ 82 h 82"/>
                    <a:gd name="T10" fmla="*/ 0 w 13"/>
                    <a:gd name="T11" fmla="*/ 75 h 82"/>
                    <a:gd name="T12" fmla="*/ 0 w 13"/>
                    <a:gd name="T13" fmla="*/ 7 h 82"/>
                  </a:gdLst>
                  <a:ahLst/>
                  <a:cxnLst>
                    <a:cxn ang="0">
                      <a:pos x="T0" y="T1"/>
                    </a:cxn>
                    <a:cxn ang="0">
                      <a:pos x="T2" y="T3"/>
                    </a:cxn>
                    <a:cxn ang="0">
                      <a:pos x="T4" y="T5"/>
                    </a:cxn>
                    <a:cxn ang="0">
                      <a:pos x="T6" y="T7"/>
                    </a:cxn>
                    <a:cxn ang="0">
                      <a:pos x="T8" y="T9"/>
                    </a:cxn>
                    <a:cxn ang="0">
                      <a:pos x="T10" y="T11"/>
                    </a:cxn>
                    <a:cxn ang="0">
                      <a:pos x="T12" y="T13"/>
                    </a:cxn>
                  </a:cxnLst>
                  <a:rect l="0" t="0" r="r" b="b"/>
                  <a:pathLst>
                    <a:path w="13" h="82">
                      <a:moveTo>
                        <a:pt x="0" y="7"/>
                      </a:moveTo>
                      <a:cubicBezTo>
                        <a:pt x="0" y="3"/>
                        <a:pt x="3" y="0"/>
                        <a:pt x="7" y="0"/>
                      </a:cubicBezTo>
                      <a:cubicBezTo>
                        <a:pt x="10" y="0"/>
                        <a:pt x="13" y="3"/>
                        <a:pt x="13" y="7"/>
                      </a:cubicBezTo>
                      <a:cubicBezTo>
                        <a:pt x="13" y="75"/>
                        <a:pt x="13" y="75"/>
                        <a:pt x="13" y="75"/>
                      </a:cubicBezTo>
                      <a:cubicBezTo>
                        <a:pt x="13" y="79"/>
                        <a:pt x="10" y="82"/>
                        <a:pt x="7" y="82"/>
                      </a:cubicBezTo>
                      <a:cubicBezTo>
                        <a:pt x="3" y="82"/>
                        <a:pt x="0" y="79"/>
                        <a:pt x="0" y="75"/>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79" name="Freeform 265">
                  <a:extLst>
                    <a:ext uri="{FF2B5EF4-FFF2-40B4-BE49-F238E27FC236}">
                      <a16:creationId xmlns:a16="http://schemas.microsoft.com/office/drawing/2014/main" xmlns="" id="{C256FD2E-2BDA-46EC-9CEC-2BB3CCAFB45E}"/>
                    </a:ext>
                  </a:extLst>
                </p:cNvPr>
                <p:cNvSpPr>
                  <a:spLocks/>
                </p:cNvSpPr>
                <p:nvPr/>
              </p:nvSpPr>
              <p:spPr bwMode="auto">
                <a:xfrm>
                  <a:off x="6070600" y="5754688"/>
                  <a:ext cx="98425" cy="47625"/>
                </a:xfrm>
                <a:custGeom>
                  <a:avLst/>
                  <a:gdLst>
                    <a:gd name="T0" fmla="*/ 6 w 82"/>
                    <a:gd name="T1" fmla="*/ 14 h 40"/>
                    <a:gd name="T2" fmla="*/ 2 w 82"/>
                    <a:gd name="T3" fmla="*/ 6 h 40"/>
                    <a:gd name="T4" fmla="*/ 10 w 82"/>
                    <a:gd name="T5" fmla="*/ 2 h 40"/>
                    <a:gd name="T6" fmla="*/ 77 w 82"/>
                    <a:gd name="T7" fmla="*/ 26 h 40"/>
                    <a:gd name="T8" fmla="*/ 81 w 82"/>
                    <a:gd name="T9" fmla="*/ 35 h 40"/>
                    <a:gd name="T10" fmla="*/ 72 w 82"/>
                    <a:gd name="T11" fmla="*/ 39 h 40"/>
                    <a:gd name="T12" fmla="*/ 6 w 82"/>
                    <a:gd name="T13" fmla="*/ 14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6" y="14"/>
                      </a:moveTo>
                      <a:cubicBezTo>
                        <a:pt x="2" y="13"/>
                        <a:pt x="0" y="9"/>
                        <a:pt x="2" y="6"/>
                      </a:cubicBezTo>
                      <a:cubicBezTo>
                        <a:pt x="3" y="2"/>
                        <a:pt x="7" y="0"/>
                        <a:pt x="10" y="2"/>
                      </a:cubicBezTo>
                      <a:cubicBezTo>
                        <a:pt x="77" y="26"/>
                        <a:pt x="77" y="26"/>
                        <a:pt x="77" y="26"/>
                      </a:cubicBezTo>
                      <a:cubicBezTo>
                        <a:pt x="80" y="28"/>
                        <a:pt x="82" y="31"/>
                        <a:pt x="81" y="35"/>
                      </a:cubicBezTo>
                      <a:cubicBezTo>
                        <a:pt x="80" y="38"/>
                        <a:pt x="76" y="40"/>
                        <a:pt x="72" y="39"/>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80" name="Freeform 266">
                  <a:extLst>
                    <a:ext uri="{FF2B5EF4-FFF2-40B4-BE49-F238E27FC236}">
                      <a16:creationId xmlns:a16="http://schemas.microsoft.com/office/drawing/2014/main" xmlns="" id="{8175AFB5-A00D-4A89-81DB-57293598DE17}"/>
                    </a:ext>
                  </a:extLst>
                </p:cNvPr>
                <p:cNvSpPr>
                  <a:spLocks/>
                </p:cNvSpPr>
                <p:nvPr/>
              </p:nvSpPr>
              <p:spPr bwMode="auto">
                <a:xfrm>
                  <a:off x="6151563" y="5754688"/>
                  <a:ext cx="98425" cy="47625"/>
                </a:xfrm>
                <a:custGeom>
                  <a:avLst/>
                  <a:gdLst>
                    <a:gd name="T0" fmla="*/ 72 w 82"/>
                    <a:gd name="T1" fmla="*/ 2 h 40"/>
                    <a:gd name="T2" fmla="*/ 81 w 82"/>
                    <a:gd name="T3" fmla="*/ 6 h 40"/>
                    <a:gd name="T4" fmla="*/ 77 w 82"/>
                    <a:gd name="T5" fmla="*/ 14 h 40"/>
                    <a:gd name="T6" fmla="*/ 10 w 82"/>
                    <a:gd name="T7" fmla="*/ 39 h 40"/>
                    <a:gd name="T8" fmla="*/ 2 w 82"/>
                    <a:gd name="T9" fmla="*/ 35 h 40"/>
                    <a:gd name="T10" fmla="*/ 5 w 82"/>
                    <a:gd name="T11" fmla="*/ 26 h 40"/>
                    <a:gd name="T12" fmla="*/ 72 w 82"/>
                    <a:gd name="T13" fmla="*/ 2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72" y="2"/>
                      </a:moveTo>
                      <a:cubicBezTo>
                        <a:pt x="76" y="0"/>
                        <a:pt x="80" y="2"/>
                        <a:pt x="81" y="6"/>
                      </a:cubicBezTo>
                      <a:cubicBezTo>
                        <a:pt x="82" y="9"/>
                        <a:pt x="80" y="13"/>
                        <a:pt x="77" y="14"/>
                      </a:cubicBezTo>
                      <a:cubicBezTo>
                        <a:pt x="10" y="39"/>
                        <a:pt x="10" y="39"/>
                        <a:pt x="10" y="39"/>
                      </a:cubicBezTo>
                      <a:cubicBezTo>
                        <a:pt x="7" y="40"/>
                        <a:pt x="3" y="38"/>
                        <a:pt x="2" y="35"/>
                      </a:cubicBezTo>
                      <a:cubicBezTo>
                        <a:pt x="0" y="31"/>
                        <a:pt x="2" y="28"/>
                        <a:pt x="5" y="26"/>
                      </a:cubicBezTo>
                      <a:lnTo>
                        <a:pt x="7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81" name="Freeform 267">
                  <a:extLst>
                    <a:ext uri="{FF2B5EF4-FFF2-40B4-BE49-F238E27FC236}">
                      <a16:creationId xmlns:a16="http://schemas.microsoft.com/office/drawing/2014/main" xmlns="" id="{5B9A4F4A-F921-466E-A100-3E9D6C5C6E25}"/>
                    </a:ext>
                  </a:extLst>
                </p:cNvPr>
                <p:cNvSpPr>
                  <a:spLocks noEditPoints="1"/>
                </p:cNvSpPr>
                <p:nvPr/>
              </p:nvSpPr>
              <p:spPr bwMode="auto">
                <a:xfrm>
                  <a:off x="6076950" y="5581650"/>
                  <a:ext cx="79375" cy="57150"/>
                </a:xfrm>
                <a:custGeom>
                  <a:avLst/>
                  <a:gdLst>
                    <a:gd name="T0" fmla="*/ 17 w 66"/>
                    <a:gd name="T1" fmla="*/ 0 h 47"/>
                    <a:gd name="T2" fmla="*/ 49 w 66"/>
                    <a:gd name="T3" fmla="*/ 0 h 47"/>
                    <a:gd name="T4" fmla="*/ 61 w 66"/>
                    <a:gd name="T5" fmla="*/ 5 h 47"/>
                    <a:gd name="T6" fmla="*/ 66 w 66"/>
                    <a:gd name="T7" fmla="*/ 17 h 47"/>
                    <a:gd name="T8" fmla="*/ 66 w 66"/>
                    <a:gd name="T9" fmla="*/ 29 h 47"/>
                    <a:gd name="T10" fmla="*/ 66 w 66"/>
                    <a:gd name="T11" fmla="*/ 33 h 47"/>
                    <a:gd name="T12" fmla="*/ 61 w 66"/>
                    <a:gd name="T13" fmla="*/ 43 h 47"/>
                    <a:gd name="T14" fmla="*/ 51 w 66"/>
                    <a:gd name="T15" fmla="*/ 47 h 47"/>
                    <a:gd name="T16" fmla="*/ 51 w 66"/>
                    <a:gd name="T17" fmla="*/ 47 h 47"/>
                    <a:gd name="T18" fmla="*/ 48 w 66"/>
                    <a:gd name="T19" fmla="*/ 47 h 47"/>
                    <a:gd name="T20" fmla="*/ 16 w 66"/>
                    <a:gd name="T21" fmla="*/ 41 h 47"/>
                    <a:gd name="T22" fmla="*/ 4 w 66"/>
                    <a:gd name="T23" fmla="*/ 35 h 47"/>
                    <a:gd name="T24" fmla="*/ 0 w 66"/>
                    <a:gd name="T25" fmla="*/ 23 h 47"/>
                    <a:gd name="T26" fmla="*/ 0 w 66"/>
                    <a:gd name="T27" fmla="*/ 17 h 47"/>
                    <a:gd name="T28" fmla="*/ 5 w 66"/>
                    <a:gd name="T29" fmla="*/ 5 h 47"/>
                    <a:gd name="T30" fmla="*/ 17 w 66"/>
                    <a:gd name="T31" fmla="*/ 0 h 47"/>
                    <a:gd name="T32" fmla="*/ 49 w 66"/>
                    <a:gd name="T33" fmla="*/ 9 h 47"/>
                    <a:gd name="T34" fmla="*/ 17 w 66"/>
                    <a:gd name="T35" fmla="*/ 9 h 47"/>
                    <a:gd name="T36" fmla="*/ 11 w 66"/>
                    <a:gd name="T37" fmla="*/ 11 h 47"/>
                    <a:gd name="T38" fmla="*/ 8 w 66"/>
                    <a:gd name="T39" fmla="*/ 17 h 47"/>
                    <a:gd name="T40" fmla="*/ 8 w 66"/>
                    <a:gd name="T41" fmla="*/ 23 h 47"/>
                    <a:gd name="T42" fmla="*/ 11 w 66"/>
                    <a:gd name="T43" fmla="*/ 29 h 47"/>
                    <a:gd name="T44" fmla="*/ 18 w 66"/>
                    <a:gd name="T45" fmla="*/ 32 h 47"/>
                    <a:gd name="T46" fmla="*/ 50 w 66"/>
                    <a:gd name="T47" fmla="*/ 38 h 47"/>
                    <a:gd name="T48" fmla="*/ 51 w 66"/>
                    <a:gd name="T49" fmla="*/ 38 h 47"/>
                    <a:gd name="T50" fmla="*/ 51 w 66"/>
                    <a:gd name="T51" fmla="*/ 38 h 47"/>
                    <a:gd name="T52" fmla="*/ 55 w 66"/>
                    <a:gd name="T53" fmla="*/ 36 h 47"/>
                    <a:gd name="T54" fmla="*/ 57 w 66"/>
                    <a:gd name="T55" fmla="*/ 31 h 47"/>
                    <a:gd name="T56" fmla="*/ 58 w 66"/>
                    <a:gd name="T57" fmla="*/ 29 h 47"/>
                    <a:gd name="T58" fmla="*/ 58 w 66"/>
                    <a:gd name="T59" fmla="*/ 17 h 47"/>
                    <a:gd name="T60" fmla="*/ 55 w 66"/>
                    <a:gd name="T61" fmla="*/ 11 h 47"/>
                    <a:gd name="T62" fmla="*/ 49 w 66"/>
                    <a:gd name="T63"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47">
                      <a:moveTo>
                        <a:pt x="17" y="0"/>
                      </a:moveTo>
                      <a:cubicBezTo>
                        <a:pt x="49" y="0"/>
                        <a:pt x="49" y="0"/>
                        <a:pt x="49" y="0"/>
                      </a:cubicBezTo>
                      <a:cubicBezTo>
                        <a:pt x="54" y="0"/>
                        <a:pt x="58" y="2"/>
                        <a:pt x="61" y="5"/>
                      </a:cubicBezTo>
                      <a:cubicBezTo>
                        <a:pt x="64" y="8"/>
                        <a:pt x="66" y="13"/>
                        <a:pt x="66" y="17"/>
                      </a:cubicBezTo>
                      <a:cubicBezTo>
                        <a:pt x="66" y="29"/>
                        <a:pt x="66" y="29"/>
                        <a:pt x="66" y="29"/>
                      </a:cubicBezTo>
                      <a:cubicBezTo>
                        <a:pt x="66" y="30"/>
                        <a:pt x="66" y="32"/>
                        <a:pt x="66" y="33"/>
                      </a:cubicBezTo>
                      <a:cubicBezTo>
                        <a:pt x="65" y="36"/>
                        <a:pt x="64" y="40"/>
                        <a:pt x="61" y="43"/>
                      </a:cubicBezTo>
                      <a:cubicBezTo>
                        <a:pt x="58" y="45"/>
                        <a:pt x="55" y="47"/>
                        <a:pt x="51" y="47"/>
                      </a:cubicBezTo>
                      <a:cubicBezTo>
                        <a:pt x="51" y="47"/>
                        <a:pt x="51" y="47"/>
                        <a:pt x="51" y="47"/>
                      </a:cubicBezTo>
                      <a:cubicBezTo>
                        <a:pt x="50" y="47"/>
                        <a:pt x="49" y="47"/>
                        <a:pt x="48" y="47"/>
                      </a:cubicBezTo>
                      <a:cubicBezTo>
                        <a:pt x="16" y="41"/>
                        <a:pt x="16" y="41"/>
                        <a:pt x="16" y="41"/>
                      </a:cubicBezTo>
                      <a:cubicBezTo>
                        <a:pt x="12" y="40"/>
                        <a:pt x="8" y="38"/>
                        <a:pt x="4" y="35"/>
                      </a:cubicBezTo>
                      <a:cubicBezTo>
                        <a:pt x="1" y="32"/>
                        <a:pt x="0" y="28"/>
                        <a:pt x="0" y="23"/>
                      </a:cubicBezTo>
                      <a:cubicBezTo>
                        <a:pt x="0" y="17"/>
                        <a:pt x="0" y="17"/>
                        <a:pt x="0" y="17"/>
                      </a:cubicBezTo>
                      <a:cubicBezTo>
                        <a:pt x="0" y="13"/>
                        <a:pt x="2" y="8"/>
                        <a:pt x="5" y="5"/>
                      </a:cubicBezTo>
                      <a:cubicBezTo>
                        <a:pt x="8" y="2"/>
                        <a:pt x="12" y="0"/>
                        <a:pt x="17" y="0"/>
                      </a:cubicBezTo>
                      <a:close/>
                      <a:moveTo>
                        <a:pt x="49" y="9"/>
                      </a:moveTo>
                      <a:cubicBezTo>
                        <a:pt x="17" y="9"/>
                        <a:pt x="17" y="9"/>
                        <a:pt x="17" y="9"/>
                      </a:cubicBezTo>
                      <a:cubicBezTo>
                        <a:pt x="15" y="9"/>
                        <a:pt x="13" y="10"/>
                        <a:pt x="11" y="11"/>
                      </a:cubicBezTo>
                      <a:cubicBezTo>
                        <a:pt x="9" y="13"/>
                        <a:pt x="8" y="15"/>
                        <a:pt x="8" y="17"/>
                      </a:cubicBezTo>
                      <a:cubicBezTo>
                        <a:pt x="8" y="23"/>
                        <a:pt x="8" y="23"/>
                        <a:pt x="8" y="23"/>
                      </a:cubicBezTo>
                      <a:cubicBezTo>
                        <a:pt x="8" y="26"/>
                        <a:pt x="9" y="27"/>
                        <a:pt x="11" y="29"/>
                      </a:cubicBezTo>
                      <a:cubicBezTo>
                        <a:pt x="12" y="31"/>
                        <a:pt x="15" y="32"/>
                        <a:pt x="18" y="32"/>
                      </a:cubicBezTo>
                      <a:cubicBezTo>
                        <a:pt x="50" y="38"/>
                        <a:pt x="50" y="38"/>
                        <a:pt x="50" y="38"/>
                      </a:cubicBezTo>
                      <a:cubicBezTo>
                        <a:pt x="50" y="38"/>
                        <a:pt x="50" y="38"/>
                        <a:pt x="51" y="38"/>
                      </a:cubicBezTo>
                      <a:cubicBezTo>
                        <a:pt x="51" y="38"/>
                        <a:pt x="51" y="38"/>
                        <a:pt x="51" y="38"/>
                      </a:cubicBezTo>
                      <a:cubicBezTo>
                        <a:pt x="52" y="38"/>
                        <a:pt x="54" y="38"/>
                        <a:pt x="55" y="36"/>
                      </a:cubicBezTo>
                      <a:cubicBezTo>
                        <a:pt x="56" y="35"/>
                        <a:pt x="57" y="33"/>
                        <a:pt x="57" y="31"/>
                      </a:cubicBezTo>
                      <a:cubicBezTo>
                        <a:pt x="58" y="31"/>
                        <a:pt x="58" y="30"/>
                        <a:pt x="58" y="29"/>
                      </a:cubicBezTo>
                      <a:cubicBezTo>
                        <a:pt x="58" y="17"/>
                        <a:pt x="58" y="17"/>
                        <a:pt x="58" y="17"/>
                      </a:cubicBezTo>
                      <a:cubicBezTo>
                        <a:pt x="58" y="15"/>
                        <a:pt x="57" y="13"/>
                        <a:pt x="55" y="11"/>
                      </a:cubicBezTo>
                      <a:cubicBezTo>
                        <a:pt x="53" y="10"/>
                        <a:pt x="51" y="9"/>
                        <a:pt x="4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82" name="Freeform 268">
                  <a:extLst>
                    <a:ext uri="{FF2B5EF4-FFF2-40B4-BE49-F238E27FC236}">
                      <a16:creationId xmlns:a16="http://schemas.microsoft.com/office/drawing/2014/main" xmlns="" id="{68F520FD-BE32-4AF5-92D4-E0C0B7DE7953}"/>
                    </a:ext>
                  </a:extLst>
                </p:cNvPr>
                <p:cNvSpPr>
                  <a:spLocks noEditPoints="1"/>
                </p:cNvSpPr>
                <p:nvPr/>
              </p:nvSpPr>
              <p:spPr bwMode="auto">
                <a:xfrm>
                  <a:off x="6164263" y="5581650"/>
                  <a:ext cx="80962" cy="57150"/>
                </a:xfrm>
                <a:custGeom>
                  <a:avLst/>
                  <a:gdLst>
                    <a:gd name="T0" fmla="*/ 49 w 67"/>
                    <a:gd name="T1" fmla="*/ 9 h 47"/>
                    <a:gd name="T2" fmla="*/ 18 w 67"/>
                    <a:gd name="T3" fmla="*/ 9 h 47"/>
                    <a:gd name="T4" fmla="*/ 11 w 67"/>
                    <a:gd name="T5" fmla="*/ 11 h 47"/>
                    <a:gd name="T6" fmla="*/ 9 w 67"/>
                    <a:gd name="T7" fmla="*/ 17 h 47"/>
                    <a:gd name="T8" fmla="*/ 9 w 67"/>
                    <a:gd name="T9" fmla="*/ 29 h 47"/>
                    <a:gd name="T10" fmla="*/ 9 w 67"/>
                    <a:gd name="T11" fmla="*/ 31 h 47"/>
                    <a:gd name="T12" fmla="*/ 12 w 67"/>
                    <a:gd name="T13" fmla="*/ 36 h 47"/>
                    <a:gd name="T14" fmla="*/ 16 w 67"/>
                    <a:gd name="T15" fmla="*/ 38 h 47"/>
                    <a:gd name="T16" fmla="*/ 16 w 67"/>
                    <a:gd name="T17" fmla="*/ 38 h 47"/>
                    <a:gd name="T18" fmla="*/ 17 w 67"/>
                    <a:gd name="T19" fmla="*/ 38 h 47"/>
                    <a:gd name="T20" fmla="*/ 48 w 67"/>
                    <a:gd name="T21" fmla="*/ 32 h 47"/>
                    <a:gd name="T22" fmla="*/ 56 w 67"/>
                    <a:gd name="T23" fmla="*/ 29 h 47"/>
                    <a:gd name="T24" fmla="*/ 58 w 67"/>
                    <a:gd name="T25" fmla="*/ 23 h 47"/>
                    <a:gd name="T26" fmla="*/ 58 w 67"/>
                    <a:gd name="T27" fmla="*/ 17 h 47"/>
                    <a:gd name="T28" fmla="*/ 55 w 67"/>
                    <a:gd name="T29" fmla="*/ 11 h 47"/>
                    <a:gd name="T30" fmla="*/ 49 w 67"/>
                    <a:gd name="T31" fmla="*/ 9 h 47"/>
                    <a:gd name="T32" fmla="*/ 18 w 67"/>
                    <a:gd name="T33" fmla="*/ 0 h 47"/>
                    <a:gd name="T34" fmla="*/ 49 w 67"/>
                    <a:gd name="T35" fmla="*/ 0 h 47"/>
                    <a:gd name="T36" fmla="*/ 62 w 67"/>
                    <a:gd name="T37" fmla="*/ 5 h 47"/>
                    <a:gd name="T38" fmla="*/ 67 w 67"/>
                    <a:gd name="T39" fmla="*/ 17 h 47"/>
                    <a:gd name="T40" fmla="*/ 67 w 67"/>
                    <a:gd name="T41" fmla="*/ 23 h 47"/>
                    <a:gd name="T42" fmla="*/ 62 w 67"/>
                    <a:gd name="T43" fmla="*/ 35 h 47"/>
                    <a:gd name="T44" fmla="*/ 50 w 67"/>
                    <a:gd name="T45" fmla="*/ 41 h 47"/>
                    <a:gd name="T46" fmla="*/ 18 w 67"/>
                    <a:gd name="T47" fmla="*/ 47 h 47"/>
                    <a:gd name="T48" fmla="*/ 16 w 67"/>
                    <a:gd name="T49" fmla="*/ 47 h 47"/>
                    <a:gd name="T50" fmla="*/ 16 w 67"/>
                    <a:gd name="T51" fmla="*/ 47 h 47"/>
                    <a:gd name="T52" fmla="*/ 6 w 67"/>
                    <a:gd name="T53" fmla="*/ 43 h 47"/>
                    <a:gd name="T54" fmla="*/ 0 w 67"/>
                    <a:gd name="T55" fmla="*/ 33 h 47"/>
                    <a:gd name="T56" fmla="*/ 0 w 67"/>
                    <a:gd name="T57" fmla="*/ 29 h 47"/>
                    <a:gd name="T58" fmla="*/ 0 w 67"/>
                    <a:gd name="T59" fmla="*/ 17 h 47"/>
                    <a:gd name="T60" fmla="*/ 5 w 67"/>
                    <a:gd name="T61" fmla="*/ 5 h 47"/>
                    <a:gd name="T62" fmla="*/ 18 w 67"/>
                    <a:gd name="T6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47">
                      <a:moveTo>
                        <a:pt x="49" y="9"/>
                      </a:moveTo>
                      <a:cubicBezTo>
                        <a:pt x="18" y="9"/>
                        <a:pt x="18" y="9"/>
                        <a:pt x="18" y="9"/>
                      </a:cubicBezTo>
                      <a:cubicBezTo>
                        <a:pt x="15" y="9"/>
                        <a:pt x="13" y="10"/>
                        <a:pt x="11" y="11"/>
                      </a:cubicBezTo>
                      <a:cubicBezTo>
                        <a:pt x="10" y="13"/>
                        <a:pt x="9" y="15"/>
                        <a:pt x="9" y="17"/>
                      </a:cubicBezTo>
                      <a:cubicBezTo>
                        <a:pt x="9" y="29"/>
                        <a:pt x="9" y="29"/>
                        <a:pt x="9" y="29"/>
                      </a:cubicBezTo>
                      <a:cubicBezTo>
                        <a:pt x="9" y="30"/>
                        <a:pt x="9" y="31"/>
                        <a:pt x="9" y="31"/>
                      </a:cubicBezTo>
                      <a:cubicBezTo>
                        <a:pt x="9" y="33"/>
                        <a:pt x="10" y="35"/>
                        <a:pt x="12" y="36"/>
                      </a:cubicBezTo>
                      <a:cubicBezTo>
                        <a:pt x="13" y="38"/>
                        <a:pt x="14" y="38"/>
                        <a:pt x="16" y="38"/>
                      </a:cubicBezTo>
                      <a:cubicBezTo>
                        <a:pt x="16" y="38"/>
                        <a:pt x="16" y="38"/>
                        <a:pt x="16" y="38"/>
                      </a:cubicBezTo>
                      <a:cubicBezTo>
                        <a:pt x="16" y="38"/>
                        <a:pt x="17" y="38"/>
                        <a:pt x="17" y="38"/>
                      </a:cubicBezTo>
                      <a:cubicBezTo>
                        <a:pt x="48" y="32"/>
                        <a:pt x="48" y="32"/>
                        <a:pt x="48" y="32"/>
                      </a:cubicBezTo>
                      <a:cubicBezTo>
                        <a:pt x="51" y="32"/>
                        <a:pt x="54" y="31"/>
                        <a:pt x="56" y="29"/>
                      </a:cubicBezTo>
                      <a:cubicBezTo>
                        <a:pt x="57" y="27"/>
                        <a:pt x="58" y="26"/>
                        <a:pt x="58" y="23"/>
                      </a:cubicBezTo>
                      <a:cubicBezTo>
                        <a:pt x="58" y="17"/>
                        <a:pt x="58" y="17"/>
                        <a:pt x="58" y="17"/>
                      </a:cubicBezTo>
                      <a:cubicBezTo>
                        <a:pt x="58" y="15"/>
                        <a:pt x="57" y="13"/>
                        <a:pt x="55" y="11"/>
                      </a:cubicBezTo>
                      <a:cubicBezTo>
                        <a:pt x="54" y="10"/>
                        <a:pt x="52" y="9"/>
                        <a:pt x="49" y="9"/>
                      </a:cubicBezTo>
                      <a:close/>
                      <a:moveTo>
                        <a:pt x="18" y="0"/>
                      </a:moveTo>
                      <a:cubicBezTo>
                        <a:pt x="49" y="0"/>
                        <a:pt x="49" y="0"/>
                        <a:pt x="49" y="0"/>
                      </a:cubicBezTo>
                      <a:cubicBezTo>
                        <a:pt x="54" y="0"/>
                        <a:pt x="58" y="2"/>
                        <a:pt x="62" y="5"/>
                      </a:cubicBezTo>
                      <a:cubicBezTo>
                        <a:pt x="65" y="8"/>
                        <a:pt x="67" y="13"/>
                        <a:pt x="67" y="17"/>
                      </a:cubicBezTo>
                      <a:cubicBezTo>
                        <a:pt x="67" y="23"/>
                        <a:pt x="67" y="23"/>
                        <a:pt x="67" y="23"/>
                      </a:cubicBezTo>
                      <a:cubicBezTo>
                        <a:pt x="67" y="28"/>
                        <a:pt x="65" y="32"/>
                        <a:pt x="62" y="35"/>
                      </a:cubicBezTo>
                      <a:cubicBezTo>
                        <a:pt x="59" y="38"/>
                        <a:pt x="55" y="40"/>
                        <a:pt x="50" y="41"/>
                      </a:cubicBezTo>
                      <a:cubicBezTo>
                        <a:pt x="18" y="47"/>
                        <a:pt x="18" y="47"/>
                        <a:pt x="18" y="47"/>
                      </a:cubicBezTo>
                      <a:cubicBezTo>
                        <a:pt x="18" y="47"/>
                        <a:pt x="17" y="47"/>
                        <a:pt x="16" y="47"/>
                      </a:cubicBezTo>
                      <a:cubicBezTo>
                        <a:pt x="16" y="47"/>
                        <a:pt x="16" y="47"/>
                        <a:pt x="16" y="47"/>
                      </a:cubicBezTo>
                      <a:cubicBezTo>
                        <a:pt x="12" y="47"/>
                        <a:pt x="8" y="45"/>
                        <a:pt x="6" y="43"/>
                      </a:cubicBezTo>
                      <a:cubicBezTo>
                        <a:pt x="3" y="40"/>
                        <a:pt x="1" y="36"/>
                        <a:pt x="0" y="33"/>
                      </a:cubicBezTo>
                      <a:cubicBezTo>
                        <a:pt x="0" y="32"/>
                        <a:pt x="0" y="30"/>
                        <a:pt x="0" y="29"/>
                      </a:cubicBezTo>
                      <a:cubicBezTo>
                        <a:pt x="0" y="17"/>
                        <a:pt x="0" y="17"/>
                        <a:pt x="0" y="17"/>
                      </a:cubicBezTo>
                      <a:cubicBezTo>
                        <a:pt x="0" y="13"/>
                        <a:pt x="2" y="8"/>
                        <a:pt x="5" y="5"/>
                      </a:cubicBezTo>
                      <a:cubicBezTo>
                        <a:pt x="8" y="2"/>
                        <a:pt x="13"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sp>
              <p:nvSpPr>
                <p:cNvPr id="83" name="Freeform 269">
                  <a:extLst>
                    <a:ext uri="{FF2B5EF4-FFF2-40B4-BE49-F238E27FC236}">
                      <a16:creationId xmlns:a16="http://schemas.microsoft.com/office/drawing/2014/main" xmlns="" id="{F565C665-2F86-438A-AC8B-564CD719A787}"/>
                    </a:ext>
                  </a:extLst>
                </p:cNvPr>
                <p:cNvSpPr>
                  <a:spLocks/>
                </p:cNvSpPr>
                <p:nvPr/>
              </p:nvSpPr>
              <p:spPr bwMode="auto">
                <a:xfrm>
                  <a:off x="6146800" y="5602288"/>
                  <a:ext cx="26987" cy="15875"/>
                </a:xfrm>
                <a:custGeom>
                  <a:avLst/>
                  <a:gdLst>
                    <a:gd name="T0" fmla="*/ 6 w 22"/>
                    <a:gd name="T1" fmla="*/ 13 h 13"/>
                    <a:gd name="T2" fmla="*/ 0 w 22"/>
                    <a:gd name="T3" fmla="*/ 6 h 13"/>
                    <a:gd name="T4" fmla="*/ 6 w 22"/>
                    <a:gd name="T5" fmla="*/ 0 h 13"/>
                    <a:gd name="T6" fmla="*/ 16 w 22"/>
                    <a:gd name="T7" fmla="*/ 0 h 13"/>
                    <a:gd name="T8" fmla="*/ 22 w 22"/>
                    <a:gd name="T9" fmla="*/ 6 h 13"/>
                    <a:gd name="T10" fmla="*/ 16 w 22"/>
                    <a:gd name="T11" fmla="*/ 13 h 13"/>
                    <a:gd name="T12" fmla="*/ 6 w 22"/>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2" h="13">
                      <a:moveTo>
                        <a:pt x="6" y="13"/>
                      </a:moveTo>
                      <a:cubicBezTo>
                        <a:pt x="3" y="13"/>
                        <a:pt x="0" y="10"/>
                        <a:pt x="0" y="6"/>
                      </a:cubicBezTo>
                      <a:cubicBezTo>
                        <a:pt x="0" y="3"/>
                        <a:pt x="3" y="0"/>
                        <a:pt x="6" y="0"/>
                      </a:cubicBezTo>
                      <a:cubicBezTo>
                        <a:pt x="16" y="0"/>
                        <a:pt x="16" y="0"/>
                        <a:pt x="16" y="0"/>
                      </a:cubicBezTo>
                      <a:cubicBezTo>
                        <a:pt x="20" y="0"/>
                        <a:pt x="22" y="3"/>
                        <a:pt x="22" y="6"/>
                      </a:cubicBezTo>
                      <a:cubicBezTo>
                        <a:pt x="22" y="10"/>
                        <a:pt x="20" y="13"/>
                        <a:pt x="16" y="13"/>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zh-CN" altLang="en-US">
                    <a:cs typeface="+mn-ea"/>
                    <a:sym typeface="+mn-lt"/>
                  </a:endParaRPr>
                </a:p>
              </p:txBody>
            </p:sp>
          </p:grpSp>
        </p:grpSp>
        <p:sp>
          <p:nvSpPr>
            <p:cNvPr id="69" name="椭圆 68">
              <a:extLst>
                <a:ext uri="{FF2B5EF4-FFF2-40B4-BE49-F238E27FC236}">
                  <a16:creationId xmlns:a16="http://schemas.microsoft.com/office/drawing/2014/main" xmlns="" id="{DB15D0C3-5D01-4EBA-B834-8448803DDFBC}"/>
                </a:ext>
              </a:extLst>
            </p:cNvPr>
            <p:cNvSpPr/>
            <p:nvPr/>
          </p:nvSpPr>
          <p:spPr>
            <a:xfrm>
              <a:off x="6031877" y="1263981"/>
              <a:ext cx="718793" cy="718793"/>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265131499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xmlns="" id="{0778BE13-F1B5-4727-882C-F679265FC0B4}"/>
              </a:ext>
            </a:extLst>
          </p:cNvPr>
          <p:cNvGrpSpPr/>
          <p:nvPr/>
        </p:nvGrpSpPr>
        <p:grpSpPr>
          <a:xfrm>
            <a:off x="5313489" y="373380"/>
            <a:ext cx="6610671" cy="6050281"/>
            <a:chOff x="6696840" y="1639792"/>
            <a:chExt cx="5227320" cy="4784197"/>
          </a:xfrm>
        </p:grpSpPr>
        <p:pic>
          <p:nvPicPr>
            <p:cNvPr id="46" name="图片 45">
              <a:extLst>
                <a:ext uri="{FF2B5EF4-FFF2-40B4-BE49-F238E27FC236}">
                  <a16:creationId xmlns:a16="http://schemas.microsoft.com/office/drawing/2014/main" xmlns="" id="{C63F877C-D968-433C-A4B3-40E5044FDC39}"/>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6696840" y="1639792"/>
              <a:ext cx="5227320" cy="4770199"/>
            </a:xfrm>
            <a:prstGeom prst="rect">
              <a:avLst/>
            </a:prstGeom>
          </p:spPr>
        </p:pic>
        <p:sp>
          <p:nvSpPr>
            <p:cNvPr id="47" name="矩形 46">
              <a:extLst>
                <a:ext uri="{FF2B5EF4-FFF2-40B4-BE49-F238E27FC236}">
                  <a16:creationId xmlns:a16="http://schemas.microsoft.com/office/drawing/2014/main" xmlns="" id="{6C6E9A88-7367-4113-BA34-A139178310B6}"/>
                </a:ext>
              </a:extLst>
            </p:cNvPr>
            <p:cNvSpPr/>
            <p:nvPr/>
          </p:nvSpPr>
          <p:spPr>
            <a:xfrm>
              <a:off x="6696840" y="1639792"/>
              <a:ext cx="5227320" cy="4784197"/>
            </a:xfrm>
            <a:prstGeom prst="rect">
              <a:avLst/>
            </a:prstGeom>
            <a:solidFill>
              <a:srgbClr val="313C2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7" name="矩形 6">
            <a:extLst>
              <a:ext uri="{FF2B5EF4-FFF2-40B4-BE49-F238E27FC236}">
                <a16:creationId xmlns:a16="http://schemas.microsoft.com/office/drawing/2014/main" xmlns="" id="{5FDD4F6C-F28D-4D5D-9D65-A65350D333EB}"/>
              </a:ext>
            </a:extLst>
          </p:cNvPr>
          <p:cNvSpPr/>
          <p:nvPr/>
        </p:nvSpPr>
        <p:spPr>
          <a:xfrm>
            <a:off x="4272759" y="373380"/>
            <a:ext cx="3646482" cy="6050280"/>
          </a:xfrm>
          <a:prstGeom prst="rect">
            <a:avLst/>
          </a:pr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xmlns="" id="{EFBDA73B-F9BF-4956-9A9F-E29FDF9E26EC}"/>
              </a:ext>
            </a:extLst>
          </p:cNvPr>
          <p:cNvGrpSpPr/>
          <p:nvPr/>
        </p:nvGrpSpPr>
        <p:grpSpPr>
          <a:xfrm>
            <a:off x="679672" y="634071"/>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23" name="组合 22">
            <a:extLst>
              <a:ext uri="{FF2B5EF4-FFF2-40B4-BE49-F238E27FC236}">
                <a16:creationId xmlns:a16="http://schemas.microsoft.com/office/drawing/2014/main" xmlns="" id="{AA2368CC-D0EA-4620-B157-88C6A6322CEB}"/>
              </a:ext>
            </a:extLst>
          </p:cNvPr>
          <p:cNvGrpSpPr/>
          <p:nvPr/>
        </p:nvGrpSpPr>
        <p:grpSpPr>
          <a:xfrm>
            <a:off x="4933455" y="1160109"/>
            <a:ext cx="2325089" cy="1852178"/>
            <a:chOff x="4933455" y="459786"/>
            <a:chExt cx="2325089" cy="1852178"/>
          </a:xfrm>
        </p:grpSpPr>
        <p:grpSp>
          <p:nvGrpSpPr>
            <p:cNvPr id="10" name="组合 9">
              <a:extLst>
                <a:ext uri="{FF2B5EF4-FFF2-40B4-BE49-F238E27FC236}">
                  <a16:creationId xmlns:a16="http://schemas.microsoft.com/office/drawing/2014/main" xmlns="" id="{E48C25A3-B23F-4B7D-9F39-FD00E166F6F6}"/>
                </a:ext>
              </a:extLst>
            </p:cNvPr>
            <p:cNvGrpSpPr/>
            <p:nvPr/>
          </p:nvGrpSpPr>
          <p:grpSpPr>
            <a:xfrm>
              <a:off x="4933455" y="1047841"/>
              <a:ext cx="2325089" cy="1264123"/>
              <a:chOff x="5051071" y="1063081"/>
              <a:chExt cx="2325089" cy="1264123"/>
            </a:xfrm>
          </p:grpSpPr>
          <p:sp>
            <p:nvSpPr>
              <p:cNvPr id="8" name="文本框 7">
                <a:extLst>
                  <a:ext uri="{FF2B5EF4-FFF2-40B4-BE49-F238E27FC236}">
                    <a16:creationId xmlns:a16="http://schemas.microsoft.com/office/drawing/2014/main" xmlns="" id="{4791B508-FFF1-4C8E-899B-9830D420745B}"/>
                  </a:ext>
                </a:extLst>
              </p:cNvPr>
              <p:cNvSpPr txBox="1"/>
              <p:nvPr/>
            </p:nvSpPr>
            <p:spPr>
              <a:xfrm>
                <a:off x="5377593" y="106308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9" name="文本框 8">
                <a:extLst>
                  <a:ext uri="{FF2B5EF4-FFF2-40B4-BE49-F238E27FC236}">
                    <a16:creationId xmlns:a16="http://schemas.microsoft.com/office/drawing/2014/main" xmlns="" id="{95CEE826-1651-46F6-9554-E7B418DB7FE4}"/>
                  </a:ext>
                </a:extLst>
              </p:cNvPr>
              <p:cNvSpPr txBox="1"/>
              <p:nvPr/>
            </p:nvSpPr>
            <p:spPr>
              <a:xfrm>
                <a:off x="5051071" y="1626628"/>
                <a:ext cx="2325089" cy="700576"/>
              </a:xfrm>
              <a:prstGeom prst="rect">
                <a:avLst/>
              </a:prstGeom>
              <a:noFill/>
            </p:spPr>
            <p:txBody>
              <a:bodyPr wrap="square" rtlCol="0">
                <a:spAutoFit/>
              </a:bodyPr>
              <a:lstStyle/>
              <a:p>
                <a:pPr algn="ctr">
                  <a:lnSpc>
                    <a:spcPct val="150000"/>
                  </a:lnSpc>
                </a:pPr>
                <a:r>
                  <a:rPr lang="zh-CN" altLang="en-US" sz="1400" dirty="0">
                    <a:solidFill>
                      <a:schemeClr val="tx1">
                        <a:alpha val="83000"/>
                      </a:schemeClr>
                    </a:solidFill>
                    <a:cs typeface="+mn-ea"/>
                    <a:sym typeface="+mn-lt"/>
                  </a:rPr>
                  <a:t>点击此处输入你的具体文本说明点</a:t>
                </a:r>
              </a:p>
            </p:txBody>
          </p:sp>
        </p:grpSp>
        <p:grpSp>
          <p:nvGrpSpPr>
            <p:cNvPr id="11" name="组合 10">
              <a:extLst>
                <a:ext uri="{FF2B5EF4-FFF2-40B4-BE49-F238E27FC236}">
                  <a16:creationId xmlns:a16="http://schemas.microsoft.com/office/drawing/2014/main" xmlns="" id="{7DCBB854-A500-4CFF-8CB2-C753AD32393C}"/>
                </a:ext>
              </a:extLst>
            </p:cNvPr>
            <p:cNvGrpSpPr/>
            <p:nvPr/>
          </p:nvGrpSpPr>
          <p:grpSpPr>
            <a:xfrm>
              <a:off x="5899149" y="459786"/>
              <a:ext cx="393700" cy="501650"/>
              <a:chOff x="5964238" y="5456238"/>
              <a:chExt cx="393700" cy="501650"/>
            </a:xfrm>
            <a:solidFill>
              <a:srgbClr val="313C2E"/>
            </a:solidFill>
          </p:grpSpPr>
          <p:sp>
            <p:nvSpPr>
              <p:cNvPr id="12" name="Freeform 259">
                <a:extLst>
                  <a:ext uri="{FF2B5EF4-FFF2-40B4-BE49-F238E27FC236}">
                    <a16:creationId xmlns:a16="http://schemas.microsoft.com/office/drawing/2014/main" xmlns="" id="{90414DF9-6528-40ED-BA98-CCFAC690A8B0}"/>
                  </a:ext>
                </a:extLst>
              </p:cNvPr>
              <p:cNvSpPr>
                <a:spLocks noEditPoints="1"/>
              </p:cNvSpPr>
              <p:nvPr/>
            </p:nvSpPr>
            <p:spPr bwMode="auto">
              <a:xfrm>
                <a:off x="6042025" y="5456238"/>
                <a:ext cx="238125" cy="280988"/>
              </a:xfrm>
              <a:custGeom>
                <a:avLst/>
                <a:gdLst>
                  <a:gd name="T0" fmla="*/ 100 w 200"/>
                  <a:gd name="T1" fmla="*/ 0 h 235"/>
                  <a:gd name="T2" fmla="*/ 170 w 200"/>
                  <a:gd name="T3" fmla="*/ 19 h 235"/>
                  <a:gd name="T4" fmla="*/ 200 w 200"/>
                  <a:gd name="T5" fmla="*/ 92 h 235"/>
                  <a:gd name="T6" fmla="*/ 169 w 200"/>
                  <a:gd name="T7" fmla="*/ 186 h 235"/>
                  <a:gd name="T8" fmla="*/ 100 w 200"/>
                  <a:gd name="T9" fmla="*/ 235 h 235"/>
                  <a:gd name="T10" fmla="*/ 30 w 200"/>
                  <a:gd name="T11" fmla="*/ 186 h 235"/>
                  <a:gd name="T12" fmla="*/ 0 w 200"/>
                  <a:gd name="T13" fmla="*/ 92 h 235"/>
                  <a:gd name="T14" fmla="*/ 30 w 200"/>
                  <a:gd name="T15" fmla="*/ 19 h 235"/>
                  <a:gd name="T16" fmla="*/ 100 w 200"/>
                  <a:gd name="T17" fmla="*/ 0 h 235"/>
                  <a:gd name="T18" fmla="*/ 159 w 200"/>
                  <a:gd name="T19" fmla="*/ 33 h 235"/>
                  <a:gd name="T20" fmla="*/ 100 w 200"/>
                  <a:gd name="T21" fmla="*/ 18 h 235"/>
                  <a:gd name="T22" fmla="*/ 40 w 200"/>
                  <a:gd name="T23" fmla="*/ 33 h 235"/>
                  <a:gd name="T24" fmla="*/ 17 w 200"/>
                  <a:gd name="T25" fmla="*/ 92 h 235"/>
                  <a:gd name="T26" fmla="*/ 45 w 200"/>
                  <a:gd name="T27" fmla="*/ 177 h 235"/>
                  <a:gd name="T28" fmla="*/ 100 w 200"/>
                  <a:gd name="T29" fmla="*/ 217 h 235"/>
                  <a:gd name="T30" fmla="*/ 155 w 200"/>
                  <a:gd name="T31" fmla="*/ 177 h 235"/>
                  <a:gd name="T32" fmla="*/ 182 w 200"/>
                  <a:gd name="T33" fmla="*/ 92 h 235"/>
                  <a:gd name="T34" fmla="*/ 159 w 200"/>
                  <a:gd name="T35" fmla="*/ 3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35">
                    <a:moveTo>
                      <a:pt x="100" y="0"/>
                    </a:moveTo>
                    <a:cubicBezTo>
                      <a:pt x="127" y="0"/>
                      <a:pt x="151" y="5"/>
                      <a:pt x="170" y="19"/>
                    </a:cubicBezTo>
                    <a:cubicBezTo>
                      <a:pt x="188" y="33"/>
                      <a:pt x="200" y="56"/>
                      <a:pt x="200" y="92"/>
                    </a:cubicBezTo>
                    <a:cubicBezTo>
                      <a:pt x="200" y="126"/>
                      <a:pt x="187" y="160"/>
                      <a:pt x="169" y="186"/>
                    </a:cubicBezTo>
                    <a:cubicBezTo>
                      <a:pt x="149" y="215"/>
                      <a:pt x="123" y="235"/>
                      <a:pt x="100" y="235"/>
                    </a:cubicBezTo>
                    <a:cubicBezTo>
                      <a:pt x="76" y="235"/>
                      <a:pt x="50" y="215"/>
                      <a:pt x="30" y="186"/>
                    </a:cubicBezTo>
                    <a:cubicBezTo>
                      <a:pt x="12" y="160"/>
                      <a:pt x="0" y="126"/>
                      <a:pt x="0" y="92"/>
                    </a:cubicBezTo>
                    <a:cubicBezTo>
                      <a:pt x="0" y="56"/>
                      <a:pt x="11" y="33"/>
                      <a:pt x="30" y="19"/>
                    </a:cubicBezTo>
                    <a:cubicBezTo>
                      <a:pt x="48" y="5"/>
                      <a:pt x="73" y="0"/>
                      <a:pt x="100" y="0"/>
                    </a:cubicBezTo>
                    <a:close/>
                    <a:moveTo>
                      <a:pt x="159" y="33"/>
                    </a:moveTo>
                    <a:cubicBezTo>
                      <a:pt x="144" y="22"/>
                      <a:pt x="123" y="18"/>
                      <a:pt x="100" y="18"/>
                    </a:cubicBezTo>
                    <a:cubicBezTo>
                      <a:pt x="76" y="18"/>
                      <a:pt x="55" y="22"/>
                      <a:pt x="40" y="33"/>
                    </a:cubicBezTo>
                    <a:cubicBezTo>
                      <a:pt x="26" y="44"/>
                      <a:pt x="17" y="62"/>
                      <a:pt x="17" y="92"/>
                    </a:cubicBezTo>
                    <a:cubicBezTo>
                      <a:pt x="17" y="122"/>
                      <a:pt x="29" y="153"/>
                      <a:pt x="45" y="177"/>
                    </a:cubicBezTo>
                    <a:cubicBezTo>
                      <a:pt x="61" y="201"/>
                      <a:pt x="82" y="217"/>
                      <a:pt x="100" y="217"/>
                    </a:cubicBezTo>
                    <a:cubicBezTo>
                      <a:pt x="117" y="217"/>
                      <a:pt x="138" y="201"/>
                      <a:pt x="155" y="177"/>
                    </a:cubicBezTo>
                    <a:cubicBezTo>
                      <a:pt x="171" y="153"/>
                      <a:pt x="182" y="122"/>
                      <a:pt x="182" y="92"/>
                    </a:cubicBezTo>
                    <a:cubicBezTo>
                      <a:pt x="182" y="62"/>
                      <a:pt x="173" y="44"/>
                      <a:pt x="15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 name="Freeform 260">
                <a:extLst>
                  <a:ext uri="{FF2B5EF4-FFF2-40B4-BE49-F238E27FC236}">
                    <a16:creationId xmlns:a16="http://schemas.microsoft.com/office/drawing/2014/main" xmlns="" id="{A02FF27A-2277-48C4-B31B-24DC0ACA7942}"/>
                  </a:ext>
                </a:extLst>
              </p:cNvPr>
              <p:cNvSpPr>
                <a:spLocks/>
              </p:cNvSpPr>
              <p:nvPr/>
            </p:nvSpPr>
            <p:spPr bwMode="auto">
              <a:xfrm>
                <a:off x="6086475" y="5470525"/>
                <a:ext cx="184150" cy="133350"/>
              </a:xfrm>
              <a:custGeom>
                <a:avLst/>
                <a:gdLst>
                  <a:gd name="T0" fmla="*/ 1 w 154"/>
                  <a:gd name="T1" fmla="*/ 11 h 112"/>
                  <a:gd name="T2" fmla="*/ 4 w 154"/>
                  <a:gd name="T3" fmla="*/ 2 h 112"/>
                  <a:gd name="T4" fmla="*/ 13 w 154"/>
                  <a:gd name="T5" fmla="*/ 4 h 112"/>
                  <a:gd name="T6" fmla="*/ 145 w 154"/>
                  <a:gd name="T7" fmla="*/ 98 h 112"/>
                  <a:gd name="T8" fmla="*/ 148 w 154"/>
                  <a:gd name="T9" fmla="*/ 99 h 112"/>
                  <a:gd name="T10" fmla="*/ 153 w 154"/>
                  <a:gd name="T11" fmla="*/ 107 h 112"/>
                  <a:gd name="T12" fmla="*/ 145 w 154"/>
                  <a:gd name="T13" fmla="*/ 111 h 112"/>
                  <a:gd name="T14" fmla="*/ 142 w 154"/>
                  <a:gd name="T15" fmla="*/ 110 h 112"/>
                  <a:gd name="T16" fmla="*/ 1 w 154"/>
                  <a:gd name="T1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12">
                    <a:moveTo>
                      <a:pt x="1" y="11"/>
                    </a:moveTo>
                    <a:cubicBezTo>
                      <a:pt x="0" y="8"/>
                      <a:pt x="1" y="4"/>
                      <a:pt x="4" y="2"/>
                    </a:cubicBezTo>
                    <a:cubicBezTo>
                      <a:pt x="7" y="0"/>
                      <a:pt x="11" y="1"/>
                      <a:pt x="13" y="4"/>
                    </a:cubicBezTo>
                    <a:cubicBezTo>
                      <a:pt x="50" y="71"/>
                      <a:pt x="83" y="80"/>
                      <a:pt x="145" y="98"/>
                    </a:cubicBezTo>
                    <a:cubicBezTo>
                      <a:pt x="148" y="99"/>
                      <a:pt x="148" y="99"/>
                      <a:pt x="148" y="99"/>
                    </a:cubicBezTo>
                    <a:cubicBezTo>
                      <a:pt x="152" y="100"/>
                      <a:pt x="154" y="103"/>
                      <a:pt x="153" y="107"/>
                    </a:cubicBezTo>
                    <a:cubicBezTo>
                      <a:pt x="152" y="110"/>
                      <a:pt x="148" y="112"/>
                      <a:pt x="145" y="111"/>
                    </a:cubicBezTo>
                    <a:cubicBezTo>
                      <a:pt x="142" y="110"/>
                      <a:pt x="142" y="110"/>
                      <a:pt x="142" y="110"/>
                    </a:cubicBezTo>
                    <a:cubicBezTo>
                      <a:pt x="76" y="92"/>
                      <a:pt x="41" y="82"/>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261">
                <a:extLst>
                  <a:ext uri="{FF2B5EF4-FFF2-40B4-BE49-F238E27FC236}">
                    <a16:creationId xmlns:a16="http://schemas.microsoft.com/office/drawing/2014/main" xmlns="" id="{E6DDD30C-33C7-484E-B38D-E2DB87D9522B}"/>
                  </a:ext>
                </a:extLst>
              </p:cNvPr>
              <p:cNvSpPr>
                <a:spLocks/>
              </p:cNvSpPr>
              <p:nvPr/>
            </p:nvSpPr>
            <p:spPr bwMode="auto">
              <a:xfrm>
                <a:off x="6046788" y="5514975"/>
                <a:ext cx="87312" cy="69850"/>
              </a:xfrm>
              <a:custGeom>
                <a:avLst/>
                <a:gdLst>
                  <a:gd name="T0" fmla="*/ 61 w 73"/>
                  <a:gd name="T1" fmla="*/ 3 h 58"/>
                  <a:gd name="T2" fmla="*/ 70 w 73"/>
                  <a:gd name="T3" fmla="*/ 2 h 58"/>
                  <a:gd name="T4" fmla="*/ 71 w 73"/>
                  <a:gd name="T5" fmla="*/ 11 h 58"/>
                  <a:gd name="T6" fmla="*/ 36 w 73"/>
                  <a:gd name="T7" fmla="*/ 45 h 58"/>
                  <a:gd name="T8" fmla="*/ 8 w 73"/>
                  <a:gd name="T9" fmla="*/ 57 h 58"/>
                  <a:gd name="T10" fmla="*/ 0 w 73"/>
                  <a:gd name="T11" fmla="*/ 52 h 58"/>
                  <a:gd name="T12" fmla="*/ 5 w 73"/>
                  <a:gd name="T13" fmla="*/ 44 h 58"/>
                  <a:gd name="T14" fmla="*/ 29 w 73"/>
                  <a:gd name="T15" fmla="*/ 34 h 58"/>
                  <a:gd name="T16" fmla="*/ 61 w 73"/>
                  <a:gd name="T1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58">
                    <a:moveTo>
                      <a:pt x="61" y="3"/>
                    </a:moveTo>
                    <a:cubicBezTo>
                      <a:pt x="63" y="0"/>
                      <a:pt x="67" y="0"/>
                      <a:pt x="70" y="2"/>
                    </a:cubicBezTo>
                    <a:cubicBezTo>
                      <a:pt x="73" y="4"/>
                      <a:pt x="73" y="8"/>
                      <a:pt x="71" y="11"/>
                    </a:cubicBezTo>
                    <a:cubicBezTo>
                      <a:pt x="58" y="27"/>
                      <a:pt x="47" y="38"/>
                      <a:pt x="36" y="45"/>
                    </a:cubicBezTo>
                    <a:cubicBezTo>
                      <a:pt x="26" y="52"/>
                      <a:pt x="17" y="55"/>
                      <a:pt x="8" y="57"/>
                    </a:cubicBezTo>
                    <a:cubicBezTo>
                      <a:pt x="4" y="58"/>
                      <a:pt x="1" y="55"/>
                      <a:pt x="0" y="52"/>
                    </a:cubicBezTo>
                    <a:cubicBezTo>
                      <a:pt x="0" y="48"/>
                      <a:pt x="2" y="45"/>
                      <a:pt x="5" y="44"/>
                    </a:cubicBezTo>
                    <a:cubicBezTo>
                      <a:pt x="13" y="43"/>
                      <a:pt x="20" y="40"/>
                      <a:pt x="29" y="34"/>
                    </a:cubicBezTo>
                    <a:cubicBezTo>
                      <a:pt x="38" y="28"/>
                      <a:pt x="49" y="18"/>
                      <a:pt x="6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262">
                <a:extLst>
                  <a:ext uri="{FF2B5EF4-FFF2-40B4-BE49-F238E27FC236}">
                    <a16:creationId xmlns:a16="http://schemas.microsoft.com/office/drawing/2014/main" xmlns="" id="{BC9BC512-DB6D-4283-9820-E872C9B278E6}"/>
                  </a:ext>
                </a:extLst>
              </p:cNvPr>
              <p:cNvSpPr>
                <a:spLocks noEditPoints="1"/>
              </p:cNvSpPr>
              <p:nvPr/>
            </p:nvSpPr>
            <p:spPr bwMode="auto">
              <a:xfrm>
                <a:off x="5964238" y="5724525"/>
                <a:ext cx="393700" cy="233363"/>
              </a:xfrm>
              <a:custGeom>
                <a:avLst/>
                <a:gdLst>
                  <a:gd name="T0" fmla="*/ 55 w 329"/>
                  <a:gd name="T1" fmla="*/ 54 h 196"/>
                  <a:gd name="T2" fmla="*/ 24 w 329"/>
                  <a:gd name="T3" fmla="*/ 104 h 196"/>
                  <a:gd name="T4" fmla="*/ 23 w 329"/>
                  <a:gd name="T5" fmla="*/ 179 h 196"/>
                  <a:gd name="T6" fmla="*/ 306 w 329"/>
                  <a:gd name="T7" fmla="*/ 179 h 196"/>
                  <a:gd name="T8" fmla="*/ 305 w 329"/>
                  <a:gd name="T9" fmla="*/ 104 h 196"/>
                  <a:gd name="T10" fmla="*/ 274 w 329"/>
                  <a:gd name="T11" fmla="*/ 54 h 196"/>
                  <a:gd name="T12" fmla="*/ 230 w 329"/>
                  <a:gd name="T13" fmla="*/ 38 h 196"/>
                  <a:gd name="T14" fmla="*/ 225 w 329"/>
                  <a:gd name="T15" fmla="*/ 30 h 196"/>
                  <a:gd name="T16" fmla="*/ 225 w 329"/>
                  <a:gd name="T17" fmla="*/ 30 h 196"/>
                  <a:gd name="T18" fmla="*/ 224 w 329"/>
                  <a:gd name="T19" fmla="*/ 21 h 196"/>
                  <a:gd name="T20" fmla="*/ 168 w 329"/>
                  <a:gd name="T21" fmla="*/ 40 h 196"/>
                  <a:gd name="T22" fmla="*/ 162 w 329"/>
                  <a:gd name="T23" fmla="*/ 40 h 196"/>
                  <a:gd name="T24" fmla="*/ 106 w 329"/>
                  <a:gd name="T25" fmla="*/ 21 h 196"/>
                  <a:gd name="T26" fmla="*/ 105 w 329"/>
                  <a:gd name="T27" fmla="*/ 30 h 196"/>
                  <a:gd name="T28" fmla="*/ 99 w 329"/>
                  <a:gd name="T29" fmla="*/ 38 h 196"/>
                  <a:gd name="T30" fmla="*/ 55 w 329"/>
                  <a:gd name="T31" fmla="*/ 54 h 196"/>
                  <a:gd name="T32" fmla="*/ 7 w 329"/>
                  <a:gd name="T33" fmla="*/ 100 h 196"/>
                  <a:gd name="T34" fmla="*/ 47 w 329"/>
                  <a:gd name="T35" fmla="*/ 39 h 196"/>
                  <a:gd name="T36" fmla="*/ 47 w 329"/>
                  <a:gd name="T37" fmla="*/ 39 h 196"/>
                  <a:gd name="T38" fmla="*/ 48 w 329"/>
                  <a:gd name="T39" fmla="*/ 38 h 196"/>
                  <a:gd name="T40" fmla="*/ 88 w 329"/>
                  <a:gd name="T41" fmla="*/ 23 h 196"/>
                  <a:gd name="T42" fmla="*/ 90 w 329"/>
                  <a:gd name="T43" fmla="*/ 8 h 196"/>
                  <a:gd name="T44" fmla="*/ 90 w 329"/>
                  <a:gd name="T45" fmla="*/ 8 h 196"/>
                  <a:gd name="T46" fmla="*/ 90 w 329"/>
                  <a:gd name="T47" fmla="*/ 7 h 196"/>
                  <a:gd name="T48" fmla="*/ 101 w 329"/>
                  <a:gd name="T49" fmla="*/ 1 h 196"/>
                  <a:gd name="T50" fmla="*/ 165 w 329"/>
                  <a:gd name="T51" fmla="*/ 23 h 196"/>
                  <a:gd name="T52" fmla="*/ 228 w 329"/>
                  <a:gd name="T53" fmla="*/ 1 h 196"/>
                  <a:gd name="T54" fmla="*/ 230 w 329"/>
                  <a:gd name="T55" fmla="*/ 1 h 196"/>
                  <a:gd name="T56" fmla="*/ 240 w 329"/>
                  <a:gd name="T57" fmla="*/ 8 h 196"/>
                  <a:gd name="T58" fmla="*/ 241 w 329"/>
                  <a:gd name="T59" fmla="*/ 23 h 196"/>
                  <a:gd name="T60" fmla="*/ 281 w 329"/>
                  <a:gd name="T61" fmla="*/ 38 h 196"/>
                  <a:gd name="T62" fmla="*/ 283 w 329"/>
                  <a:gd name="T63" fmla="*/ 39 h 196"/>
                  <a:gd name="T64" fmla="*/ 322 w 329"/>
                  <a:gd name="T65" fmla="*/ 100 h 196"/>
                  <a:gd name="T66" fmla="*/ 322 w 329"/>
                  <a:gd name="T67" fmla="*/ 189 h 196"/>
                  <a:gd name="T68" fmla="*/ 313 w 329"/>
                  <a:gd name="T69" fmla="*/ 196 h 196"/>
                  <a:gd name="T70" fmla="*/ 16 w 329"/>
                  <a:gd name="T71" fmla="*/ 196 h 196"/>
                  <a:gd name="T72" fmla="*/ 16 w 329"/>
                  <a:gd name="T73" fmla="*/ 196 h 196"/>
                  <a:gd name="T74" fmla="*/ 8 w 329"/>
                  <a:gd name="T75" fmla="*/ 189 h 196"/>
                  <a:gd name="T76" fmla="*/ 7 w 329"/>
                  <a:gd name="T77" fmla="*/ 10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9" h="196">
                    <a:moveTo>
                      <a:pt x="55" y="54"/>
                    </a:moveTo>
                    <a:cubicBezTo>
                      <a:pt x="39" y="65"/>
                      <a:pt x="29" y="83"/>
                      <a:pt x="24" y="104"/>
                    </a:cubicBezTo>
                    <a:cubicBezTo>
                      <a:pt x="18" y="128"/>
                      <a:pt x="19" y="155"/>
                      <a:pt x="23" y="179"/>
                    </a:cubicBezTo>
                    <a:cubicBezTo>
                      <a:pt x="306" y="179"/>
                      <a:pt x="306" y="179"/>
                      <a:pt x="306" y="179"/>
                    </a:cubicBezTo>
                    <a:cubicBezTo>
                      <a:pt x="311" y="155"/>
                      <a:pt x="311" y="128"/>
                      <a:pt x="305" y="104"/>
                    </a:cubicBezTo>
                    <a:cubicBezTo>
                      <a:pt x="300" y="83"/>
                      <a:pt x="290" y="65"/>
                      <a:pt x="274" y="54"/>
                    </a:cubicBezTo>
                    <a:cubicBezTo>
                      <a:pt x="230" y="38"/>
                      <a:pt x="230" y="38"/>
                      <a:pt x="230" y="38"/>
                    </a:cubicBezTo>
                    <a:cubicBezTo>
                      <a:pt x="227" y="36"/>
                      <a:pt x="225" y="34"/>
                      <a:pt x="225" y="30"/>
                    </a:cubicBezTo>
                    <a:cubicBezTo>
                      <a:pt x="225" y="30"/>
                      <a:pt x="225" y="30"/>
                      <a:pt x="225" y="30"/>
                    </a:cubicBezTo>
                    <a:cubicBezTo>
                      <a:pt x="224" y="21"/>
                      <a:pt x="224" y="21"/>
                      <a:pt x="224" y="21"/>
                    </a:cubicBezTo>
                    <a:cubicBezTo>
                      <a:pt x="168" y="40"/>
                      <a:pt x="168" y="40"/>
                      <a:pt x="168" y="40"/>
                    </a:cubicBezTo>
                    <a:cubicBezTo>
                      <a:pt x="166" y="41"/>
                      <a:pt x="164" y="41"/>
                      <a:pt x="162" y="40"/>
                    </a:cubicBezTo>
                    <a:cubicBezTo>
                      <a:pt x="106" y="21"/>
                      <a:pt x="106" y="21"/>
                      <a:pt x="106" y="21"/>
                    </a:cubicBezTo>
                    <a:cubicBezTo>
                      <a:pt x="105" y="30"/>
                      <a:pt x="105" y="30"/>
                      <a:pt x="105" y="30"/>
                    </a:cubicBezTo>
                    <a:cubicBezTo>
                      <a:pt x="104" y="34"/>
                      <a:pt x="102" y="37"/>
                      <a:pt x="99" y="38"/>
                    </a:cubicBezTo>
                    <a:cubicBezTo>
                      <a:pt x="55" y="54"/>
                      <a:pt x="55" y="54"/>
                      <a:pt x="55" y="54"/>
                    </a:cubicBezTo>
                    <a:close/>
                    <a:moveTo>
                      <a:pt x="7" y="100"/>
                    </a:moveTo>
                    <a:cubicBezTo>
                      <a:pt x="14" y="74"/>
                      <a:pt x="26" y="52"/>
                      <a:pt x="47" y="39"/>
                    </a:cubicBezTo>
                    <a:cubicBezTo>
                      <a:pt x="47" y="39"/>
                      <a:pt x="47" y="39"/>
                      <a:pt x="47" y="39"/>
                    </a:cubicBezTo>
                    <a:cubicBezTo>
                      <a:pt x="47" y="39"/>
                      <a:pt x="48" y="38"/>
                      <a:pt x="48" y="38"/>
                    </a:cubicBezTo>
                    <a:cubicBezTo>
                      <a:pt x="88" y="23"/>
                      <a:pt x="88" y="23"/>
                      <a:pt x="88" y="23"/>
                    </a:cubicBezTo>
                    <a:cubicBezTo>
                      <a:pt x="90" y="8"/>
                      <a:pt x="90" y="8"/>
                      <a:pt x="90" y="8"/>
                    </a:cubicBezTo>
                    <a:cubicBezTo>
                      <a:pt x="90" y="8"/>
                      <a:pt x="90" y="8"/>
                      <a:pt x="90" y="8"/>
                    </a:cubicBezTo>
                    <a:cubicBezTo>
                      <a:pt x="90" y="8"/>
                      <a:pt x="90" y="7"/>
                      <a:pt x="90" y="7"/>
                    </a:cubicBezTo>
                    <a:cubicBezTo>
                      <a:pt x="92" y="2"/>
                      <a:pt x="97" y="0"/>
                      <a:pt x="101" y="1"/>
                    </a:cubicBezTo>
                    <a:cubicBezTo>
                      <a:pt x="165" y="23"/>
                      <a:pt x="165" y="23"/>
                      <a:pt x="165" y="23"/>
                    </a:cubicBezTo>
                    <a:cubicBezTo>
                      <a:pt x="228" y="1"/>
                      <a:pt x="228" y="1"/>
                      <a:pt x="228" y="1"/>
                    </a:cubicBezTo>
                    <a:cubicBezTo>
                      <a:pt x="228" y="1"/>
                      <a:pt x="229" y="1"/>
                      <a:pt x="230" y="1"/>
                    </a:cubicBezTo>
                    <a:cubicBezTo>
                      <a:pt x="235" y="0"/>
                      <a:pt x="239" y="4"/>
                      <a:pt x="240" y="8"/>
                    </a:cubicBezTo>
                    <a:cubicBezTo>
                      <a:pt x="241" y="23"/>
                      <a:pt x="241" y="23"/>
                      <a:pt x="241" y="23"/>
                    </a:cubicBezTo>
                    <a:cubicBezTo>
                      <a:pt x="281" y="38"/>
                      <a:pt x="281" y="38"/>
                      <a:pt x="281" y="38"/>
                    </a:cubicBezTo>
                    <a:cubicBezTo>
                      <a:pt x="282" y="38"/>
                      <a:pt x="282" y="39"/>
                      <a:pt x="283" y="39"/>
                    </a:cubicBezTo>
                    <a:cubicBezTo>
                      <a:pt x="304" y="52"/>
                      <a:pt x="316" y="74"/>
                      <a:pt x="322" y="100"/>
                    </a:cubicBezTo>
                    <a:cubicBezTo>
                      <a:pt x="329" y="129"/>
                      <a:pt x="328" y="162"/>
                      <a:pt x="322" y="189"/>
                    </a:cubicBezTo>
                    <a:cubicBezTo>
                      <a:pt x="321" y="193"/>
                      <a:pt x="318" y="196"/>
                      <a:pt x="313" y="196"/>
                    </a:cubicBezTo>
                    <a:cubicBezTo>
                      <a:pt x="16" y="196"/>
                      <a:pt x="16" y="196"/>
                      <a:pt x="16" y="196"/>
                    </a:cubicBezTo>
                    <a:cubicBezTo>
                      <a:pt x="16" y="196"/>
                      <a:pt x="16" y="196"/>
                      <a:pt x="16" y="196"/>
                    </a:cubicBezTo>
                    <a:cubicBezTo>
                      <a:pt x="12" y="196"/>
                      <a:pt x="9" y="193"/>
                      <a:pt x="8" y="189"/>
                    </a:cubicBezTo>
                    <a:cubicBezTo>
                      <a:pt x="1" y="162"/>
                      <a:pt x="0" y="129"/>
                      <a:pt x="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Freeform 263">
                <a:extLst>
                  <a:ext uri="{FF2B5EF4-FFF2-40B4-BE49-F238E27FC236}">
                    <a16:creationId xmlns:a16="http://schemas.microsoft.com/office/drawing/2014/main" xmlns="" id="{0FF1024E-AA02-4CBB-8027-B0CD3077919F}"/>
                  </a:ext>
                </a:extLst>
              </p:cNvPr>
              <p:cNvSpPr>
                <a:spLocks/>
              </p:cNvSpPr>
              <p:nvPr/>
            </p:nvSpPr>
            <p:spPr bwMode="auto">
              <a:xfrm>
                <a:off x="6124575" y="5767388"/>
                <a:ext cx="165100" cy="185738"/>
              </a:xfrm>
              <a:custGeom>
                <a:avLst/>
                <a:gdLst>
                  <a:gd name="T0" fmla="*/ 13 w 139"/>
                  <a:gd name="T1" fmla="*/ 149 h 155"/>
                  <a:gd name="T2" fmla="*/ 6 w 139"/>
                  <a:gd name="T3" fmla="*/ 155 h 155"/>
                  <a:gd name="T4" fmla="*/ 0 w 139"/>
                  <a:gd name="T5" fmla="*/ 149 h 155"/>
                  <a:gd name="T6" fmla="*/ 0 w 139"/>
                  <a:gd name="T7" fmla="*/ 79 h 155"/>
                  <a:gd name="T8" fmla="*/ 3 w 139"/>
                  <a:gd name="T9" fmla="*/ 73 h 155"/>
                  <a:gd name="T10" fmla="*/ 69 w 139"/>
                  <a:gd name="T11" fmla="*/ 35 h 155"/>
                  <a:gd name="T12" fmla="*/ 128 w 139"/>
                  <a:gd name="T13" fmla="*/ 2 h 155"/>
                  <a:gd name="T14" fmla="*/ 137 w 139"/>
                  <a:gd name="T15" fmla="*/ 4 h 155"/>
                  <a:gd name="T16" fmla="*/ 134 w 139"/>
                  <a:gd name="T17" fmla="*/ 13 h 155"/>
                  <a:gd name="T18" fmla="*/ 75 w 139"/>
                  <a:gd name="T19" fmla="*/ 47 h 155"/>
                  <a:gd name="T20" fmla="*/ 13 w 139"/>
                  <a:gd name="T21" fmla="*/ 82 h 155"/>
                  <a:gd name="T22" fmla="*/ 13 w 139"/>
                  <a:gd name="T23" fmla="*/ 14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5">
                    <a:moveTo>
                      <a:pt x="13" y="149"/>
                    </a:moveTo>
                    <a:cubicBezTo>
                      <a:pt x="13" y="152"/>
                      <a:pt x="10" y="155"/>
                      <a:pt x="6" y="155"/>
                    </a:cubicBezTo>
                    <a:cubicBezTo>
                      <a:pt x="2" y="155"/>
                      <a:pt x="0" y="152"/>
                      <a:pt x="0" y="149"/>
                    </a:cubicBezTo>
                    <a:cubicBezTo>
                      <a:pt x="0" y="79"/>
                      <a:pt x="0" y="79"/>
                      <a:pt x="0" y="79"/>
                    </a:cubicBezTo>
                    <a:cubicBezTo>
                      <a:pt x="0" y="76"/>
                      <a:pt x="1" y="74"/>
                      <a:pt x="3" y="73"/>
                    </a:cubicBezTo>
                    <a:cubicBezTo>
                      <a:pt x="28" y="58"/>
                      <a:pt x="48" y="47"/>
                      <a:pt x="69" y="35"/>
                    </a:cubicBezTo>
                    <a:cubicBezTo>
                      <a:pt x="88" y="25"/>
                      <a:pt x="106" y="14"/>
                      <a:pt x="128" y="2"/>
                    </a:cubicBezTo>
                    <a:cubicBezTo>
                      <a:pt x="131" y="0"/>
                      <a:pt x="135" y="1"/>
                      <a:pt x="137" y="4"/>
                    </a:cubicBezTo>
                    <a:cubicBezTo>
                      <a:pt x="139" y="7"/>
                      <a:pt x="138" y="11"/>
                      <a:pt x="134" y="13"/>
                    </a:cubicBezTo>
                    <a:cubicBezTo>
                      <a:pt x="112" y="26"/>
                      <a:pt x="94" y="36"/>
                      <a:pt x="75" y="47"/>
                    </a:cubicBezTo>
                    <a:cubicBezTo>
                      <a:pt x="56" y="57"/>
                      <a:pt x="36" y="68"/>
                      <a:pt x="13" y="82"/>
                    </a:cubicBezTo>
                    <a:lnTo>
                      <a:pt x="13"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Freeform 264">
                <a:extLst>
                  <a:ext uri="{FF2B5EF4-FFF2-40B4-BE49-F238E27FC236}">
                    <a16:creationId xmlns:a16="http://schemas.microsoft.com/office/drawing/2014/main" xmlns="" id="{763D95C4-8393-4FEA-BC7E-93606397D1C4}"/>
                  </a:ext>
                </a:extLst>
              </p:cNvPr>
              <p:cNvSpPr>
                <a:spLocks/>
              </p:cNvSpPr>
              <p:nvPr/>
            </p:nvSpPr>
            <p:spPr bwMode="auto">
              <a:xfrm>
                <a:off x="6153150" y="5753100"/>
                <a:ext cx="15875" cy="98425"/>
              </a:xfrm>
              <a:custGeom>
                <a:avLst/>
                <a:gdLst>
                  <a:gd name="T0" fmla="*/ 0 w 13"/>
                  <a:gd name="T1" fmla="*/ 7 h 82"/>
                  <a:gd name="T2" fmla="*/ 7 w 13"/>
                  <a:gd name="T3" fmla="*/ 0 h 82"/>
                  <a:gd name="T4" fmla="*/ 13 w 13"/>
                  <a:gd name="T5" fmla="*/ 7 h 82"/>
                  <a:gd name="T6" fmla="*/ 13 w 13"/>
                  <a:gd name="T7" fmla="*/ 75 h 82"/>
                  <a:gd name="T8" fmla="*/ 7 w 13"/>
                  <a:gd name="T9" fmla="*/ 82 h 82"/>
                  <a:gd name="T10" fmla="*/ 0 w 13"/>
                  <a:gd name="T11" fmla="*/ 75 h 82"/>
                  <a:gd name="T12" fmla="*/ 0 w 13"/>
                  <a:gd name="T13" fmla="*/ 7 h 82"/>
                </a:gdLst>
                <a:ahLst/>
                <a:cxnLst>
                  <a:cxn ang="0">
                    <a:pos x="T0" y="T1"/>
                  </a:cxn>
                  <a:cxn ang="0">
                    <a:pos x="T2" y="T3"/>
                  </a:cxn>
                  <a:cxn ang="0">
                    <a:pos x="T4" y="T5"/>
                  </a:cxn>
                  <a:cxn ang="0">
                    <a:pos x="T6" y="T7"/>
                  </a:cxn>
                  <a:cxn ang="0">
                    <a:pos x="T8" y="T9"/>
                  </a:cxn>
                  <a:cxn ang="0">
                    <a:pos x="T10" y="T11"/>
                  </a:cxn>
                  <a:cxn ang="0">
                    <a:pos x="T12" y="T13"/>
                  </a:cxn>
                </a:cxnLst>
                <a:rect l="0" t="0" r="r" b="b"/>
                <a:pathLst>
                  <a:path w="13" h="82">
                    <a:moveTo>
                      <a:pt x="0" y="7"/>
                    </a:moveTo>
                    <a:cubicBezTo>
                      <a:pt x="0" y="3"/>
                      <a:pt x="3" y="0"/>
                      <a:pt x="7" y="0"/>
                    </a:cubicBezTo>
                    <a:cubicBezTo>
                      <a:pt x="10" y="0"/>
                      <a:pt x="13" y="3"/>
                      <a:pt x="13" y="7"/>
                    </a:cubicBezTo>
                    <a:cubicBezTo>
                      <a:pt x="13" y="75"/>
                      <a:pt x="13" y="75"/>
                      <a:pt x="13" y="75"/>
                    </a:cubicBezTo>
                    <a:cubicBezTo>
                      <a:pt x="13" y="79"/>
                      <a:pt x="10" y="82"/>
                      <a:pt x="7" y="82"/>
                    </a:cubicBezTo>
                    <a:cubicBezTo>
                      <a:pt x="3" y="82"/>
                      <a:pt x="0" y="79"/>
                      <a:pt x="0" y="75"/>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265">
                <a:extLst>
                  <a:ext uri="{FF2B5EF4-FFF2-40B4-BE49-F238E27FC236}">
                    <a16:creationId xmlns:a16="http://schemas.microsoft.com/office/drawing/2014/main" xmlns="" id="{5F328727-4A4A-4184-8D62-ABD729293AC6}"/>
                  </a:ext>
                </a:extLst>
              </p:cNvPr>
              <p:cNvSpPr>
                <a:spLocks/>
              </p:cNvSpPr>
              <p:nvPr/>
            </p:nvSpPr>
            <p:spPr bwMode="auto">
              <a:xfrm>
                <a:off x="6070600" y="5754688"/>
                <a:ext cx="98425" cy="47625"/>
              </a:xfrm>
              <a:custGeom>
                <a:avLst/>
                <a:gdLst>
                  <a:gd name="T0" fmla="*/ 6 w 82"/>
                  <a:gd name="T1" fmla="*/ 14 h 40"/>
                  <a:gd name="T2" fmla="*/ 2 w 82"/>
                  <a:gd name="T3" fmla="*/ 6 h 40"/>
                  <a:gd name="T4" fmla="*/ 10 w 82"/>
                  <a:gd name="T5" fmla="*/ 2 h 40"/>
                  <a:gd name="T6" fmla="*/ 77 w 82"/>
                  <a:gd name="T7" fmla="*/ 26 h 40"/>
                  <a:gd name="T8" fmla="*/ 81 w 82"/>
                  <a:gd name="T9" fmla="*/ 35 h 40"/>
                  <a:gd name="T10" fmla="*/ 72 w 82"/>
                  <a:gd name="T11" fmla="*/ 39 h 40"/>
                  <a:gd name="T12" fmla="*/ 6 w 82"/>
                  <a:gd name="T13" fmla="*/ 14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6" y="14"/>
                    </a:moveTo>
                    <a:cubicBezTo>
                      <a:pt x="2" y="13"/>
                      <a:pt x="0" y="9"/>
                      <a:pt x="2" y="6"/>
                    </a:cubicBezTo>
                    <a:cubicBezTo>
                      <a:pt x="3" y="2"/>
                      <a:pt x="7" y="0"/>
                      <a:pt x="10" y="2"/>
                    </a:cubicBezTo>
                    <a:cubicBezTo>
                      <a:pt x="77" y="26"/>
                      <a:pt x="77" y="26"/>
                      <a:pt x="77" y="26"/>
                    </a:cubicBezTo>
                    <a:cubicBezTo>
                      <a:pt x="80" y="28"/>
                      <a:pt x="82" y="31"/>
                      <a:pt x="81" y="35"/>
                    </a:cubicBezTo>
                    <a:cubicBezTo>
                      <a:pt x="80" y="38"/>
                      <a:pt x="76" y="40"/>
                      <a:pt x="72" y="39"/>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266">
                <a:extLst>
                  <a:ext uri="{FF2B5EF4-FFF2-40B4-BE49-F238E27FC236}">
                    <a16:creationId xmlns:a16="http://schemas.microsoft.com/office/drawing/2014/main" xmlns="" id="{7DB660B5-98F0-4821-92BC-0FDF0C72D537}"/>
                  </a:ext>
                </a:extLst>
              </p:cNvPr>
              <p:cNvSpPr>
                <a:spLocks/>
              </p:cNvSpPr>
              <p:nvPr/>
            </p:nvSpPr>
            <p:spPr bwMode="auto">
              <a:xfrm>
                <a:off x="6151563" y="5754688"/>
                <a:ext cx="98425" cy="47625"/>
              </a:xfrm>
              <a:custGeom>
                <a:avLst/>
                <a:gdLst>
                  <a:gd name="T0" fmla="*/ 72 w 82"/>
                  <a:gd name="T1" fmla="*/ 2 h 40"/>
                  <a:gd name="T2" fmla="*/ 81 w 82"/>
                  <a:gd name="T3" fmla="*/ 6 h 40"/>
                  <a:gd name="T4" fmla="*/ 77 w 82"/>
                  <a:gd name="T5" fmla="*/ 14 h 40"/>
                  <a:gd name="T6" fmla="*/ 10 w 82"/>
                  <a:gd name="T7" fmla="*/ 39 h 40"/>
                  <a:gd name="T8" fmla="*/ 2 w 82"/>
                  <a:gd name="T9" fmla="*/ 35 h 40"/>
                  <a:gd name="T10" fmla="*/ 5 w 82"/>
                  <a:gd name="T11" fmla="*/ 26 h 40"/>
                  <a:gd name="T12" fmla="*/ 72 w 82"/>
                  <a:gd name="T13" fmla="*/ 2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72" y="2"/>
                    </a:moveTo>
                    <a:cubicBezTo>
                      <a:pt x="76" y="0"/>
                      <a:pt x="80" y="2"/>
                      <a:pt x="81" y="6"/>
                    </a:cubicBezTo>
                    <a:cubicBezTo>
                      <a:pt x="82" y="9"/>
                      <a:pt x="80" y="13"/>
                      <a:pt x="77" y="14"/>
                    </a:cubicBezTo>
                    <a:cubicBezTo>
                      <a:pt x="10" y="39"/>
                      <a:pt x="10" y="39"/>
                      <a:pt x="10" y="39"/>
                    </a:cubicBezTo>
                    <a:cubicBezTo>
                      <a:pt x="7" y="40"/>
                      <a:pt x="3" y="38"/>
                      <a:pt x="2" y="35"/>
                    </a:cubicBezTo>
                    <a:cubicBezTo>
                      <a:pt x="0" y="31"/>
                      <a:pt x="2" y="28"/>
                      <a:pt x="5" y="26"/>
                    </a:cubicBezTo>
                    <a:lnTo>
                      <a:pt x="7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 name="Freeform 267">
                <a:extLst>
                  <a:ext uri="{FF2B5EF4-FFF2-40B4-BE49-F238E27FC236}">
                    <a16:creationId xmlns:a16="http://schemas.microsoft.com/office/drawing/2014/main" xmlns="" id="{DD3E0E67-08E5-47D1-B8CC-5363735A58D5}"/>
                  </a:ext>
                </a:extLst>
              </p:cNvPr>
              <p:cNvSpPr>
                <a:spLocks noEditPoints="1"/>
              </p:cNvSpPr>
              <p:nvPr/>
            </p:nvSpPr>
            <p:spPr bwMode="auto">
              <a:xfrm>
                <a:off x="6076950" y="5581650"/>
                <a:ext cx="79375" cy="57150"/>
              </a:xfrm>
              <a:custGeom>
                <a:avLst/>
                <a:gdLst>
                  <a:gd name="T0" fmla="*/ 17 w 66"/>
                  <a:gd name="T1" fmla="*/ 0 h 47"/>
                  <a:gd name="T2" fmla="*/ 49 w 66"/>
                  <a:gd name="T3" fmla="*/ 0 h 47"/>
                  <a:gd name="T4" fmla="*/ 61 w 66"/>
                  <a:gd name="T5" fmla="*/ 5 h 47"/>
                  <a:gd name="T6" fmla="*/ 66 w 66"/>
                  <a:gd name="T7" fmla="*/ 17 h 47"/>
                  <a:gd name="T8" fmla="*/ 66 w 66"/>
                  <a:gd name="T9" fmla="*/ 29 h 47"/>
                  <a:gd name="T10" fmla="*/ 66 w 66"/>
                  <a:gd name="T11" fmla="*/ 33 h 47"/>
                  <a:gd name="T12" fmla="*/ 61 w 66"/>
                  <a:gd name="T13" fmla="*/ 43 h 47"/>
                  <a:gd name="T14" fmla="*/ 51 w 66"/>
                  <a:gd name="T15" fmla="*/ 47 h 47"/>
                  <a:gd name="T16" fmla="*/ 51 w 66"/>
                  <a:gd name="T17" fmla="*/ 47 h 47"/>
                  <a:gd name="T18" fmla="*/ 48 w 66"/>
                  <a:gd name="T19" fmla="*/ 47 h 47"/>
                  <a:gd name="T20" fmla="*/ 16 w 66"/>
                  <a:gd name="T21" fmla="*/ 41 h 47"/>
                  <a:gd name="T22" fmla="*/ 4 w 66"/>
                  <a:gd name="T23" fmla="*/ 35 h 47"/>
                  <a:gd name="T24" fmla="*/ 0 w 66"/>
                  <a:gd name="T25" fmla="*/ 23 h 47"/>
                  <a:gd name="T26" fmla="*/ 0 w 66"/>
                  <a:gd name="T27" fmla="*/ 17 h 47"/>
                  <a:gd name="T28" fmla="*/ 5 w 66"/>
                  <a:gd name="T29" fmla="*/ 5 h 47"/>
                  <a:gd name="T30" fmla="*/ 17 w 66"/>
                  <a:gd name="T31" fmla="*/ 0 h 47"/>
                  <a:gd name="T32" fmla="*/ 49 w 66"/>
                  <a:gd name="T33" fmla="*/ 9 h 47"/>
                  <a:gd name="T34" fmla="*/ 17 w 66"/>
                  <a:gd name="T35" fmla="*/ 9 h 47"/>
                  <a:gd name="T36" fmla="*/ 11 w 66"/>
                  <a:gd name="T37" fmla="*/ 11 h 47"/>
                  <a:gd name="T38" fmla="*/ 8 w 66"/>
                  <a:gd name="T39" fmla="*/ 17 h 47"/>
                  <a:gd name="T40" fmla="*/ 8 w 66"/>
                  <a:gd name="T41" fmla="*/ 23 h 47"/>
                  <a:gd name="T42" fmla="*/ 11 w 66"/>
                  <a:gd name="T43" fmla="*/ 29 h 47"/>
                  <a:gd name="T44" fmla="*/ 18 w 66"/>
                  <a:gd name="T45" fmla="*/ 32 h 47"/>
                  <a:gd name="T46" fmla="*/ 50 w 66"/>
                  <a:gd name="T47" fmla="*/ 38 h 47"/>
                  <a:gd name="T48" fmla="*/ 51 w 66"/>
                  <a:gd name="T49" fmla="*/ 38 h 47"/>
                  <a:gd name="T50" fmla="*/ 51 w 66"/>
                  <a:gd name="T51" fmla="*/ 38 h 47"/>
                  <a:gd name="T52" fmla="*/ 55 w 66"/>
                  <a:gd name="T53" fmla="*/ 36 h 47"/>
                  <a:gd name="T54" fmla="*/ 57 w 66"/>
                  <a:gd name="T55" fmla="*/ 31 h 47"/>
                  <a:gd name="T56" fmla="*/ 58 w 66"/>
                  <a:gd name="T57" fmla="*/ 29 h 47"/>
                  <a:gd name="T58" fmla="*/ 58 w 66"/>
                  <a:gd name="T59" fmla="*/ 17 h 47"/>
                  <a:gd name="T60" fmla="*/ 55 w 66"/>
                  <a:gd name="T61" fmla="*/ 11 h 47"/>
                  <a:gd name="T62" fmla="*/ 49 w 66"/>
                  <a:gd name="T63"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47">
                    <a:moveTo>
                      <a:pt x="17" y="0"/>
                    </a:moveTo>
                    <a:cubicBezTo>
                      <a:pt x="49" y="0"/>
                      <a:pt x="49" y="0"/>
                      <a:pt x="49" y="0"/>
                    </a:cubicBezTo>
                    <a:cubicBezTo>
                      <a:pt x="54" y="0"/>
                      <a:pt x="58" y="2"/>
                      <a:pt x="61" y="5"/>
                    </a:cubicBezTo>
                    <a:cubicBezTo>
                      <a:pt x="64" y="8"/>
                      <a:pt x="66" y="13"/>
                      <a:pt x="66" y="17"/>
                    </a:cubicBezTo>
                    <a:cubicBezTo>
                      <a:pt x="66" y="29"/>
                      <a:pt x="66" y="29"/>
                      <a:pt x="66" y="29"/>
                    </a:cubicBezTo>
                    <a:cubicBezTo>
                      <a:pt x="66" y="30"/>
                      <a:pt x="66" y="32"/>
                      <a:pt x="66" y="33"/>
                    </a:cubicBezTo>
                    <a:cubicBezTo>
                      <a:pt x="65" y="36"/>
                      <a:pt x="64" y="40"/>
                      <a:pt x="61" y="43"/>
                    </a:cubicBezTo>
                    <a:cubicBezTo>
                      <a:pt x="58" y="45"/>
                      <a:pt x="55" y="47"/>
                      <a:pt x="51" y="47"/>
                    </a:cubicBezTo>
                    <a:cubicBezTo>
                      <a:pt x="51" y="47"/>
                      <a:pt x="51" y="47"/>
                      <a:pt x="51" y="47"/>
                    </a:cubicBezTo>
                    <a:cubicBezTo>
                      <a:pt x="50" y="47"/>
                      <a:pt x="49" y="47"/>
                      <a:pt x="48" y="47"/>
                    </a:cubicBezTo>
                    <a:cubicBezTo>
                      <a:pt x="16" y="41"/>
                      <a:pt x="16" y="41"/>
                      <a:pt x="16" y="41"/>
                    </a:cubicBezTo>
                    <a:cubicBezTo>
                      <a:pt x="12" y="40"/>
                      <a:pt x="8" y="38"/>
                      <a:pt x="4" y="35"/>
                    </a:cubicBezTo>
                    <a:cubicBezTo>
                      <a:pt x="1" y="32"/>
                      <a:pt x="0" y="28"/>
                      <a:pt x="0" y="23"/>
                    </a:cubicBezTo>
                    <a:cubicBezTo>
                      <a:pt x="0" y="17"/>
                      <a:pt x="0" y="17"/>
                      <a:pt x="0" y="17"/>
                    </a:cubicBezTo>
                    <a:cubicBezTo>
                      <a:pt x="0" y="13"/>
                      <a:pt x="2" y="8"/>
                      <a:pt x="5" y="5"/>
                    </a:cubicBezTo>
                    <a:cubicBezTo>
                      <a:pt x="8" y="2"/>
                      <a:pt x="12" y="0"/>
                      <a:pt x="17" y="0"/>
                    </a:cubicBezTo>
                    <a:close/>
                    <a:moveTo>
                      <a:pt x="49" y="9"/>
                    </a:moveTo>
                    <a:cubicBezTo>
                      <a:pt x="17" y="9"/>
                      <a:pt x="17" y="9"/>
                      <a:pt x="17" y="9"/>
                    </a:cubicBezTo>
                    <a:cubicBezTo>
                      <a:pt x="15" y="9"/>
                      <a:pt x="13" y="10"/>
                      <a:pt x="11" y="11"/>
                    </a:cubicBezTo>
                    <a:cubicBezTo>
                      <a:pt x="9" y="13"/>
                      <a:pt x="8" y="15"/>
                      <a:pt x="8" y="17"/>
                    </a:cubicBezTo>
                    <a:cubicBezTo>
                      <a:pt x="8" y="23"/>
                      <a:pt x="8" y="23"/>
                      <a:pt x="8" y="23"/>
                    </a:cubicBezTo>
                    <a:cubicBezTo>
                      <a:pt x="8" y="26"/>
                      <a:pt x="9" y="27"/>
                      <a:pt x="11" y="29"/>
                    </a:cubicBezTo>
                    <a:cubicBezTo>
                      <a:pt x="12" y="31"/>
                      <a:pt x="15" y="32"/>
                      <a:pt x="18" y="32"/>
                    </a:cubicBezTo>
                    <a:cubicBezTo>
                      <a:pt x="50" y="38"/>
                      <a:pt x="50" y="38"/>
                      <a:pt x="50" y="38"/>
                    </a:cubicBezTo>
                    <a:cubicBezTo>
                      <a:pt x="50" y="38"/>
                      <a:pt x="50" y="38"/>
                      <a:pt x="51" y="38"/>
                    </a:cubicBezTo>
                    <a:cubicBezTo>
                      <a:pt x="51" y="38"/>
                      <a:pt x="51" y="38"/>
                      <a:pt x="51" y="38"/>
                    </a:cubicBezTo>
                    <a:cubicBezTo>
                      <a:pt x="52" y="38"/>
                      <a:pt x="54" y="38"/>
                      <a:pt x="55" y="36"/>
                    </a:cubicBezTo>
                    <a:cubicBezTo>
                      <a:pt x="56" y="35"/>
                      <a:pt x="57" y="33"/>
                      <a:pt x="57" y="31"/>
                    </a:cubicBezTo>
                    <a:cubicBezTo>
                      <a:pt x="58" y="31"/>
                      <a:pt x="58" y="30"/>
                      <a:pt x="58" y="29"/>
                    </a:cubicBezTo>
                    <a:cubicBezTo>
                      <a:pt x="58" y="17"/>
                      <a:pt x="58" y="17"/>
                      <a:pt x="58" y="17"/>
                    </a:cubicBezTo>
                    <a:cubicBezTo>
                      <a:pt x="58" y="15"/>
                      <a:pt x="57" y="13"/>
                      <a:pt x="55" y="11"/>
                    </a:cubicBezTo>
                    <a:cubicBezTo>
                      <a:pt x="53" y="10"/>
                      <a:pt x="51" y="9"/>
                      <a:pt x="4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 name="Freeform 268">
                <a:extLst>
                  <a:ext uri="{FF2B5EF4-FFF2-40B4-BE49-F238E27FC236}">
                    <a16:creationId xmlns:a16="http://schemas.microsoft.com/office/drawing/2014/main" xmlns="" id="{030D5ACF-65F3-436F-84A3-89DFE217B166}"/>
                  </a:ext>
                </a:extLst>
              </p:cNvPr>
              <p:cNvSpPr>
                <a:spLocks noEditPoints="1"/>
              </p:cNvSpPr>
              <p:nvPr/>
            </p:nvSpPr>
            <p:spPr bwMode="auto">
              <a:xfrm>
                <a:off x="6164263" y="5581650"/>
                <a:ext cx="80962" cy="57150"/>
              </a:xfrm>
              <a:custGeom>
                <a:avLst/>
                <a:gdLst>
                  <a:gd name="T0" fmla="*/ 49 w 67"/>
                  <a:gd name="T1" fmla="*/ 9 h 47"/>
                  <a:gd name="T2" fmla="*/ 18 w 67"/>
                  <a:gd name="T3" fmla="*/ 9 h 47"/>
                  <a:gd name="T4" fmla="*/ 11 w 67"/>
                  <a:gd name="T5" fmla="*/ 11 h 47"/>
                  <a:gd name="T6" fmla="*/ 9 w 67"/>
                  <a:gd name="T7" fmla="*/ 17 h 47"/>
                  <a:gd name="T8" fmla="*/ 9 w 67"/>
                  <a:gd name="T9" fmla="*/ 29 h 47"/>
                  <a:gd name="T10" fmla="*/ 9 w 67"/>
                  <a:gd name="T11" fmla="*/ 31 h 47"/>
                  <a:gd name="T12" fmla="*/ 12 w 67"/>
                  <a:gd name="T13" fmla="*/ 36 h 47"/>
                  <a:gd name="T14" fmla="*/ 16 w 67"/>
                  <a:gd name="T15" fmla="*/ 38 h 47"/>
                  <a:gd name="T16" fmla="*/ 16 w 67"/>
                  <a:gd name="T17" fmla="*/ 38 h 47"/>
                  <a:gd name="T18" fmla="*/ 17 w 67"/>
                  <a:gd name="T19" fmla="*/ 38 h 47"/>
                  <a:gd name="T20" fmla="*/ 48 w 67"/>
                  <a:gd name="T21" fmla="*/ 32 h 47"/>
                  <a:gd name="T22" fmla="*/ 56 w 67"/>
                  <a:gd name="T23" fmla="*/ 29 h 47"/>
                  <a:gd name="T24" fmla="*/ 58 w 67"/>
                  <a:gd name="T25" fmla="*/ 23 h 47"/>
                  <a:gd name="T26" fmla="*/ 58 w 67"/>
                  <a:gd name="T27" fmla="*/ 17 h 47"/>
                  <a:gd name="T28" fmla="*/ 55 w 67"/>
                  <a:gd name="T29" fmla="*/ 11 h 47"/>
                  <a:gd name="T30" fmla="*/ 49 w 67"/>
                  <a:gd name="T31" fmla="*/ 9 h 47"/>
                  <a:gd name="T32" fmla="*/ 18 w 67"/>
                  <a:gd name="T33" fmla="*/ 0 h 47"/>
                  <a:gd name="T34" fmla="*/ 49 w 67"/>
                  <a:gd name="T35" fmla="*/ 0 h 47"/>
                  <a:gd name="T36" fmla="*/ 62 w 67"/>
                  <a:gd name="T37" fmla="*/ 5 h 47"/>
                  <a:gd name="T38" fmla="*/ 67 w 67"/>
                  <a:gd name="T39" fmla="*/ 17 h 47"/>
                  <a:gd name="T40" fmla="*/ 67 w 67"/>
                  <a:gd name="T41" fmla="*/ 23 h 47"/>
                  <a:gd name="T42" fmla="*/ 62 w 67"/>
                  <a:gd name="T43" fmla="*/ 35 h 47"/>
                  <a:gd name="T44" fmla="*/ 50 w 67"/>
                  <a:gd name="T45" fmla="*/ 41 h 47"/>
                  <a:gd name="T46" fmla="*/ 18 w 67"/>
                  <a:gd name="T47" fmla="*/ 47 h 47"/>
                  <a:gd name="T48" fmla="*/ 16 w 67"/>
                  <a:gd name="T49" fmla="*/ 47 h 47"/>
                  <a:gd name="T50" fmla="*/ 16 w 67"/>
                  <a:gd name="T51" fmla="*/ 47 h 47"/>
                  <a:gd name="T52" fmla="*/ 6 w 67"/>
                  <a:gd name="T53" fmla="*/ 43 h 47"/>
                  <a:gd name="T54" fmla="*/ 0 w 67"/>
                  <a:gd name="T55" fmla="*/ 33 h 47"/>
                  <a:gd name="T56" fmla="*/ 0 w 67"/>
                  <a:gd name="T57" fmla="*/ 29 h 47"/>
                  <a:gd name="T58" fmla="*/ 0 w 67"/>
                  <a:gd name="T59" fmla="*/ 17 h 47"/>
                  <a:gd name="T60" fmla="*/ 5 w 67"/>
                  <a:gd name="T61" fmla="*/ 5 h 47"/>
                  <a:gd name="T62" fmla="*/ 18 w 67"/>
                  <a:gd name="T6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47">
                    <a:moveTo>
                      <a:pt x="49" y="9"/>
                    </a:moveTo>
                    <a:cubicBezTo>
                      <a:pt x="18" y="9"/>
                      <a:pt x="18" y="9"/>
                      <a:pt x="18" y="9"/>
                    </a:cubicBezTo>
                    <a:cubicBezTo>
                      <a:pt x="15" y="9"/>
                      <a:pt x="13" y="10"/>
                      <a:pt x="11" y="11"/>
                    </a:cubicBezTo>
                    <a:cubicBezTo>
                      <a:pt x="10" y="13"/>
                      <a:pt x="9" y="15"/>
                      <a:pt x="9" y="17"/>
                    </a:cubicBezTo>
                    <a:cubicBezTo>
                      <a:pt x="9" y="29"/>
                      <a:pt x="9" y="29"/>
                      <a:pt x="9" y="29"/>
                    </a:cubicBezTo>
                    <a:cubicBezTo>
                      <a:pt x="9" y="30"/>
                      <a:pt x="9" y="31"/>
                      <a:pt x="9" y="31"/>
                    </a:cubicBezTo>
                    <a:cubicBezTo>
                      <a:pt x="9" y="33"/>
                      <a:pt x="10" y="35"/>
                      <a:pt x="12" y="36"/>
                    </a:cubicBezTo>
                    <a:cubicBezTo>
                      <a:pt x="13" y="38"/>
                      <a:pt x="14" y="38"/>
                      <a:pt x="16" y="38"/>
                    </a:cubicBezTo>
                    <a:cubicBezTo>
                      <a:pt x="16" y="38"/>
                      <a:pt x="16" y="38"/>
                      <a:pt x="16" y="38"/>
                    </a:cubicBezTo>
                    <a:cubicBezTo>
                      <a:pt x="16" y="38"/>
                      <a:pt x="17" y="38"/>
                      <a:pt x="17" y="38"/>
                    </a:cubicBezTo>
                    <a:cubicBezTo>
                      <a:pt x="48" y="32"/>
                      <a:pt x="48" y="32"/>
                      <a:pt x="48" y="32"/>
                    </a:cubicBezTo>
                    <a:cubicBezTo>
                      <a:pt x="51" y="32"/>
                      <a:pt x="54" y="31"/>
                      <a:pt x="56" y="29"/>
                    </a:cubicBezTo>
                    <a:cubicBezTo>
                      <a:pt x="57" y="27"/>
                      <a:pt x="58" y="26"/>
                      <a:pt x="58" y="23"/>
                    </a:cubicBezTo>
                    <a:cubicBezTo>
                      <a:pt x="58" y="17"/>
                      <a:pt x="58" y="17"/>
                      <a:pt x="58" y="17"/>
                    </a:cubicBezTo>
                    <a:cubicBezTo>
                      <a:pt x="58" y="15"/>
                      <a:pt x="57" y="13"/>
                      <a:pt x="55" y="11"/>
                    </a:cubicBezTo>
                    <a:cubicBezTo>
                      <a:pt x="54" y="10"/>
                      <a:pt x="52" y="9"/>
                      <a:pt x="49" y="9"/>
                    </a:cubicBezTo>
                    <a:close/>
                    <a:moveTo>
                      <a:pt x="18" y="0"/>
                    </a:moveTo>
                    <a:cubicBezTo>
                      <a:pt x="49" y="0"/>
                      <a:pt x="49" y="0"/>
                      <a:pt x="49" y="0"/>
                    </a:cubicBezTo>
                    <a:cubicBezTo>
                      <a:pt x="54" y="0"/>
                      <a:pt x="58" y="2"/>
                      <a:pt x="62" y="5"/>
                    </a:cubicBezTo>
                    <a:cubicBezTo>
                      <a:pt x="65" y="8"/>
                      <a:pt x="67" y="13"/>
                      <a:pt x="67" y="17"/>
                    </a:cubicBezTo>
                    <a:cubicBezTo>
                      <a:pt x="67" y="23"/>
                      <a:pt x="67" y="23"/>
                      <a:pt x="67" y="23"/>
                    </a:cubicBezTo>
                    <a:cubicBezTo>
                      <a:pt x="67" y="28"/>
                      <a:pt x="65" y="32"/>
                      <a:pt x="62" y="35"/>
                    </a:cubicBezTo>
                    <a:cubicBezTo>
                      <a:pt x="59" y="38"/>
                      <a:pt x="55" y="40"/>
                      <a:pt x="50" y="41"/>
                    </a:cubicBezTo>
                    <a:cubicBezTo>
                      <a:pt x="18" y="47"/>
                      <a:pt x="18" y="47"/>
                      <a:pt x="18" y="47"/>
                    </a:cubicBezTo>
                    <a:cubicBezTo>
                      <a:pt x="18" y="47"/>
                      <a:pt x="17" y="47"/>
                      <a:pt x="16" y="47"/>
                    </a:cubicBezTo>
                    <a:cubicBezTo>
                      <a:pt x="16" y="47"/>
                      <a:pt x="16" y="47"/>
                      <a:pt x="16" y="47"/>
                    </a:cubicBezTo>
                    <a:cubicBezTo>
                      <a:pt x="12" y="47"/>
                      <a:pt x="8" y="45"/>
                      <a:pt x="6" y="43"/>
                    </a:cubicBezTo>
                    <a:cubicBezTo>
                      <a:pt x="3" y="40"/>
                      <a:pt x="1" y="36"/>
                      <a:pt x="0" y="33"/>
                    </a:cubicBezTo>
                    <a:cubicBezTo>
                      <a:pt x="0" y="32"/>
                      <a:pt x="0" y="30"/>
                      <a:pt x="0" y="29"/>
                    </a:cubicBezTo>
                    <a:cubicBezTo>
                      <a:pt x="0" y="17"/>
                      <a:pt x="0" y="17"/>
                      <a:pt x="0" y="17"/>
                    </a:cubicBezTo>
                    <a:cubicBezTo>
                      <a:pt x="0" y="13"/>
                      <a:pt x="2" y="8"/>
                      <a:pt x="5" y="5"/>
                    </a:cubicBezTo>
                    <a:cubicBezTo>
                      <a:pt x="8" y="2"/>
                      <a:pt x="13"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 name="Freeform 269">
                <a:extLst>
                  <a:ext uri="{FF2B5EF4-FFF2-40B4-BE49-F238E27FC236}">
                    <a16:creationId xmlns:a16="http://schemas.microsoft.com/office/drawing/2014/main" xmlns="" id="{D25367C4-5E45-4AD6-AD6F-22D75E133325}"/>
                  </a:ext>
                </a:extLst>
              </p:cNvPr>
              <p:cNvSpPr>
                <a:spLocks/>
              </p:cNvSpPr>
              <p:nvPr/>
            </p:nvSpPr>
            <p:spPr bwMode="auto">
              <a:xfrm>
                <a:off x="6146800" y="5602288"/>
                <a:ext cx="26987" cy="15875"/>
              </a:xfrm>
              <a:custGeom>
                <a:avLst/>
                <a:gdLst>
                  <a:gd name="T0" fmla="*/ 6 w 22"/>
                  <a:gd name="T1" fmla="*/ 13 h 13"/>
                  <a:gd name="T2" fmla="*/ 0 w 22"/>
                  <a:gd name="T3" fmla="*/ 6 h 13"/>
                  <a:gd name="T4" fmla="*/ 6 w 22"/>
                  <a:gd name="T5" fmla="*/ 0 h 13"/>
                  <a:gd name="T6" fmla="*/ 16 w 22"/>
                  <a:gd name="T7" fmla="*/ 0 h 13"/>
                  <a:gd name="T8" fmla="*/ 22 w 22"/>
                  <a:gd name="T9" fmla="*/ 6 h 13"/>
                  <a:gd name="T10" fmla="*/ 16 w 22"/>
                  <a:gd name="T11" fmla="*/ 13 h 13"/>
                  <a:gd name="T12" fmla="*/ 6 w 22"/>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2" h="13">
                    <a:moveTo>
                      <a:pt x="6" y="13"/>
                    </a:moveTo>
                    <a:cubicBezTo>
                      <a:pt x="3" y="13"/>
                      <a:pt x="0" y="10"/>
                      <a:pt x="0" y="6"/>
                    </a:cubicBezTo>
                    <a:cubicBezTo>
                      <a:pt x="0" y="3"/>
                      <a:pt x="3" y="0"/>
                      <a:pt x="6" y="0"/>
                    </a:cubicBezTo>
                    <a:cubicBezTo>
                      <a:pt x="16" y="0"/>
                      <a:pt x="16" y="0"/>
                      <a:pt x="16" y="0"/>
                    </a:cubicBezTo>
                    <a:cubicBezTo>
                      <a:pt x="20" y="0"/>
                      <a:pt x="22" y="3"/>
                      <a:pt x="22" y="6"/>
                    </a:cubicBezTo>
                    <a:cubicBezTo>
                      <a:pt x="22" y="10"/>
                      <a:pt x="20" y="13"/>
                      <a:pt x="16" y="13"/>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24" name="组合 23">
            <a:extLst>
              <a:ext uri="{FF2B5EF4-FFF2-40B4-BE49-F238E27FC236}">
                <a16:creationId xmlns:a16="http://schemas.microsoft.com/office/drawing/2014/main" xmlns="" id="{B770F710-6BB2-462F-84DE-FB71C495D0F4}"/>
              </a:ext>
            </a:extLst>
          </p:cNvPr>
          <p:cNvGrpSpPr/>
          <p:nvPr/>
        </p:nvGrpSpPr>
        <p:grpSpPr>
          <a:xfrm>
            <a:off x="4933455" y="3920092"/>
            <a:ext cx="2325089" cy="1852178"/>
            <a:chOff x="4933455" y="459786"/>
            <a:chExt cx="2325089" cy="1852178"/>
          </a:xfrm>
        </p:grpSpPr>
        <p:grpSp>
          <p:nvGrpSpPr>
            <p:cNvPr id="25" name="组合 24">
              <a:extLst>
                <a:ext uri="{FF2B5EF4-FFF2-40B4-BE49-F238E27FC236}">
                  <a16:creationId xmlns:a16="http://schemas.microsoft.com/office/drawing/2014/main" xmlns="" id="{B9E478FE-69CF-4AEB-933F-7838A3EB0737}"/>
                </a:ext>
              </a:extLst>
            </p:cNvPr>
            <p:cNvGrpSpPr/>
            <p:nvPr/>
          </p:nvGrpSpPr>
          <p:grpSpPr>
            <a:xfrm>
              <a:off x="4933455" y="1047841"/>
              <a:ext cx="2325089" cy="1264123"/>
              <a:chOff x="5051071" y="1063081"/>
              <a:chExt cx="2325089" cy="1264123"/>
            </a:xfrm>
          </p:grpSpPr>
          <p:sp>
            <p:nvSpPr>
              <p:cNvPr id="38" name="文本框 37">
                <a:extLst>
                  <a:ext uri="{FF2B5EF4-FFF2-40B4-BE49-F238E27FC236}">
                    <a16:creationId xmlns:a16="http://schemas.microsoft.com/office/drawing/2014/main" xmlns="" id="{2FCBA668-CED5-425E-A9C9-598063B02CCE}"/>
                  </a:ext>
                </a:extLst>
              </p:cNvPr>
              <p:cNvSpPr txBox="1"/>
              <p:nvPr/>
            </p:nvSpPr>
            <p:spPr>
              <a:xfrm>
                <a:off x="5377593" y="106308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39" name="文本框 38">
                <a:extLst>
                  <a:ext uri="{FF2B5EF4-FFF2-40B4-BE49-F238E27FC236}">
                    <a16:creationId xmlns:a16="http://schemas.microsoft.com/office/drawing/2014/main" xmlns="" id="{BDC09873-0551-4C0B-9E60-0A5C362BD9C0}"/>
                  </a:ext>
                </a:extLst>
              </p:cNvPr>
              <p:cNvSpPr txBox="1"/>
              <p:nvPr/>
            </p:nvSpPr>
            <p:spPr>
              <a:xfrm>
                <a:off x="5051071" y="1626628"/>
                <a:ext cx="2325089" cy="700576"/>
              </a:xfrm>
              <a:prstGeom prst="rect">
                <a:avLst/>
              </a:prstGeom>
              <a:noFill/>
            </p:spPr>
            <p:txBody>
              <a:bodyPr wrap="square" rtlCol="0">
                <a:spAutoFit/>
              </a:bodyPr>
              <a:lstStyle/>
              <a:p>
                <a:pPr algn="ctr">
                  <a:lnSpc>
                    <a:spcPct val="150000"/>
                  </a:lnSpc>
                </a:pPr>
                <a:r>
                  <a:rPr lang="zh-CN" altLang="en-US" sz="1400" dirty="0">
                    <a:solidFill>
                      <a:schemeClr val="tx1">
                        <a:alpha val="83000"/>
                      </a:schemeClr>
                    </a:solidFill>
                    <a:cs typeface="+mn-ea"/>
                    <a:sym typeface="+mn-lt"/>
                  </a:rPr>
                  <a:t>点击此处输入你的具体文本说明点</a:t>
                </a:r>
              </a:p>
            </p:txBody>
          </p:sp>
        </p:grpSp>
        <p:grpSp>
          <p:nvGrpSpPr>
            <p:cNvPr id="26" name="组合 25">
              <a:extLst>
                <a:ext uri="{FF2B5EF4-FFF2-40B4-BE49-F238E27FC236}">
                  <a16:creationId xmlns:a16="http://schemas.microsoft.com/office/drawing/2014/main" xmlns="" id="{59027D5D-2796-4452-B83E-45811F8AB7D8}"/>
                </a:ext>
              </a:extLst>
            </p:cNvPr>
            <p:cNvGrpSpPr/>
            <p:nvPr/>
          </p:nvGrpSpPr>
          <p:grpSpPr>
            <a:xfrm>
              <a:off x="5899149" y="459786"/>
              <a:ext cx="393700" cy="501650"/>
              <a:chOff x="5964238" y="5456238"/>
              <a:chExt cx="393700" cy="501650"/>
            </a:xfrm>
            <a:solidFill>
              <a:srgbClr val="313C2E"/>
            </a:solidFill>
          </p:grpSpPr>
          <p:sp>
            <p:nvSpPr>
              <p:cNvPr id="27" name="Freeform 259">
                <a:extLst>
                  <a:ext uri="{FF2B5EF4-FFF2-40B4-BE49-F238E27FC236}">
                    <a16:creationId xmlns:a16="http://schemas.microsoft.com/office/drawing/2014/main" xmlns="" id="{A106C014-20BA-40E7-97AA-D88C50519237}"/>
                  </a:ext>
                </a:extLst>
              </p:cNvPr>
              <p:cNvSpPr>
                <a:spLocks noEditPoints="1"/>
              </p:cNvSpPr>
              <p:nvPr/>
            </p:nvSpPr>
            <p:spPr bwMode="auto">
              <a:xfrm>
                <a:off x="6042025" y="5456238"/>
                <a:ext cx="238125" cy="280988"/>
              </a:xfrm>
              <a:custGeom>
                <a:avLst/>
                <a:gdLst>
                  <a:gd name="T0" fmla="*/ 100 w 200"/>
                  <a:gd name="T1" fmla="*/ 0 h 235"/>
                  <a:gd name="T2" fmla="*/ 170 w 200"/>
                  <a:gd name="T3" fmla="*/ 19 h 235"/>
                  <a:gd name="T4" fmla="*/ 200 w 200"/>
                  <a:gd name="T5" fmla="*/ 92 h 235"/>
                  <a:gd name="T6" fmla="*/ 169 w 200"/>
                  <a:gd name="T7" fmla="*/ 186 h 235"/>
                  <a:gd name="T8" fmla="*/ 100 w 200"/>
                  <a:gd name="T9" fmla="*/ 235 h 235"/>
                  <a:gd name="T10" fmla="*/ 30 w 200"/>
                  <a:gd name="T11" fmla="*/ 186 h 235"/>
                  <a:gd name="T12" fmla="*/ 0 w 200"/>
                  <a:gd name="T13" fmla="*/ 92 h 235"/>
                  <a:gd name="T14" fmla="*/ 30 w 200"/>
                  <a:gd name="T15" fmla="*/ 19 h 235"/>
                  <a:gd name="T16" fmla="*/ 100 w 200"/>
                  <a:gd name="T17" fmla="*/ 0 h 235"/>
                  <a:gd name="T18" fmla="*/ 159 w 200"/>
                  <a:gd name="T19" fmla="*/ 33 h 235"/>
                  <a:gd name="T20" fmla="*/ 100 w 200"/>
                  <a:gd name="T21" fmla="*/ 18 h 235"/>
                  <a:gd name="T22" fmla="*/ 40 w 200"/>
                  <a:gd name="T23" fmla="*/ 33 h 235"/>
                  <a:gd name="T24" fmla="*/ 17 w 200"/>
                  <a:gd name="T25" fmla="*/ 92 h 235"/>
                  <a:gd name="T26" fmla="*/ 45 w 200"/>
                  <a:gd name="T27" fmla="*/ 177 h 235"/>
                  <a:gd name="T28" fmla="*/ 100 w 200"/>
                  <a:gd name="T29" fmla="*/ 217 h 235"/>
                  <a:gd name="T30" fmla="*/ 155 w 200"/>
                  <a:gd name="T31" fmla="*/ 177 h 235"/>
                  <a:gd name="T32" fmla="*/ 182 w 200"/>
                  <a:gd name="T33" fmla="*/ 92 h 235"/>
                  <a:gd name="T34" fmla="*/ 159 w 200"/>
                  <a:gd name="T35" fmla="*/ 3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235">
                    <a:moveTo>
                      <a:pt x="100" y="0"/>
                    </a:moveTo>
                    <a:cubicBezTo>
                      <a:pt x="127" y="0"/>
                      <a:pt x="151" y="5"/>
                      <a:pt x="170" y="19"/>
                    </a:cubicBezTo>
                    <a:cubicBezTo>
                      <a:pt x="188" y="33"/>
                      <a:pt x="200" y="56"/>
                      <a:pt x="200" y="92"/>
                    </a:cubicBezTo>
                    <a:cubicBezTo>
                      <a:pt x="200" y="126"/>
                      <a:pt x="187" y="160"/>
                      <a:pt x="169" y="186"/>
                    </a:cubicBezTo>
                    <a:cubicBezTo>
                      <a:pt x="149" y="215"/>
                      <a:pt x="123" y="235"/>
                      <a:pt x="100" y="235"/>
                    </a:cubicBezTo>
                    <a:cubicBezTo>
                      <a:pt x="76" y="235"/>
                      <a:pt x="50" y="215"/>
                      <a:pt x="30" y="186"/>
                    </a:cubicBezTo>
                    <a:cubicBezTo>
                      <a:pt x="12" y="160"/>
                      <a:pt x="0" y="126"/>
                      <a:pt x="0" y="92"/>
                    </a:cubicBezTo>
                    <a:cubicBezTo>
                      <a:pt x="0" y="56"/>
                      <a:pt x="11" y="33"/>
                      <a:pt x="30" y="19"/>
                    </a:cubicBezTo>
                    <a:cubicBezTo>
                      <a:pt x="48" y="5"/>
                      <a:pt x="73" y="0"/>
                      <a:pt x="100" y="0"/>
                    </a:cubicBezTo>
                    <a:close/>
                    <a:moveTo>
                      <a:pt x="159" y="33"/>
                    </a:moveTo>
                    <a:cubicBezTo>
                      <a:pt x="144" y="22"/>
                      <a:pt x="123" y="18"/>
                      <a:pt x="100" y="18"/>
                    </a:cubicBezTo>
                    <a:cubicBezTo>
                      <a:pt x="76" y="18"/>
                      <a:pt x="55" y="22"/>
                      <a:pt x="40" y="33"/>
                    </a:cubicBezTo>
                    <a:cubicBezTo>
                      <a:pt x="26" y="44"/>
                      <a:pt x="17" y="62"/>
                      <a:pt x="17" y="92"/>
                    </a:cubicBezTo>
                    <a:cubicBezTo>
                      <a:pt x="17" y="122"/>
                      <a:pt x="29" y="153"/>
                      <a:pt x="45" y="177"/>
                    </a:cubicBezTo>
                    <a:cubicBezTo>
                      <a:pt x="61" y="201"/>
                      <a:pt x="82" y="217"/>
                      <a:pt x="100" y="217"/>
                    </a:cubicBezTo>
                    <a:cubicBezTo>
                      <a:pt x="117" y="217"/>
                      <a:pt x="138" y="201"/>
                      <a:pt x="155" y="177"/>
                    </a:cubicBezTo>
                    <a:cubicBezTo>
                      <a:pt x="171" y="153"/>
                      <a:pt x="182" y="122"/>
                      <a:pt x="182" y="92"/>
                    </a:cubicBezTo>
                    <a:cubicBezTo>
                      <a:pt x="182" y="62"/>
                      <a:pt x="173" y="44"/>
                      <a:pt x="159"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8" name="Freeform 260">
                <a:extLst>
                  <a:ext uri="{FF2B5EF4-FFF2-40B4-BE49-F238E27FC236}">
                    <a16:creationId xmlns:a16="http://schemas.microsoft.com/office/drawing/2014/main" xmlns="" id="{EDDAF6F8-1473-4209-9E45-7FFCC8D6B734}"/>
                  </a:ext>
                </a:extLst>
              </p:cNvPr>
              <p:cNvSpPr>
                <a:spLocks/>
              </p:cNvSpPr>
              <p:nvPr/>
            </p:nvSpPr>
            <p:spPr bwMode="auto">
              <a:xfrm>
                <a:off x="6086475" y="5470525"/>
                <a:ext cx="184150" cy="133350"/>
              </a:xfrm>
              <a:custGeom>
                <a:avLst/>
                <a:gdLst>
                  <a:gd name="T0" fmla="*/ 1 w 154"/>
                  <a:gd name="T1" fmla="*/ 11 h 112"/>
                  <a:gd name="T2" fmla="*/ 4 w 154"/>
                  <a:gd name="T3" fmla="*/ 2 h 112"/>
                  <a:gd name="T4" fmla="*/ 13 w 154"/>
                  <a:gd name="T5" fmla="*/ 4 h 112"/>
                  <a:gd name="T6" fmla="*/ 145 w 154"/>
                  <a:gd name="T7" fmla="*/ 98 h 112"/>
                  <a:gd name="T8" fmla="*/ 148 w 154"/>
                  <a:gd name="T9" fmla="*/ 99 h 112"/>
                  <a:gd name="T10" fmla="*/ 153 w 154"/>
                  <a:gd name="T11" fmla="*/ 107 h 112"/>
                  <a:gd name="T12" fmla="*/ 145 w 154"/>
                  <a:gd name="T13" fmla="*/ 111 h 112"/>
                  <a:gd name="T14" fmla="*/ 142 w 154"/>
                  <a:gd name="T15" fmla="*/ 110 h 112"/>
                  <a:gd name="T16" fmla="*/ 1 w 154"/>
                  <a:gd name="T17" fmla="*/ 1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112">
                    <a:moveTo>
                      <a:pt x="1" y="11"/>
                    </a:moveTo>
                    <a:cubicBezTo>
                      <a:pt x="0" y="8"/>
                      <a:pt x="1" y="4"/>
                      <a:pt x="4" y="2"/>
                    </a:cubicBezTo>
                    <a:cubicBezTo>
                      <a:pt x="7" y="0"/>
                      <a:pt x="11" y="1"/>
                      <a:pt x="13" y="4"/>
                    </a:cubicBezTo>
                    <a:cubicBezTo>
                      <a:pt x="50" y="71"/>
                      <a:pt x="83" y="80"/>
                      <a:pt x="145" y="98"/>
                    </a:cubicBezTo>
                    <a:cubicBezTo>
                      <a:pt x="148" y="99"/>
                      <a:pt x="148" y="99"/>
                      <a:pt x="148" y="99"/>
                    </a:cubicBezTo>
                    <a:cubicBezTo>
                      <a:pt x="152" y="100"/>
                      <a:pt x="154" y="103"/>
                      <a:pt x="153" y="107"/>
                    </a:cubicBezTo>
                    <a:cubicBezTo>
                      <a:pt x="152" y="110"/>
                      <a:pt x="148" y="112"/>
                      <a:pt x="145" y="111"/>
                    </a:cubicBezTo>
                    <a:cubicBezTo>
                      <a:pt x="142" y="110"/>
                      <a:pt x="142" y="110"/>
                      <a:pt x="142" y="110"/>
                    </a:cubicBezTo>
                    <a:cubicBezTo>
                      <a:pt x="76" y="92"/>
                      <a:pt x="41" y="82"/>
                      <a:pt x="1"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9" name="Freeform 261">
                <a:extLst>
                  <a:ext uri="{FF2B5EF4-FFF2-40B4-BE49-F238E27FC236}">
                    <a16:creationId xmlns:a16="http://schemas.microsoft.com/office/drawing/2014/main" xmlns="" id="{06668475-3AE2-4CE6-B7E9-138473A95291}"/>
                  </a:ext>
                </a:extLst>
              </p:cNvPr>
              <p:cNvSpPr>
                <a:spLocks/>
              </p:cNvSpPr>
              <p:nvPr/>
            </p:nvSpPr>
            <p:spPr bwMode="auto">
              <a:xfrm>
                <a:off x="6046788" y="5514975"/>
                <a:ext cx="87312" cy="69850"/>
              </a:xfrm>
              <a:custGeom>
                <a:avLst/>
                <a:gdLst>
                  <a:gd name="T0" fmla="*/ 61 w 73"/>
                  <a:gd name="T1" fmla="*/ 3 h 58"/>
                  <a:gd name="T2" fmla="*/ 70 w 73"/>
                  <a:gd name="T3" fmla="*/ 2 h 58"/>
                  <a:gd name="T4" fmla="*/ 71 w 73"/>
                  <a:gd name="T5" fmla="*/ 11 h 58"/>
                  <a:gd name="T6" fmla="*/ 36 w 73"/>
                  <a:gd name="T7" fmla="*/ 45 h 58"/>
                  <a:gd name="T8" fmla="*/ 8 w 73"/>
                  <a:gd name="T9" fmla="*/ 57 h 58"/>
                  <a:gd name="T10" fmla="*/ 0 w 73"/>
                  <a:gd name="T11" fmla="*/ 52 h 58"/>
                  <a:gd name="T12" fmla="*/ 5 w 73"/>
                  <a:gd name="T13" fmla="*/ 44 h 58"/>
                  <a:gd name="T14" fmla="*/ 29 w 73"/>
                  <a:gd name="T15" fmla="*/ 34 h 58"/>
                  <a:gd name="T16" fmla="*/ 61 w 73"/>
                  <a:gd name="T1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58">
                    <a:moveTo>
                      <a:pt x="61" y="3"/>
                    </a:moveTo>
                    <a:cubicBezTo>
                      <a:pt x="63" y="0"/>
                      <a:pt x="67" y="0"/>
                      <a:pt x="70" y="2"/>
                    </a:cubicBezTo>
                    <a:cubicBezTo>
                      <a:pt x="73" y="4"/>
                      <a:pt x="73" y="8"/>
                      <a:pt x="71" y="11"/>
                    </a:cubicBezTo>
                    <a:cubicBezTo>
                      <a:pt x="58" y="27"/>
                      <a:pt x="47" y="38"/>
                      <a:pt x="36" y="45"/>
                    </a:cubicBezTo>
                    <a:cubicBezTo>
                      <a:pt x="26" y="52"/>
                      <a:pt x="17" y="55"/>
                      <a:pt x="8" y="57"/>
                    </a:cubicBezTo>
                    <a:cubicBezTo>
                      <a:pt x="4" y="58"/>
                      <a:pt x="1" y="55"/>
                      <a:pt x="0" y="52"/>
                    </a:cubicBezTo>
                    <a:cubicBezTo>
                      <a:pt x="0" y="48"/>
                      <a:pt x="2" y="45"/>
                      <a:pt x="5" y="44"/>
                    </a:cubicBezTo>
                    <a:cubicBezTo>
                      <a:pt x="13" y="43"/>
                      <a:pt x="20" y="40"/>
                      <a:pt x="29" y="34"/>
                    </a:cubicBezTo>
                    <a:cubicBezTo>
                      <a:pt x="38" y="28"/>
                      <a:pt x="49" y="18"/>
                      <a:pt x="6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0" name="Freeform 262">
                <a:extLst>
                  <a:ext uri="{FF2B5EF4-FFF2-40B4-BE49-F238E27FC236}">
                    <a16:creationId xmlns:a16="http://schemas.microsoft.com/office/drawing/2014/main" xmlns="" id="{5B1C3973-651F-4EFC-AEA1-521D5C84B0E8}"/>
                  </a:ext>
                </a:extLst>
              </p:cNvPr>
              <p:cNvSpPr>
                <a:spLocks noEditPoints="1"/>
              </p:cNvSpPr>
              <p:nvPr/>
            </p:nvSpPr>
            <p:spPr bwMode="auto">
              <a:xfrm>
                <a:off x="5964238" y="5724525"/>
                <a:ext cx="393700" cy="233363"/>
              </a:xfrm>
              <a:custGeom>
                <a:avLst/>
                <a:gdLst>
                  <a:gd name="T0" fmla="*/ 55 w 329"/>
                  <a:gd name="T1" fmla="*/ 54 h 196"/>
                  <a:gd name="T2" fmla="*/ 24 w 329"/>
                  <a:gd name="T3" fmla="*/ 104 h 196"/>
                  <a:gd name="T4" fmla="*/ 23 w 329"/>
                  <a:gd name="T5" fmla="*/ 179 h 196"/>
                  <a:gd name="T6" fmla="*/ 306 w 329"/>
                  <a:gd name="T7" fmla="*/ 179 h 196"/>
                  <a:gd name="T8" fmla="*/ 305 w 329"/>
                  <a:gd name="T9" fmla="*/ 104 h 196"/>
                  <a:gd name="T10" fmla="*/ 274 w 329"/>
                  <a:gd name="T11" fmla="*/ 54 h 196"/>
                  <a:gd name="T12" fmla="*/ 230 w 329"/>
                  <a:gd name="T13" fmla="*/ 38 h 196"/>
                  <a:gd name="T14" fmla="*/ 225 w 329"/>
                  <a:gd name="T15" fmla="*/ 30 h 196"/>
                  <a:gd name="T16" fmla="*/ 225 w 329"/>
                  <a:gd name="T17" fmla="*/ 30 h 196"/>
                  <a:gd name="T18" fmla="*/ 224 w 329"/>
                  <a:gd name="T19" fmla="*/ 21 h 196"/>
                  <a:gd name="T20" fmla="*/ 168 w 329"/>
                  <a:gd name="T21" fmla="*/ 40 h 196"/>
                  <a:gd name="T22" fmla="*/ 162 w 329"/>
                  <a:gd name="T23" fmla="*/ 40 h 196"/>
                  <a:gd name="T24" fmla="*/ 106 w 329"/>
                  <a:gd name="T25" fmla="*/ 21 h 196"/>
                  <a:gd name="T26" fmla="*/ 105 w 329"/>
                  <a:gd name="T27" fmla="*/ 30 h 196"/>
                  <a:gd name="T28" fmla="*/ 99 w 329"/>
                  <a:gd name="T29" fmla="*/ 38 h 196"/>
                  <a:gd name="T30" fmla="*/ 55 w 329"/>
                  <a:gd name="T31" fmla="*/ 54 h 196"/>
                  <a:gd name="T32" fmla="*/ 7 w 329"/>
                  <a:gd name="T33" fmla="*/ 100 h 196"/>
                  <a:gd name="T34" fmla="*/ 47 w 329"/>
                  <a:gd name="T35" fmla="*/ 39 h 196"/>
                  <a:gd name="T36" fmla="*/ 47 w 329"/>
                  <a:gd name="T37" fmla="*/ 39 h 196"/>
                  <a:gd name="T38" fmla="*/ 48 w 329"/>
                  <a:gd name="T39" fmla="*/ 38 h 196"/>
                  <a:gd name="T40" fmla="*/ 88 w 329"/>
                  <a:gd name="T41" fmla="*/ 23 h 196"/>
                  <a:gd name="T42" fmla="*/ 90 w 329"/>
                  <a:gd name="T43" fmla="*/ 8 h 196"/>
                  <a:gd name="T44" fmla="*/ 90 w 329"/>
                  <a:gd name="T45" fmla="*/ 8 h 196"/>
                  <a:gd name="T46" fmla="*/ 90 w 329"/>
                  <a:gd name="T47" fmla="*/ 7 h 196"/>
                  <a:gd name="T48" fmla="*/ 101 w 329"/>
                  <a:gd name="T49" fmla="*/ 1 h 196"/>
                  <a:gd name="T50" fmla="*/ 165 w 329"/>
                  <a:gd name="T51" fmla="*/ 23 h 196"/>
                  <a:gd name="T52" fmla="*/ 228 w 329"/>
                  <a:gd name="T53" fmla="*/ 1 h 196"/>
                  <a:gd name="T54" fmla="*/ 230 w 329"/>
                  <a:gd name="T55" fmla="*/ 1 h 196"/>
                  <a:gd name="T56" fmla="*/ 240 w 329"/>
                  <a:gd name="T57" fmla="*/ 8 h 196"/>
                  <a:gd name="T58" fmla="*/ 241 w 329"/>
                  <a:gd name="T59" fmla="*/ 23 h 196"/>
                  <a:gd name="T60" fmla="*/ 281 w 329"/>
                  <a:gd name="T61" fmla="*/ 38 h 196"/>
                  <a:gd name="T62" fmla="*/ 283 w 329"/>
                  <a:gd name="T63" fmla="*/ 39 h 196"/>
                  <a:gd name="T64" fmla="*/ 322 w 329"/>
                  <a:gd name="T65" fmla="*/ 100 h 196"/>
                  <a:gd name="T66" fmla="*/ 322 w 329"/>
                  <a:gd name="T67" fmla="*/ 189 h 196"/>
                  <a:gd name="T68" fmla="*/ 313 w 329"/>
                  <a:gd name="T69" fmla="*/ 196 h 196"/>
                  <a:gd name="T70" fmla="*/ 16 w 329"/>
                  <a:gd name="T71" fmla="*/ 196 h 196"/>
                  <a:gd name="T72" fmla="*/ 16 w 329"/>
                  <a:gd name="T73" fmla="*/ 196 h 196"/>
                  <a:gd name="T74" fmla="*/ 8 w 329"/>
                  <a:gd name="T75" fmla="*/ 189 h 196"/>
                  <a:gd name="T76" fmla="*/ 7 w 329"/>
                  <a:gd name="T77" fmla="*/ 10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9" h="196">
                    <a:moveTo>
                      <a:pt x="55" y="54"/>
                    </a:moveTo>
                    <a:cubicBezTo>
                      <a:pt x="39" y="65"/>
                      <a:pt x="29" y="83"/>
                      <a:pt x="24" y="104"/>
                    </a:cubicBezTo>
                    <a:cubicBezTo>
                      <a:pt x="18" y="128"/>
                      <a:pt x="19" y="155"/>
                      <a:pt x="23" y="179"/>
                    </a:cubicBezTo>
                    <a:cubicBezTo>
                      <a:pt x="306" y="179"/>
                      <a:pt x="306" y="179"/>
                      <a:pt x="306" y="179"/>
                    </a:cubicBezTo>
                    <a:cubicBezTo>
                      <a:pt x="311" y="155"/>
                      <a:pt x="311" y="128"/>
                      <a:pt x="305" y="104"/>
                    </a:cubicBezTo>
                    <a:cubicBezTo>
                      <a:pt x="300" y="83"/>
                      <a:pt x="290" y="65"/>
                      <a:pt x="274" y="54"/>
                    </a:cubicBezTo>
                    <a:cubicBezTo>
                      <a:pt x="230" y="38"/>
                      <a:pt x="230" y="38"/>
                      <a:pt x="230" y="38"/>
                    </a:cubicBezTo>
                    <a:cubicBezTo>
                      <a:pt x="227" y="36"/>
                      <a:pt x="225" y="34"/>
                      <a:pt x="225" y="30"/>
                    </a:cubicBezTo>
                    <a:cubicBezTo>
                      <a:pt x="225" y="30"/>
                      <a:pt x="225" y="30"/>
                      <a:pt x="225" y="30"/>
                    </a:cubicBezTo>
                    <a:cubicBezTo>
                      <a:pt x="224" y="21"/>
                      <a:pt x="224" y="21"/>
                      <a:pt x="224" y="21"/>
                    </a:cubicBezTo>
                    <a:cubicBezTo>
                      <a:pt x="168" y="40"/>
                      <a:pt x="168" y="40"/>
                      <a:pt x="168" y="40"/>
                    </a:cubicBezTo>
                    <a:cubicBezTo>
                      <a:pt x="166" y="41"/>
                      <a:pt x="164" y="41"/>
                      <a:pt x="162" y="40"/>
                    </a:cubicBezTo>
                    <a:cubicBezTo>
                      <a:pt x="106" y="21"/>
                      <a:pt x="106" y="21"/>
                      <a:pt x="106" y="21"/>
                    </a:cubicBezTo>
                    <a:cubicBezTo>
                      <a:pt x="105" y="30"/>
                      <a:pt x="105" y="30"/>
                      <a:pt x="105" y="30"/>
                    </a:cubicBezTo>
                    <a:cubicBezTo>
                      <a:pt x="104" y="34"/>
                      <a:pt x="102" y="37"/>
                      <a:pt x="99" y="38"/>
                    </a:cubicBezTo>
                    <a:cubicBezTo>
                      <a:pt x="55" y="54"/>
                      <a:pt x="55" y="54"/>
                      <a:pt x="55" y="54"/>
                    </a:cubicBezTo>
                    <a:close/>
                    <a:moveTo>
                      <a:pt x="7" y="100"/>
                    </a:moveTo>
                    <a:cubicBezTo>
                      <a:pt x="14" y="74"/>
                      <a:pt x="26" y="52"/>
                      <a:pt x="47" y="39"/>
                    </a:cubicBezTo>
                    <a:cubicBezTo>
                      <a:pt x="47" y="39"/>
                      <a:pt x="47" y="39"/>
                      <a:pt x="47" y="39"/>
                    </a:cubicBezTo>
                    <a:cubicBezTo>
                      <a:pt x="47" y="39"/>
                      <a:pt x="48" y="38"/>
                      <a:pt x="48" y="38"/>
                    </a:cubicBezTo>
                    <a:cubicBezTo>
                      <a:pt x="88" y="23"/>
                      <a:pt x="88" y="23"/>
                      <a:pt x="88" y="23"/>
                    </a:cubicBezTo>
                    <a:cubicBezTo>
                      <a:pt x="90" y="8"/>
                      <a:pt x="90" y="8"/>
                      <a:pt x="90" y="8"/>
                    </a:cubicBezTo>
                    <a:cubicBezTo>
                      <a:pt x="90" y="8"/>
                      <a:pt x="90" y="8"/>
                      <a:pt x="90" y="8"/>
                    </a:cubicBezTo>
                    <a:cubicBezTo>
                      <a:pt x="90" y="8"/>
                      <a:pt x="90" y="7"/>
                      <a:pt x="90" y="7"/>
                    </a:cubicBezTo>
                    <a:cubicBezTo>
                      <a:pt x="92" y="2"/>
                      <a:pt x="97" y="0"/>
                      <a:pt x="101" y="1"/>
                    </a:cubicBezTo>
                    <a:cubicBezTo>
                      <a:pt x="165" y="23"/>
                      <a:pt x="165" y="23"/>
                      <a:pt x="165" y="23"/>
                    </a:cubicBezTo>
                    <a:cubicBezTo>
                      <a:pt x="228" y="1"/>
                      <a:pt x="228" y="1"/>
                      <a:pt x="228" y="1"/>
                    </a:cubicBezTo>
                    <a:cubicBezTo>
                      <a:pt x="228" y="1"/>
                      <a:pt x="229" y="1"/>
                      <a:pt x="230" y="1"/>
                    </a:cubicBezTo>
                    <a:cubicBezTo>
                      <a:pt x="235" y="0"/>
                      <a:pt x="239" y="4"/>
                      <a:pt x="240" y="8"/>
                    </a:cubicBezTo>
                    <a:cubicBezTo>
                      <a:pt x="241" y="23"/>
                      <a:pt x="241" y="23"/>
                      <a:pt x="241" y="23"/>
                    </a:cubicBezTo>
                    <a:cubicBezTo>
                      <a:pt x="281" y="38"/>
                      <a:pt x="281" y="38"/>
                      <a:pt x="281" y="38"/>
                    </a:cubicBezTo>
                    <a:cubicBezTo>
                      <a:pt x="282" y="38"/>
                      <a:pt x="282" y="39"/>
                      <a:pt x="283" y="39"/>
                    </a:cubicBezTo>
                    <a:cubicBezTo>
                      <a:pt x="304" y="52"/>
                      <a:pt x="316" y="74"/>
                      <a:pt x="322" y="100"/>
                    </a:cubicBezTo>
                    <a:cubicBezTo>
                      <a:pt x="329" y="129"/>
                      <a:pt x="328" y="162"/>
                      <a:pt x="322" y="189"/>
                    </a:cubicBezTo>
                    <a:cubicBezTo>
                      <a:pt x="321" y="193"/>
                      <a:pt x="318" y="196"/>
                      <a:pt x="313" y="196"/>
                    </a:cubicBezTo>
                    <a:cubicBezTo>
                      <a:pt x="16" y="196"/>
                      <a:pt x="16" y="196"/>
                      <a:pt x="16" y="196"/>
                    </a:cubicBezTo>
                    <a:cubicBezTo>
                      <a:pt x="16" y="196"/>
                      <a:pt x="16" y="196"/>
                      <a:pt x="16" y="196"/>
                    </a:cubicBezTo>
                    <a:cubicBezTo>
                      <a:pt x="12" y="196"/>
                      <a:pt x="9" y="193"/>
                      <a:pt x="8" y="189"/>
                    </a:cubicBezTo>
                    <a:cubicBezTo>
                      <a:pt x="1" y="162"/>
                      <a:pt x="0" y="129"/>
                      <a:pt x="7"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263">
                <a:extLst>
                  <a:ext uri="{FF2B5EF4-FFF2-40B4-BE49-F238E27FC236}">
                    <a16:creationId xmlns:a16="http://schemas.microsoft.com/office/drawing/2014/main" xmlns="" id="{39A25483-24CF-4404-9938-3B3A80C5FEAF}"/>
                  </a:ext>
                </a:extLst>
              </p:cNvPr>
              <p:cNvSpPr>
                <a:spLocks/>
              </p:cNvSpPr>
              <p:nvPr/>
            </p:nvSpPr>
            <p:spPr bwMode="auto">
              <a:xfrm>
                <a:off x="6124575" y="5767388"/>
                <a:ext cx="165100" cy="185738"/>
              </a:xfrm>
              <a:custGeom>
                <a:avLst/>
                <a:gdLst>
                  <a:gd name="T0" fmla="*/ 13 w 139"/>
                  <a:gd name="T1" fmla="*/ 149 h 155"/>
                  <a:gd name="T2" fmla="*/ 6 w 139"/>
                  <a:gd name="T3" fmla="*/ 155 h 155"/>
                  <a:gd name="T4" fmla="*/ 0 w 139"/>
                  <a:gd name="T5" fmla="*/ 149 h 155"/>
                  <a:gd name="T6" fmla="*/ 0 w 139"/>
                  <a:gd name="T7" fmla="*/ 79 h 155"/>
                  <a:gd name="T8" fmla="*/ 3 w 139"/>
                  <a:gd name="T9" fmla="*/ 73 h 155"/>
                  <a:gd name="T10" fmla="*/ 69 w 139"/>
                  <a:gd name="T11" fmla="*/ 35 h 155"/>
                  <a:gd name="T12" fmla="*/ 128 w 139"/>
                  <a:gd name="T13" fmla="*/ 2 h 155"/>
                  <a:gd name="T14" fmla="*/ 137 w 139"/>
                  <a:gd name="T15" fmla="*/ 4 h 155"/>
                  <a:gd name="T16" fmla="*/ 134 w 139"/>
                  <a:gd name="T17" fmla="*/ 13 h 155"/>
                  <a:gd name="T18" fmla="*/ 75 w 139"/>
                  <a:gd name="T19" fmla="*/ 47 h 155"/>
                  <a:gd name="T20" fmla="*/ 13 w 139"/>
                  <a:gd name="T21" fmla="*/ 82 h 155"/>
                  <a:gd name="T22" fmla="*/ 13 w 139"/>
                  <a:gd name="T23" fmla="*/ 149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55">
                    <a:moveTo>
                      <a:pt x="13" y="149"/>
                    </a:moveTo>
                    <a:cubicBezTo>
                      <a:pt x="13" y="152"/>
                      <a:pt x="10" y="155"/>
                      <a:pt x="6" y="155"/>
                    </a:cubicBezTo>
                    <a:cubicBezTo>
                      <a:pt x="2" y="155"/>
                      <a:pt x="0" y="152"/>
                      <a:pt x="0" y="149"/>
                    </a:cubicBezTo>
                    <a:cubicBezTo>
                      <a:pt x="0" y="79"/>
                      <a:pt x="0" y="79"/>
                      <a:pt x="0" y="79"/>
                    </a:cubicBezTo>
                    <a:cubicBezTo>
                      <a:pt x="0" y="76"/>
                      <a:pt x="1" y="74"/>
                      <a:pt x="3" y="73"/>
                    </a:cubicBezTo>
                    <a:cubicBezTo>
                      <a:pt x="28" y="58"/>
                      <a:pt x="48" y="47"/>
                      <a:pt x="69" y="35"/>
                    </a:cubicBezTo>
                    <a:cubicBezTo>
                      <a:pt x="88" y="25"/>
                      <a:pt x="106" y="14"/>
                      <a:pt x="128" y="2"/>
                    </a:cubicBezTo>
                    <a:cubicBezTo>
                      <a:pt x="131" y="0"/>
                      <a:pt x="135" y="1"/>
                      <a:pt x="137" y="4"/>
                    </a:cubicBezTo>
                    <a:cubicBezTo>
                      <a:pt x="139" y="7"/>
                      <a:pt x="138" y="11"/>
                      <a:pt x="134" y="13"/>
                    </a:cubicBezTo>
                    <a:cubicBezTo>
                      <a:pt x="112" y="26"/>
                      <a:pt x="94" y="36"/>
                      <a:pt x="75" y="47"/>
                    </a:cubicBezTo>
                    <a:cubicBezTo>
                      <a:pt x="56" y="57"/>
                      <a:pt x="36" y="68"/>
                      <a:pt x="13" y="82"/>
                    </a:cubicBezTo>
                    <a:lnTo>
                      <a:pt x="13"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2" name="Freeform 264">
                <a:extLst>
                  <a:ext uri="{FF2B5EF4-FFF2-40B4-BE49-F238E27FC236}">
                    <a16:creationId xmlns:a16="http://schemas.microsoft.com/office/drawing/2014/main" xmlns="" id="{6CAC78CE-F06F-43B7-9823-172C30F9520A}"/>
                  </a:ext>
                </a:extLst>
              </p:cNvPr>
              <p:cNvSpPr>
                <a:spLocks/>
              </p:cNvSpPr>
              <p:nvPr/>
            </p:nvSpPr>
            <p:spPr bwMode="auto">
              <a:xfrm>
                <a:off x="6153150" y="5753100"/>
                <a:ext cx="15875" cy="98425"/>
              </a:xfrm>
              <a:custGeom>
                <a:avLst/>
                <a:gdLst>
                  <a:gd name="T0" fmla="*/ 0 w 13"/>
                  <a:gd name="T1" fmla="*/ 7 h 82"/>
                  <a:gd name="T2" fmla="*/ 7 w 13"/>
                  <a:gd name="T3" fmla="*/ 0 h 82"/>
                  <a:gd name="T4" fmla="*/ 13 w 13"/>
                  <a:gd name="T5" fmla="*/ 7 h 82"/>
                  <a:gd name="T6" fmla="*/ 13 w 13"/>
                  <a:gd name="T7" fmla="*/ 75 h 82"/>
                  <a:gd name="T8" fmla="*/ 7 w 13"/>
                  <a:gd name="T9" fmla="*/ 82 h 82"/>
                  <a:gd name="T10" fmla="*/ 0 w 13"/>
                  <a:gd name="T11" fmla="*/ 75 h 82"/>
                  <a:gd name="T12" fmla="*/ 0 w 13"/>
                  <a:gd name="T13" fmla="*/ 7 h 82"/>
                </a:gdLst>
                <a:ahLst/>
                <a:cxnLst>
                  <a:cxn ang="0">
                    <a:pos x="T0" y="T1"/>
                  </a:cxn>
                  <a:cxn ang="0">
                    <a:pos x="T2" y="T3"/>
                  </a:cxn>
                  <a:cxn ang="0">
                    <a:pos x="T4" y="T5"/>
                  </a:cxn>
                  <a:cxn ang="0">
                    <a:pos x="T6" y="T7"/>
                  </a:cxn>
                  <a:cxn ang="0">
                    <a:pos x="T8" y="T9"/>
                  </a:cxn>
                  <a:cxn ang="0">
                    <a:pos x="T10" y="T11"/>
                  </a:cxn>
                  <a:cxn ang="0">
                    <a:pos x="T12" y="T13"/>
                  </a:cxn>
                </a:cxnLst>
                <a:rect l="0" t="0" r="r" b="b"/>
                <a:pathLst>
                  <a:path w="13" h="82">
                    <a:moveTo>
                      <a:pt x="0" y="7"/>
                    </a:moveTo>
                    <a:cubicBezTo>
                      <a:pt x="0" y="3"/>
                      <a:pt x="3" y="0"/>
                      <a:pt x="7" y="0"/>
                    </a:cubicBezTo>
                    <a:cubicBezTo>
                      <a:pt x="10" y="0"/>
                      <a:pt x="13" y="3"/>
                      <a:pt x="13" y="7"/>
                    </a:cubicBezTo>
                    <a:cubicBezTo>
                      <a:pt x="13" y="75"/>
                      <a:pt x="13" y="75"/>
                      <a:pt x="13" y="75"/>
                    </a:cubicBezTo>
                    <a:cubicBezTo>
                      <a:pt x="13" y="79"/>
                      <a:pt x="10" y="82"/>
                      <a:pt x="7" y="82"/>
                    </a:cubicBezTo>
                    <a:cubicBezTo>
                      <a:pt x="3" y="82"/>
                      <a:pt x="0" y="79"/>
                      <a:pt x="0" y="75"/>
                    </a:cubicBez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Freeform 265">
                <a:extLst>
                  <a:ext uri="{FF2B5EF4-FFF2-40B4-BE49-F238E27FC236}">
                    <a16:creationId xmlns:a16="http://schemas.microsoft.com/office/drawing/2014/main" xmlns="" id="{33B74FD2-9680-4EDE-9501-DF438982BB51}"/>
                  </a:ext>
                </a:extLst>
              </p:cNvPr>
              <p:cNvSpPr>
                <a:spLocks/>
              </p:cNvSpPr>
              <p:nvPr/>
            </p:nvSpPr>
            <p:spPr bwMode="auto">
              <a:xfrm>
                <a:off x="6070600" y="5754688"/>
                <a:ext cx="98425" cy="47625"/>
              </a:xfrm>
              <a:custGeom>
                <a:avLst/>
                <a:gdLst>
                  <a:gd name="T0" fmla="*/ 6 w 82"/>
                  <a:gd name="T1" fmla="*/ 14 h 40"/>
                  <a:gd name="T2" fmla="*/ 2 w 82"/>
                  <a:gd name="T3" fmla="*/ 6 h 40"/>
                  <a:gd name="T4" fmla="*/ 10 w 82"/>
                  <a:gd name="T5" fmla="*/ 2 h 40"/>
                  <a:gd name="T6" fmla="*/ 77 w 82"/>
                  <a:gd name="T7" fmla="*/ 26 h 40"/>
                  <a:gd name="T8" fmla="*/ 81 w 82"/>
                  <a:gd name="T9" fmla="*/ 35 h 40"/>
                  <a:gd name="T10" fmla="*/ 72 w 82"/>
                  <a:gd name="T11" fmla="*/ 39 h 40"/>
                  <a:gd name="T12" fmla="*/ 6 w 82"/>
                  <a:gd name="T13" fmla="*/ 14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6" y="14"/>
                    </a:moveTo>
                    <a:cubicBezTo>
                      <a:pt x="2" y="13"/>
                      <a:pt x="0" y="9"/>
                      <a:pt x="2" y="6"/>
                    </a:cubicBezTo>
                    <a:cubicBezTo>
                      <a:pt x="3" y="2"/>
                      <a:pt x="7" y="0"/>
                      <a:pt x="10" y="2"/>
                    </a:cubicBezTo>
                    <a:cubicBezTo>
                      <a:pt x="77" y="26"/>
                      <a:pt x="77" y="26"/>
                      <a:pt x="77" y="26"/>
                    </a:cubicBezTo>
                    <a:cubicBezTo>
                      <a:pt x="80" y="28"/>
                      <a:pt x="82" y="31"/>
                      <a:pt x="81" y="35"/>
                    </a:cubicBezTo>
                    <a:cubicBezTo>
                      <a:pt x="80" y="38"/>
                      <a:pt x="76" y="40"/>
                      <a:pt x="72" y="39"/>
                    </a:cubicBezTo>
                    <a:lnTo>
                      <a:pt x="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4" name="Freeform 266">
                <a:extLst>
                  <a:ext uri="{FF2B5EF4-FFF2-40B4-BE49-F238E27FC236}">
                    <a16:creationId xmlns:a16="http://schemas.microsoft.com/office/drawing/2014/main" xmlns="" id="{C0A0F51D-3D11-4EBF-9488-79EC5D1E433F}"/>
                  </a:ext>
                </a:extLst>
              </p:cNvPr>
              <p:cNvSpPr>
                <a:spLocks/>
              </p:cNvSpPr>
              <p:nvPr/>
            </p:nvSpPr>
            <p:spPr bwMode="auto">
              <a:xfrm>
                <a:off x="6151563" y="5754688"/>
                <a:ext cx="98425" cy="47625"/>
              </a:xfrm>
              <a:custGeom>
                <a:avLst/>
                <a:gdLst>
                  <a:gd name="T0" fmla="*/ 72 w 82"/>
                  <a:gd name="T1" fmla="*/ 2 h 40"/>
                  <a:gd name="T2" fmla="*/ 81 w 82"/>
                  <a:gd name="T3" fmla="*/ 6 h 40"/>
                  <a:gd name="T4" fmla="*/ 77 w 82"/>
                  <a:gd name="T5" fmla="*/ 14 h 40"/>
                  <a:gd name="T6" fmla="*/ 10 w 82"/>
                  <a:gd name="T7" fmla="*/ 39 h 40"/>
                  <a:gd name="T8" fmla="*/ 2 w 82"/>
                  <a:gd name="T9" fmla="*/ 35 h 40"/>
                  <a:gd name="T10" fmla="*/ 5 w 82"/>
                  <a:gd name="T11" fmla="*/ 26 h 40"/>
                  <a:gd name="T12" fmla="*/ 72 w 82"/>
                  <a:gd name="T13" fmla="*/ 2 h 40"/>
                </a:gdLst>
                <a:ahLst/>
                <a:cxnLst>
                  <a:cxn ang="0">
                    <a:pos x="T0" y="T1"/>
                  </a:cxn>
                  <a:cxn ang="0">
                    <a:pos x="T2" y="T3"/>
                  </a:cxn>
                  <a:cxn ang="0">
                    <a:pos x="T4" y="T5"/>
                  </a:cxn>
                  <a:cxn ang="0">
                    <a:pos x="T6" y="T7"/>
                  </a:cxn>
                  <a:cxn ang="0">
                    <a:pos x="T8" y="T9"/>
                  </a:cxn>
                  <a:cxn ang="0">
                    <a:pos x="T10" y="T11"/>
                  </a:cxn>
                  <a:cxn ang="0">
                    <a:pos x="T12" y="T13"/>
                  </a:cxn>
                </a:cxnLst>
                <a:rect l="0" t="0" r="r" b="b"/>
                <a:pathLst>
                  <a:path w="82" h="40">
                    <a:moveTo>
                      <a:pt x="72" y="2"/>
                    </a:moveTo>
                    <a:cubicBezTo>
                      <a:pt x="76" y="0"/>
                      <a:pt x="80" y="2"/>
                      <a:pt x="81" y="6"/>
                    </a:cubicBezTo>
                    <a:cubicBezTo>
                      <a:pt x="82" y="9"/>
                      <a:pt x="80" y="13"/>
                      <a:pt x="77" y="14"/>
                    </a:cubicBezTo>
                    <a:cubicBezTo>
                      <a:pt x="10" y="39"/>
                      <a:pt x="10" y="39"/>
                      <a:pt x="10" y="39"/>
                    </a:cubicBezTo>
                    <a:cubicBezTo>
                      <a:pt x="7" y="40"/>
                      <a:pt x="3" y="38"/>
                      <a:pt x="2" y="35"/>
                    </a:cubicBezTo>
                    <a:cubicBezTo>
                      <a:pt x="0" y="31"/>
                      <a:pt x="2" y="28"/>
                      <a:pt x="5" y="26"/>
                    </a:cubicBezTo>
                    <a:lnTo>
                      <a:pt x="7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5" name="Freeform 267">
                <a:extLst>
                  <a:ext uri="{FF2B5EF4-FFF2-40B4-BE49-F238E27FC236}">
                    <a16:creationId xmlns:a16="http://schemas.microsoft.com/office/drawing/2014/main" xmlns="" id="{7CE570AF-030E-4B14-A845-FB73DDBA1A5E}"/>
                  </a:ext>
                </a:extLst>
              </p:cNvPr>
              <p:cNvSpPr>
                <a:spLocks noEditPoints="1"/>
              </p:cNvSpPr>
              <p:nvPr/>
            </p:nvSpPr>
            <p:spPr bwMode="auto">
              <a:xfrm>
                <a:off x="6076950" y="5581650"/>
                <a:ext cx="79375" cy="57150"/>
              </a:xfrm>
              <a:custGeom>
                <a:avLst/>
                <a:gdLst>
                  <a:gd name="T0" fmla="*/ 17 w 66"/>
                  <a:gd name="T1" fmla="*/ 0 h 47"/>
                  <a:gd name="T2" fmla="*/ 49 w 66"/>
                  <a:gd name="T3" fmla="*/ 0 h 47"/>
                  <a:gd name="T4" fmla="*/ 61 w 66"/>
                  <a:gd name="T5" fmla="*/ 5 h 47"/>
                  <a:gd name="T6" fmla="*/ 66 w 66"/>
                  <a:gd name="T7" fmla="*/ 17 h 47"/>
                  <a:gd name="T8" fmla="*/ 66 w 66"/>
                  <a:gd name="T9" fmla="*/ 29 h 47"/>
                  <a:gd name="T10" fmla="*/ 66 w 66"/>
                  <a:gd name="T11" fmla="*/ 33 h 47"/>
                  <a:gd name="T12" fmla="*/ 61 w 66"/>
                  <a:gd name="T13" fmla="*/ 43 h 47"/>
                  <a:gd name="T14" fmla="*/ 51 w 66"/>
                  <a:gd name="T15" fmla="*/ 47 h 47"/>
                  <a:gd name="T16" fmla="*/ 51 w 66"/>
                  <a:gd name="T17" fmla="*/ 47 h 47"/>
                  <a:gd name="T18" fmla="*/ 48 w 66"/>
                  <a:gd name="T19" fmla="*/ 47 h 47"/>
                  <a:gd name="T20" fmla="*/ 16 w 66"/>
                  <a:gd name="T21" fmla="*/ 41 h 47"/>
                  <a:gd name="T22" fmla="*/ 4 w 66"/>
                  <a:gd name="T23" fmla="*/ 35 h 47"/>
                  <a:gd name="T24" fmla="*/ 0 w 66"/>
                  <a:gd name="T25" fmla="*/ 23 h 47"/>
                  <a:gd name="T26" fmla="*/ 0 w 66"/>
                  <a:gd name="T27" fmla="*/ 17 h 47"/>
                  <a:gd name="T28" fmla="*/ 5 w 66"/>
                  <a:gd name="T29" fmla="*/ 5 h 47"/>
                  <a:gd name="T30" fmla="*/ 17 w 66"/>
                  <a:gd name="T31" fmla="*/ 0 h 47"/>
                  <a:gd name="T32" fmla="*/ 49 w 66"/>
                  <a:gd name="T33" fmla="*/ 9 h 47"/>
                  <a:gd name="T34" fmla="*/ 17 w 66"/>
                  <a:gd name="T35" fmla="*/ 9 h 47"/>
                  <a:gd name="T36" fmla="*/ 11 w 66"/>
                  <a:gd name="T37" fmla="*/ 11 h 47"/>
                  <a:gd name="T38" fmla="*/ 8 w 66"/>
                  <a:gd name="T39" fmla="*/ 17 h 47"/>
                  <a:gd name="T40" fmla="*/ 8 w 66"/>
                  <a:gd name="T41" fmla="*/ 23 h 47"/>
                  <a:gd name="T42" fmla="*/ 11 w 66"/>
                  <a:gd name="T43" fmla="*/ 29 h 47"/>
                  <a:gd name="T44" fmla="*/ 18 w 66"/>
                  <a:gd name="T45" fmla="*/ 32 h 47"/>
                  <a:gd name="T46" fmla="*/ 50 w 66"/>
                  <a:gd name="T47" fmla="*/ 38 h 47"/>
                  <a:gd name="T48" fmla="*/ 51 w 66"/>
                  <a:gd name="T49" fmla="*/ 38 h 47"/>
                  <a:gd name="T50" fmla="*/ 51 w 66"/>
                  <a:gd name="T51" fmla="*/ 38 h 47"/>
                  <a:gd name="T52" fmla="*/ 55 w 66"/>
                  <a:gd name="T53" fmla="*/ 36 h 47"/>
                  <a:gd name="T54" fmla="*/ 57 w 66"/>
                  <a:gd name="T55" fmla="*/ 31 h 47"/>
                  <a:gd name="T56" fmla="*/ 58 w 66"/>
                  <a:gd name="T57" fmla="*/ 29 h 47"/>
                  <a:gd name="T58" fmla="*/ 58 w 66"/>
                  <a:gd name="T59" fmla="*/ 17 h 47"/>
                  <a:gd name="T60" fmla="*/ 55 w 66"/>
                  <a:gd name="T61" fmla="*/ 11 h 47"/>
                  <a:gd name="T62" fmla="*/ 49 w 66"/>
                  <a:gd name="T63" fmla="*/ 9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 h="47">
                    <a:moveTo>
                      <a:pt x="17" y="0"/>
                    </a:moveTo>
                    <a:cubicBezTo>
                      <a:pt x="49" y="0"/>
                      <a:pt x="49" y="0"/>
                      <a:pt x="49" y="0"/>
                    </a:cubicBezTo>
                    <a:cubicBezTo>
                      <a:pt x="54" y="0"/>
                      <a:pt x="58" y="2"/>
                      <a:pt x="61" y="5"/>
                    </a:cubicBezTo>
                    <a:cubicBezTo>
                      <a:pt x="64" y="8"/>
                      <a:pt x="66" y="13"/>
                      <a:pt x="66" y="17"/>
                    </a:cubicBezTo>
                    <a:cubicBezTo>
                      <a:pt x="66" y="29"/>
                      <a:pt x="66" y="29"/>
                      <a:pt x="66" y="29"/>
                    </a:cubicBezTo>
                    <a:cubicBezTo>
                      <a:pt x="66" y="30"/>
                      <a:pt x="66" y="32"/>
                      <a:pt x="66" y="33"/>
                    </a:cubicBezTo>
                    <a:cubicBezTo>
                      <a:pt x="65" y="36"/>
                      <a:pt x="64" y="40"/>
                      <a:pt x="61" y="43"/>
                    </a:cubicBezTo>
                    <a:cubicBezTo>
                      <a:pt x="58" y="45"/>
                      <a:pt x="55" y="47"/>
                      <a:pt x="51" y="47"/>
                    </a:cubicBezTo>
                    <a:cubicBezTo>
                      <a:pt x="51" y="47"/>
                      <a:pt x="51" y="47"/>
                      <a:pt x="51" y="47"/>
                    </a:cubicBezTo>
                    <a:cubicBezTo>
                      <a:pt x="50" y="47"/>
                      <a:pt x="49" y="47"/>
                      <a:pt x="48" y="47"/>
                    </a:cubicBezTo>
                    <a:cubicBezTo>
                      <a:pt x="16" y="41"/>
                      <a:pt x="16" y="41"/>
                      <a:pt x="16" y="41"/>
                    </a:cubicBezTo>
                    <a:cubicBezTo>
                      <a:pt x="12" y="40"/>
                      <a:pt x="8" y="38"/>
                      <a:pt x="4" y="35"/>
                    </a:cubicBezTo>
                    <a:cubicBezTo>
                      <a:pt x="1" y="32"/>
                      <a:pt x="0" y="28"/>
                      <a:pt x="0" y="23"/>
                    </a:cubicBezTo>
                    <a:cubicBezTo>
                      <a:pt x="0" y="17"/>
                      <a:pt x="0" y="17"/>
                      <a:pt x="0" y="17"/>
                    </a:cubicBezTo>
                    <a:cubicBezTo>
                      <a:pt x="0" y="13"/>
                      <a:pt x="2" y="8"/>
                      <a:pt x="5" y="5"/>
                    </a:cubicBezTo>
                    <a:cubicBezTo>
                      <a:pt x="8" y="2"/>
                      <a:pt x="12" y="0"/>
                      <a:pt x="17" y="0"/>
                    </a:cubicBezTo>
                    <a:close/>
                    <a:moveTo>
                      <a:pt x="49" y="9"/>
                    </a:moveTo>
                    <a:cubicBezTo>
                      <a:pt x="17" y="9"/>
                      <a:pt x="17" y="9"/>
                      <a:pt x="17" y="9"/>
                    </a:cubicBezTo>
                    <a:cubicBezTo>
                      <a:pt x="15" y="9"/>
                      <a:pt x="13" y="10"/>
                      <a:pt x="11" y="11"/>
                    </a:cubicBezTo>
                    <a:cubicBezTo>
                      <a:pt x="9" y="13"/>
                      <a:pt x="8" y="15"/>
                      <a:pt x="8" y="17"/>
                    </a:cubicBezTo>
                    <a:cubicBezTo>
                      <a:pt x="8" y="23"/>
                      <a:pt x="8" y="23"/>
                      <a:pt x="8" y="23"/>
                    </a:cubicBezTo>
                    <a:cubicBezTo>
                      <a:pt x="8" y="26"/>
                      <a:pt x="9" y="27"/>
                      <a:pt x="11" y="29"/>
                    </a:cubicBezTo>
                    <a:cubicBezTo>
                      <a:pt x="12" y="31"/>
                      <a:pt x="15" y="32"/>
                      <a:pt x="18" y="32"/>
                    </a:cubicBezTo>
                    <a:cubicBezTo>
                      <a:pt x="50" y="38"/>
                      <a:pt x="50" y="38"/>
                      <a:pt x="50" y="38"/>
                    </a:cubicBezTo>
                    <a:cubicBezTo>
                      <a:pt x="50" y="38"/>
                      <a:pt x="50" y="38"/>
                      <a:pt x="51" y="38"/>
                    </a:cubicBezTo>
                    <a:cubicBezTo>
                      <a:pt x="51" y="38"/>
                      <a:pt x="51" y="38"/>
                      <a:pt x="51" y="38"/>
                    </a:cubicBezTo>
                    <a:cubicBezTo>
                      <a:pt x="52" y="38"/>
                      <a:pt x="54" y="38"/>
                      <a:pt x="55" y="36"/>
                    </a:cubicBezTo>
                    <a:cubicBezTo>
                      <a:pt x="56" y="35"/>
                      <a:pt x="57" y="33"/>
                      <a:pt x="57" y="31"/>
                    </a:cubicBezTo>
                    <a:cubicBezTo>
                      <a:pt x="58" y="31"/>
                      <a:pt x="58" y="30"/>
                      <a:pt x="58" y="29"/>
                    </a:cubicBezTo>
                    <a:cubicBezTo>
                      <a:pt x="58" y="17"/>
                      <a:pt x="58" y="17"/>
                      <a:pt x="58" y="17"/>
                    </a:cubicBezTo>
                    <a:cubicBezTo>
                      <a:pt x="58" y="15"/>
                      <a:pt x="57" y="13"/>
                      <a:pt x="55" y="11"/>
                    </a:cubicBezTo>
                    <a:cubicBezTo>
                      <a:pt x="53" y="10"/>
                      <a:pt x="51" y="9"/>
                      <a:pt x="49"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6" name="Freeform 268">
                <a:extLst>
                  <a:ext uri="{FF2B5EF4-FFF2-40B4-BE49-F238E27FC236}">
                    <a16:creationId xmlns:a16="http://schemas.microsoft.com/office/drawing/2014/main" xmlns="" id="{BEE1ABF9-5C95-4723-BE8B-A12C16CF7F7B}"/>
                  </a:ext>
                </a:extLst>
              </p:cNvPr>
              <p:cNvSpPr>
                <a:spLocks noEditPoints="1"/>
              </p:cNvSpPr>
              <p:nvPr/>
            </p:nvSpPr>
            <p:spPr bwMode="auto">
              <a:xfrm>
                <a:off x="6164263" y="5581650"/>
                <a:ext cx="80962" cy="57150"/>
              </a:xfrm>
              <a:custGeom>
                <a:avLst/>
                <a:gdLst>
                  <a:gd name="T0" fmla="*/ 49 w 67"/>
                  <a:gd name="T1" fmla="*/ 9 h 47"/>
                  <a:gd name="T2" fmla="*/ 18 w 67"/>
                  <a:gd name="T3" fmla="*/ 9 h 47"/>
                  <a:gd name="T4" fmla="*/ 11 w 67"/>
                  <a:gd name="T5" fmla="*/ 11 h 47"/>
                  <a:gd name="T6" fmla="*/ 9 w 67"/>
                  <a:gd name="T7" fmla="*/ 17 h 47"/>
                  <a:gd name="T8" fmla="*/ 9 w 67"/>
                  <a:gd name="T9" fmla="*/ 29 h 47"/>
                  <a:gd name="T10" fmla="*/ 9 w 67"/>
                  <a:gd name="T11" fmla="*/ 31 h 47"/>
                  <a:gd name="T12" fmla="*/ 12 w 67"/>
                  <a:gd name="T13" fmla="*/ 36 h 47"/>
                  <a:gd name="T14" fmla="*/ 16 w 67"/>
                  <a:gd name="T15" fmla="*/ 38 h 47"/>
                  <a:gd name="T16" fmla="*/ 16 w 67"/>
                  <a:gd name="T17" fmla="*/ 38 h 47"/>
                  <a:gd name="T18" fmla="*/ 17 w 67"/>
                  <a:gd name="T19" fmla="*/ 38 h 47"/>
                  <a:gd name="T20" fmla="*/ 48 w 67"/>
                  <a:gd name="T21" fmla="*/ 32 h 47"/>
                  <a:gd name="T22" fmla="*/ 56 w 67"/>
                  <a:gd name="T23" fmla="*/ 29 h 47"/>
                  <a:gd name="T24" fmla="*/ 58 w 67"/>
                  <a:gd name="T25" fmla="*/ 23 h 47"/>
                  <a:gd name="T26" fmla="*/ 58 w 67"/>
                  <a:gd name="T27" fmla="*/ 17 h 47"/>
                  <a:gd name="T28" fmla="*/ 55 w 67"/>
                  <a:gd name="T29" fmla="*/ 11 h 47"/>
                  <a:gd name="T30" fmla="*/ 49 w 67"/>
                  <a:gd name="T31" fmla="*/ 9 h 47"/>
                  <a:gd name="T32" fmla="*/ 18 w 67"/>
                  <a:gd name="T33" fmla="*/ 0 h 47"/>
                  <a:gd name="T34" fmla="*/ 49 w 67"/>
                  <a:gd name="T35" fmla="*/ 0 h 47"/>
                  <a:gd name="T36" fmla="*/ 62 w 67"/>
                  <a:gd name="T37" fmla="*/ 5 h 47"/>
                  <a:gd name="T38" fmla="*/ 67 w 67"/>
                  <a:gd name="T39" fmla="*/ 17 h 47"/>
                  <a:gd name="T40" fmla="*/ 67 w 67"/>
                  <a:gd name="T41" fmla="*/ 23 h 47"/>
                  <a:gd name="T42" fmla="*/ 62 w 67"/>
                  <a:gd name="T43" fmla="*/ 35 h 47"/>
                  <a:gd name="T44" fmla="*/ 50 w 67"/>
                  <a:gd name="T45" fmla="*/ 41 h 47"/>
                  <a:gd name="T46" fmla="*/ 18 w 67"/>
                  <a:gd name="T47" fmla="*/ 47 h 47"/>
                  <a:gd name="T48" fmla="*/ 16 w 67"/>
                  <a:gd name="T49" fmla="*/ 47 h 47"/>
                  <a:gd name="T50" fmla="*/ 16 w 67"/>
                  <a:gd name="T51" fmla="*/ 47 h 47"/>
                  <a:gd name="T52" fmla="*/ 6 w 67"/>
                  <a:gd name="T53" fmla="*/ 43 h 47"/>
                  <a:gd name="T54" fmla="*/ 0 w 67"/>
                  <a:gd name="T55" fmla="*/ 33 h 47"/>
                  <a:gd name="T56" fmla="*/ 0 w 67"/>
                  <a:gd name="T57" fmla="*/ 29 h 47"/>
                  <a:gd name="T58" fmla="*/ 0 w 67"/>
                  <a:gd name="T59" fmla="*/ 17 h 47"/>
                  <a:gd name="T60" fmla="*/ 5 w 67"/>
                  <a:gd name="T61" fmla="*/ 5 h 47"/>
                  <a:gd name="T62" fmla="*/ 18 w 67"/>
                  <a:gd name="T6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7" h="47">
                    <a:moveTo>
                      <a:pt x="49" y="9"/>
                    </a:moveTo>
                    <a:cubicBezTo>
                      <a:pt x="18" y="9"/>
                      <a:pt x="18" y="9"/>
                      <a:pt x="18" y="9"/>
                    </a:cubicBezTo>
                    <a:cubicBezTo>
                      <a:pt x="15" y="9"/>
                      <a:pt x="13" y="10"/>
                      <a:pt x="11" y="11"/>
                    </a:cubicBezTo>
                    <a:cubicBezTo>
                      <a:pt x="10" y="13"/>
                      <a:pt x="9" y="15"/>
                      <a:pt x="9" y="17"/>
                    </a:cubicBezTo>
                    <a:cubicBezTo>
                      <a:pt x="9" y="29"/>
                      <a:pt x="9" y="29"/>
                      <a:pt x="9" y="29"/>
                    </a:cubicBezTo>
                    <a:cubicBezTo>
                      <a:pt x="9" y="30"/>
                      <a:pt x="9" y="31"/>
                      <a:pt x="9" y="31"/>
                    </a:cubicBezTo>
                    <a:cubicBezTo>
                      <a:pt x="9" y="33"/>
                      <a:pt x="10" y="35"/>
                      <a:pt x="12" y="36"/>
                    </a:cubicBezTo>
                    <a:cubicBezTo>
                      <a:pt x="13" y="38"/>
                      <a:pt x="14" y="38"/>
                      <a:pt x="16" y="38"/>
                    </a:cubicBezTo>
                    <a:cubicBezTo>
                      <a:pt x="16" y="38"/>
                      <a:pt x="16" y="38"/>
                      <a:pt x="16" y="38"/>
                    </a:cubicBezTo>
                    <a:cubicBezTo>
                      <a:pt x="16" y="38"/>
                      <a:pt x="17" y="38"/>
                      <a:pt x="17" y="38"/>
                    </a:cubicBezTo>
                    <a:cubicBezTo>
                      <a:pt x="48" y="32"/>
                      <a:pt x="48" y="32"/>
                      <a:pt x="48" y="32"/>
                    </a:cubicBezTo>
                    <a:cubicBezTo>
                      <a:pt x="51" y="32"/>
                      <a:pt x="54" y="31"/>
                      <a:pt x="56" y="29"/>
                    </a:cubicBezTo>
                    <a:cubicBezTo>
                      <a:pt x="57" y="27"/>
                      <a:pt x="58" y="26"/>
                      <a:pt x="58" y="23"/>
                    </a:cubicBezTo>
                    <a:cubicBezTo>
                      <a:pt x="58" y="17"/>
                      <a:pt x="58" y="17"/>
                      <a:pt x="58" y="17"/>
                    </a:cubicBezTo>
                    <a:cubicBezTo>
                      <a:pt x="58" y="15"/>
                      <a:pt x="57" y="13"/>
                      <a:pt x="55" y="11"/>
                    </a:cubicBezTo>
                    <a:cubicBezTo>
                      <a:pt x="54" y="10"/>
                      <a:pt x="52" y="9"/>
                      <a:pt x="49" y="9"/>
                    </a:cubicBezTo>
                    <a:close/>
                    <a:moveTo>
                      <a:pt x="18" y="0"/>
                    </a:moveTo>
                    <a:cubicBezTo>
                      <a:pt x="49" y="0"/>
                      <a:pt x="49" y="0"/>
                      <a:pt x="49" y="0"/>
                    </a:cubicBezTo>
                    <a:cubicBezTo>
                      <a:pt x="54" y="0"/>
                      <a:pt x="58" y="2"/>
                      <a:pt x="62" y="5"/>
                    </a:cubicBezTo>
                    <a:cubicBezTo>
                      <a:pt x="65" y="8"/>
                      <a:pt x="67" y="13"/>
                      <a:pt x="67" y="17"/>
                    </a:cubicBezTo>
                    <a:cubicBezTo>
                      <a:pt x="67" y="23"/>
                      <a:pt x="67" y="23"/>
                      <a:pt x="67" y="23"/>
                    </a:cubicBezTo>
                    <a:cubicBezTo>
                      <a:pt x="67" y="28"/>
                      <a:pt x="65" y="32"/>
                      <a:pt x="62" y="35"/>
                    </a:cubicBezTo>
                    <a:cubicBezTo>
                      <a:pt x="59" y="38"/>
                      <a:pt x="55" y="40"/>
                      <a:pt x="50" y="41"/>
                    </a:cubicBezTo>
                    <a:cubicBezTo>
                      <a:pt x="18" y="47"/>
                      <a:pt x="18" y="47"/>
                      <a:pt x="18" y="47"/>
                    </a:cubicBezTo>
                    <a:cubicBezTo>
                      <a:pt x="18" y="47"/>
                      <a:pt x="17" y="47"/>
                      <a:pt x="16" y="47"/>
                    </a:cubicBezTo>
                    <a:cubicBezTo>
                      <a:pt x="16" y="47"/>
                      <a:pt x="16" y="47"/>
                      <a:pt x="16" y="47"/>
                    </a:cubicBezTo>
                    <a:cubicBezTo>
                      <a:pt x="12" y="47"/>
                      <a:pt x="8" y="45"/>
                      <a:pt x="6" y="43"/>
                    </a:cubicBezTo>
                    <a:cubicBezTo>
                      <a:pt x="3" y="40"/>
                      <a:pt x="1" y="36"/>
                      <a:pt x="0" y="33"/>
                    </a:cubicBezTo>
                    <a:cubicBezTo>
                      <a:pt x="0" y="32"/>
                      <a:pt x="0" y="30"/>
                      <a:pt x="0" y="29"/>
                    </a:cubicBezTo>
                    <a:cubicBezTo>
                      <a:pt x="0" y="17"/>
                      <a:pt x="0" y="17"/>
                      <a:pt x="0" y="17"/>
                    </a:cubicBezTo>
                    <a:cubicBezTo>
                      <a:pt x="0" y="13"/>
                      <a:pt x="2" y="8"/>
                      <a:pt x="5" y="5"/>
                    </a:cubicBezTo>
                    <a:cubicBezTo>
                      <a:pt x="8" y="2"/>
                      <a:pt x="13"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7" name="Freeform 269">
                <a:extLst>
                  <a:ext uri="{FF2B5EF4-FFF2-40B4-BE49-F238E27FC236}">
                    <a16:creationId xmlns:a16="http://schemas.microsoft.com/office/drawing/2014/main" xmlns="" id="{38CF0536-41BB-4B11-9D5A-0031642AAFFB}"/>
                  </a:ext>
                </a:extLst>
              </p:cNvPr>
              <p:cNvSpPr>
                <a:spLocks/>
              </p:cNvSpPr>
              <p:nvPr/>
            </p:nvSpPr>
            <p:spPr bwMode="auto">
              <a:xfrm>
                <a:off x="6146800" y="5602288"/>
                <a:ext cx="26987" cy="15875"/>
              </a:xfrm>
              <a:custGeom>
                <a:avLst/>
                <a:gdLst>
                  <a:gd name="T0" fmla="*/ 6 w 22"/>
                  <a:gd name="T1" fmla="*/ 13 h 13"/>
                  <a:gd name="T2" fmla="*/ 0 w 22"/>
                  <a:gd name="T3" fmla="*/ 6 h 13"/>
                  <a:gd name="T4" fmla="*/ 6 w 22"/>
                  <a:gd name="T5" fmla="*/ 0 h 13"/>
                  <a:gd name="T6" fmla="*/ 16 w 22"/>
                  <a:gd name="T7" fmla="*/ 0 h 13"/>
                  <a:gd name="T8" fmla="*/ 22 w 22"/>
                  <a:gd name="T9" fmla="*/ 6 h 13"/>
                  <a:gd name="T10" fmla="*/ 16 w 22"/>
                  <a:gd name="T11" fmla="*/ 13 h 13"/>
                  <a:gd name="T12" fmla="*/ 6 w 22"/>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2" h="13">
                    <a:moveTo>
                      <a:pt x="6" y="13"/>
                    </a:moveTo>
                    <a:cubicBezTo>
                      <a:pt x="3" y="13"/>
                      <a:pt x="0" y="10"/>
                      <a:pt x="0" y="6"/>
                    </a:cubicBezTo>
                    <a:cubicBezTo>
                      <a:pt x="0" y="3"/>
                      <a:pt x="3" y="0"/>
                      <a:pt x="6" y="0"/>
                    </a:cubicBezTo>
                    <a:cubicBezTo>
                      <a:pt x="16" y="0"/>
                      <a:pt x="16" y="0"/>
                      <a:pt x="16" y="0"/>
                    </a:cubicBezTo>
                    <a:cubicBezTo>
                      <a:pt x="20" y="0"/>
                      <a:pt x="22" y="3"/>
                      <a:pt x="22" y="6"/>
                    </a:cubicBezTo>
                    <a:cubicBezTo>
                      <a:pt x="22" y="10"/>
                      <a:pt x="20" y="13"/>
                      <a:pt x="16" y="13"/>
                    </a:cubicBezTo>
                    <a:lnTo>
                      <a:pt x="6"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40" name="组合 39">
            <a:extLst>
              <a:ext uri="{FF2B5EF4-FFF2-40B4-BE49-F238E27FC236}">
                <a16:creationId xmlns:a16="http://schemas.microsoft.com/office/drawing/2014/main" xmlns="" id="{C86E2D14-B1BE-4A58-BCB6-32BFF8E8DDC4}"/>
              </a:ext>
            </a:extLst>
          </p:cNvPr>
          <p:cNvGrpSpPr/>
          <p:nvPr/>
        </p:nvGrpSpPr>
        <p:grpSpPr>
          <a:xfrm>
            <a:off x="907618" y="2179906"/>
            <a:ext cx="2648179" cy="2733939"/>
            <a:chOff x="1410790" y="1839555"/>
            <a:chExt cx="2648179" cy="2733939"/>
          </a:xfrm>
        </p:grpSpPr>
        <p:sp>
          <p:nvSpPr>
            <p:cNvPr id="41" name="文本框 40">
              <a:extLst>
                <a:ext uri="{FF2B5EF4-FFF2-40B4-BE49-F238E27FC236}">
                  <a16:creationId xmlns:a16="http://schemas.microsoft.com/office/drawing/2014/main" xmlns="" id="{103FB2C9-0C03-485F-A635-5FB083485A9B}"/>
                </a:ext>
              </a:extLst>
            </p:cNvPr>
            <p:cNvSpPr txBox="1"/>
            <p:nvPr/>
          </p:nvSpPr>
          <p:spPr>
            <a:xfrm>
              <a:off x="1410790" y="1839555"/>
              <a:ext cx="2488526" cy="1135054"/>
            </a:xfrm>
            <a:prstGeom prst="rect">
              <a:avLst/>
            </a:prstGeom>
            <a:noFill/>
          </p:spPr>
          <p:txBody>
            <a:bodyPr wrap="square" rtlCol="0">
              <a:spAutoFit/>
            </a:bodyPr>
            <a:lstStyle/>
            <a:p>
              <a:pPr>
                <a:lnSpc>
                  <a:spcPct val="150000"/>
                </a:lnSpc>
              </a:pPr>
              <a:r>
                <a:rPr lang="zh-CN" altLang="en-US" sz="2400" dirty="0">
                  <a:cs typeface="+mn-ea"/>
                  <a:sym typeface="+mn-lt"/>
                </a:rPr>
                <a:t>点击此处输入你的标题</a:t>
              </a:r>
            </a:p>
          </p:txBody>
        </p:sp>
        <p:sp>
          <p:nvSpPr>
            <p:cNvPr id="42" name="文本框 41">
              <a:extLst>
                <a:ext uri="{FF2B5EF4-FFF2-40B4-BE49-F238E27FC236}">
                  <a16:creationId xmlns:a16="http://schemas.microsoft.com/office/drawing/2014/main" xmlns="" id="{2F097F1C-CD81-4E50-88AF-EA4D3689F324}"/>
                </a:ext>
              </a:extLst>
            </p:cNvPr>
            <p:cNvSpPr txBox="1"/>
            <p:nvPr/>
          </p:nvSpPr>
          <p:spPr>
            <a:xfrm>
              <a:off x="1410790" y="3253517"/>
              <a:ext cx="2648179" cy="1319977"/>
            </a:xfrm>
            <a:prstGeom prst="rect">
              <a:avLst/>
            </a:prstGeom>
            <a:noFill/>
          </p:spPr>
          <p:txBody>
            <a:bodyPr wrap="square" rtlCol="0">
              <a:spAutoFit/>
            </a:bodyPr>
            <a:lstStyle/>
            <a:p>
              <a:pPr>
                <a:lnSpc>
                  <a:spcPct val="200000"/>
                </a:lnSpc>
              </a:pPr>
              <a:r>
                <a:rPr lang="zh-CN" altLang="en-US" sz="1400" dirty="0">
                  <a:solidFill>
                    <a:schemeClr val="tx1">
                      <a:alpha val="93000"/>
                    </a:schemeClr>
                  </a:solidFill>
                  <a:cs typeface="+mn-ea"/>
                  <a:sym typeface="+mn-lt"/>
                </a:rPr>
                <a:t>点击此处输入你的具体文本说明点击此处输入你的具体文本说明点击此处</a:t>
              </a:r>
            </a:p>
          </p:txBody>
        </p:sp>
        <p:cxnSp>
          <p:nvCxnSpPr>
            <p:cNvPr id="43" name="直接连接符 42">
              <a:extLst>
                <a:ext uri="{FF2B5EF4-FFF2-40B4-BE49-F238E27FC236}">
                  <a16:creationId xmlns:a16="http://schemas.microsoft.com/office/drawing/2014/main" xmlns="" id="{00FAE971-8802-44F9-B55D-224D4341AC07}"/>
                </a:ext>
              </a:extLst>
            </p:cNvPr>
            <p:cNvCxnSpPr>
              <a:cxnSpLocks/>
            </p:cNvCxnSpPr>
            <p:nvPr/>
          </p:nvCxnSpPr>
          <p:spPr>
            <a:xfrm>
              <a:off x="1519746" y="3069991"/>
              <a:ext cx="1944863" cy="0"/>
            </a:xfrm>
            <a:prstGeom prst="line">
              <a:avLst/>
            </a:prstGeom>
            <a:ln>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35904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left)">
                                      <p:cBhvr>
                                        <p:cTn id="16" dur="500"/>
                                        <p:tgtEl>
                                          <p:spTgt spid="45"/>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animEffect transition="in" filter="fade">
                                      <p:cBhvr>
                                        <p:cTn id="22" dur="500"/>
                                        <p:tgtEl>
                                          <p:spTgt spid="23"/>
                                        </p:tgtEl>
                                      </p:cBhvr>
                                    </p:animEffect>
                                  </p:childTnLst>
                                </p:cTn>
                              </p:par>
                            </p:childTnLst>
                          </p:cTn>
                        </p:par>
                        <p:par>
                          <p:cTn id="23" fill="hold">
                            <p:stCondLst>
                              <p:cond delay="1500"/>
                            </p:stCondLst>
                            <p:childTnLst>
                              <p:par>
                                <p:cTn id="24" presetID="53" presetClass="entr" presetSubtype="16"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ppt_w</p:attrName>
                                        </p:attrNameLst>
                                      </p:cBhvr>
                                      <p:tavLst>
                                        <p:tav tm="0">
                                          <p:val>
                                            <p:fltVal val="0"/>
                                          </p:val>
                                        </p:tav>
                                        <p:tav tm="100000">
                                          <p:val>
                                            <p:strVal val="#ppt_w"/>
                                          </p:val>
                                        </p:tav>
                                      </p:tavLst>
                                    </p:anim>
                                    <p:anim calcmode="lin" valueType="num">
                                      <p:cBhvr>
                                        <p:cTn id="27" dur="500" fill="hold"/>
                                        <p:tgtEl>
                                          <p:spTgt spid="24"/>
                                        </p:tgtEl>
                                        <p:attrNameLst>
                                          <p:attrName>ppt_h</p:attrName>
                                        </p:attrNameLst>
                                      </p:cBhvr>
                                      <p:tavLst>
                                        <p:tav tm="0">
                                          <p:val>
                                            <p:fltVal val="0"/>
                                          </p:val>
                                        </p:tav>
                                        <p:tav tm="100000">
                                          <p:val>
                                            <p:strVal val="#ppt_h"/>
                                          </p:val>
                                        </p:tav>
                                      </p:tavLst>
                                    </p:anim>
                                    <p:animEffect transition="in" filter="fad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9221A4BD-FDDA-4941-AC20-52C6FEBEE85E}"/>
              </a:ext>
            </a:extLst>
          </p:cNvPr>
          <p:cNvSpPr txBox="1"/>
          <p:nvPr/>
        </p:nvSpPr>
        <p:spPr>
          <a:xfrm>
            <a:off x="-97258" y="-542348"/>
            <a:ext cx="11248592" cy="3154710"/>
          </a:xfrm>
          <a:prstGeom prst="rect">
            <a:avLst/>
          </a:prstGeom>
          <a:noFill/>
        </p:spPr>
        <p:txBody>
          <a:bodyPr wrap="none" rtlCol="0">
            <a:spAutoFit/>
          </a:bodyPr>
          <a:lstStyle/>
          <a:p>
            <a:r>
              <a:rPr lang="en-US" altLang="zh-CN" sz="19900" dirty="0">
                <a:solidFill>
                  <a:srgbClr val="313C2E">
                    <a:alpha val="5000"/>
                  </a:srgbClr>
                </a:solidFill>
                <a:cs typeface="+mn-ea"/>
                <a:sym typeface="+mn-lt"/>
              </a:rPr>
              <a:t>education</a:t>
            </a:r>
            <a:endParaRPr lang="zh-CN" altLang="en-US" sz="19900" dirty="0">
              <a:solidFill>
                <a:srgbClr val="313C2E">
                  <a:alpha val="5000"/>
                </a:srgbClr>
              </a:solidFill>
              <a:cs typeface="+mn-ea"/>
              <a:sym typeface="+mn-lt"/>
            </a:endParaRPr>
          </a:p>
        </p:txBody>
      </p:sp>
      <p:sp>
        <p:nvSpPr>
          <p:cNvPr id="5" name="直角三角形 4">
            <a:extLst>
              <a:ext uri="{FF2B5EF4-FFF2-40B4-BE49-F238E27FC236}">
                <a16:creationId xmlns:a16="http://schemas.microsoft.com/office/drawing/2014/main" xmlns="" id="{505B3248-D72F-4D4A-A8B8-DC72DD6A0FC9}"/>
              </a:ext>
            </a:extLst>
          </p:cNvPr>
          <p:cNvSpPr/>
          <p:nvPr/>
        </p:nvSpPr>
        <p:spPr>
          <a:xfrm flipH="1">
            <a:off x="4623584" y="1592988"/>
            <a:ext cx="7857398" cy="543930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a:extLst>
              <a:ext uri="{FF2B5EF4-FFF2-40B4-BE49-F238E27FC236}">
                <a16:creationId xmlns:a16="http://schemas.microsoft.com/office/drawing/2014/main" xmlns="" id="{DDB6E9C3-9F28-4B9D-BFA4-31E85C4DF607}"/>
              </a:ext>
            </a:extLst>
          </p:cNvPr>
          <p:cNvSpPr/>
          <p:nvPr/>
        </p:nvSpPr>
        <p:spPr>
          <a:xfrm>
            <a:off x="772082" y="1303677"/>
            <a:ext cx="10748233" cy="4352245"/>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任意多边形: 形状 13">
            <a:extLst>
              <a:ext uri="{FF2B5EF4-FFF2-40B4-BE49-F238E27FC236}">
                <a16:creationId xmlns:a16="http://schemas.microsoft.com/office/drawing/2014/main" xmlns="" id="{1B7A1EA6-6A41-40B0-AB98-06B9B60F4B8E}"/>
              </a:ext>
            </a:extLst>
          </p:cNvPr>
          <p:cNvSpPr/>
          <p:nvPr/>
        </p:nvSpPr>
        <p:spPr>
          <a:xfrm flipH="1">
            <a:off x="2936563" y="1303677"/>
            <a:ext cx="8583753" cy="4352245"/>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文本框 19">
            <a:extLst>
              <a:ext uri="{FF2B5EF4-FFF2-40B4-BE49-F238E27FC236}">
                <a16:creationId xmlns:a16="http://schemas.microsoft.com/office/drawing/2014/main" xmlns="" id="{7DD4A5ED-9577-4132-84D7-905365997248}"/>
              </a:ext>
            </a:extLst>
          </p:cNvPr>
          <p:cNvSpPr txBox="1"/>
          <p:nvPr/>
        </p:nvSpPr>
        <p:spPr>
          <a:xfrm>
            <a:off x="1005179" y="1366611"/>
            <a:ext cx="1640193" cy="461665"/>
          </a:xfrm>
          <a:prstGeom prst="rect">
            <a:avLst/>
          </a:prstGeom>
          <a:noFill/>
        </p:spPr>
        <p:txBody>
          <a:bodyPr wrap="none" rtlCol="0">
            <a:spAutoFit/>
          </a:bodyPr>
          <a:lstStyle/>
          <a:p>
            <a:r>
              <a:rPr lang="en-US" altLang="zh-CN" sz="2400" dirty="0">
                <a:solidFill>
                  <a:srgbClr val="313C2E">
                    <a:alpha val="93000"/>
                  </a:srgbClr>
                </a:solidFill>
                <a:cs typeface="+mn-ea"/>
                <a:sym typeface="+mn-lt"/>
              </a:rPr>
              <a:t>Education.</a:t>
            </a:r>
          </a:p>
        </p:txBody>
      </p:sp>
      <p:grpSp>
        <p:nvGrpSpPr>
          <p:cNvPr id="32" name="组合 31">
            <a:extLst>
              <a:ext uri="{FF2B5EF4-FFF2-40B4-BE49-F238E27FC236}">
                <a16:creationId xmlns:a16="http://schemas.microsoft.com/office/drawing/2014/main" xmlns="" id="{172F4DD2-0EE4-4F38-98DC-4BB35F3AFA7C}"/>
              </a:ext>
            </a:extLst>
          </p:cNvPr>
          <p:cNvGrpSpPr/>
          <p:nvPr/>
        </p:nvGrpSpPr>
        <p:grpSpPr>
          <a:xfrm>
            <a:off x="7199597" y="1511349"/>
            <a:ext cx="4162479" cy="369332"/>
            <a:chOff x="7059449" y="983009"/>
            <a:chExt cx="4162479" cy="369332"/>
          </a:xfrm>
        </p:grpSpPr>
        <p:sp>
          <p:nvSpPr>
            <p:cNvPr id="28" name="文本框 27">
              <a:extLst>
                <a:ext uri="{FF2B5EF4-FFF2-40B4-BE49-F238E27FC236}">
                  <a16:creationId xmlns:a16="http://schemas.microsoft.com/office/drawing/2014/main" xmlns="" id="{2CF6E53E-0954-44D9-80C1-B03A8471B2C0}"/>
                </a:ext>
              </a:extLst>
            </p:cNvPr>
            <p:cNvSpPr txBox="1"/>
            <p:nvPr/>
          </p:nvSpPr>
          <p:spPr>
            <a:xfrm>
              <a:off x="7059449"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授课人：</a:t>
              </a:r>
            </a:p>
          </p:txBody>
        </p:sp>
        <p:sp>
          <p:nvSpPr>
            <p:cNvPr id="29" name="文本框 28">
              <a:extLst>
                <a:ext uri="{FF2B5EF4-FFF2-40B4-BE49-F238E27FC236}">
                  <a16:creationId xmlns:a16="http://schemas.microsoft.com/office/drawing/2014/main" xmlns="" id="{C89F4AE5-6CD5-40A0-9F77-CD06E06A1DFE}"/>
                </a:ext>
              </a:extLst>
            </p:cNvPr>
            <p:cNvSpPr txBox="1"/>
            <p:nvPr/>
          </p:nvSpPr>
          <p:spPr>
            <a:xfrm>
              <a:off x="8686878"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小清新</a:t>
              </a:r>
            </a:p>
          </p:txBody>
        </p:sp>
        <p:sp>
          <p:nvSpPr>
            <p:cNvPr id="30" name="文本框 29">
              <a:extLst>
                <a:ext uri="{FF2B5EF4-FFF2-40B4-BE49-F238E27FC236}">
                  <a16:creationId xmlns:a16="http://schemas.microsoft.com/office/drawing/2014/main" xmlns="" id="{E228C80C-6632-42D5-9F38-1C6FA9635695}"/>
                </a:ext>
              </a:extLst>
            </p:cNvPr>
            <p:cNvSpPr txBox="1"/>
            <p:nvPr/>
          </p:nvSpPr>
          <p:spPr>
            <a:xfrm>
              <a:off x="10314307"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时间</a:t>
              </a:r>
            </a:p>
          </p:txBody>
        </p:sp>
      </p:grpSp>
      <p:grpSp>
        <p:nvGrpSpPr>
          <p:cNvPr id="11" name="组合 10">
            <a:extLst>
              <a:ext uri="{FF2B5EF4-FFF2-40B4-BE49-F238E27FC236}">
                <a16:creationId xmlns:a16="http://schemas.microsoft.com/office/drawing/2014/main" xmlns="" id="{45880374-23B5-48CB-89D9-5A67718ED4CE}"/>
              </a:ext>
            </a:extLst>
          </p:cNvPr>
          <p:cNvGrpSpPr/>
          <p:nvPr/>
        </p:nvGrpSpPr>
        <p:grpSpPr>
          <a:xfrm>
            <a:off x="1936338" y="2521522"/>
            <a:ext cx="3800817" cy="2005878"/>
            <a:chOff x="1936338" y="2521522"/>
            <a:chExt cx="3800817" cy="2005878"/>
          </a:xfrm>
        </p:grpSpPr>
        <p:sp>
          <p:nvSpPr>
            <p:cNvPr id="22" name="文本框 21">
              <a:extLst>
                <a:ext uri="{FF2B5EF4-FFF2-40B4-BE49-F238E27FC236}">
                  <a16:creationId xmlns:a16="http://schemas.microsoft.com/office/drawing/2014/main" xmlns="" id="{406EB88F-AD96-49B9-8BAA-9FDE1A237DEF}"/>
                </a:ext>
              </a:extLst>
            </p:cNvPr>
            <p:cNvSpPr txBox="1"/>
            <p:nvPr/>
          </p:nvSpPr>
          <p:spPr>
            <a:xfrm>
              <a:off x="1936338" y="2989198"/>
              <a:ext cx="2954655" cy="923330"/>
            </a:xfrm>
            <a:prstGeom prst="rect">
              <a:avLst/>
            </a:prstGeom>
            <a:noFill/>
          </p:spPr>
          <p:txBody>
            <a:bodyPr wrap="none" rtlCol="0">
              <a:spAutoFit/>
            </a:bodyPr>
            <a:lstStyle/>
            <a:p>
              <a:r>
                <a:rPr lang="zh-CN" altLang="en-US" sz="5400" dirty="0">
                  <a:cs typeface="+mn-ea"/>
                  <a:sym typeface="+mn-lt"/>
                </a:rPr>
                <a:t>教学过程</a:t>
              </a:r>
            </a:p>
          </p:txBody>
        </p:sp>
        <p:sp>
          <p:nvSpPr>
            <p:cNvPr id="24" name="文本框 23">
              <a:extLst>
                <a:ext uri="{FF2B5EF4-FFF2-40B4-BE49-F238E27FC236}">
                  <a16:creationId xmlns:a16="http://schemas.microsoft.com/office/drawing/2014/main" xmlns="" id="{F5C14243-A1BA-43F5-8ABC-B8CF9D1E515A}"/>
                </a:ext>
              </a:extLst>
            </p:cNvPr>
            <p:cNvSpPr txBox="1"/>
            <p:nvPr/>
          </p:nvSpPr>
          <p:spPr>
            <a:xfrm>
              <a:off x="1961762" y="4127290"/>
              <a:ext cx="3775393" cy="400110"/>
            </a:xfrm>
            <a:prstGeom prst="rect">
              <a:avLst/>
            </a:prstGeom>
            <a:noFill/>
          </p:spPr>
          <p:txBody>
            <a:bodyPr wrap="none" rtlCol="0">
              <a:spAutoFit/>
            </a:bodyPr>
            <a:lstStyle/>
            <a:p>
              <a:r>
                <a:rPr lang="zh-CN" altLang="en-US" sz="2000" dirty="0">
                  <a:cs typeface="+mn-ea"/>
                  <a:sym typeface="+mn-lt"/>
                </a:rPr>
                <a:t>点击此处添加具体文本说明内容</a:t>
              </a:r>
            </a:p>
          </p:txBody>
        </p:sp>
        <p:cxnSp>
          <p:nvCxnSpPr>
            <p:cNvPr id="7" name="直接连接符 6">
              <a:extLst>
                <a:ext uri="{FF2B5EF4-FFF2-40B4-BE49-F238E27FC236}">
                  <a16:creationId xmlns:a16="http://schemas.microsoft.com/office/drawing/2014/main" xmlns="" id="{6D11887A-3D40-4B95-82FD-22D4FD7A5C9D}"/>
                </a:ext>
              </a:extLst>
            </p:cNvPr>
            <p:cNvCxnSpPr/>
            <p:nvPr/>
          </p:nvCxnSpPr>
          <p:spPr>
            <a:xfrm>
              <a:off x="2099326" y="3988728"/>
              <a:ext cx="1258803" cy="0"/>
            </a:xfrm>
            <a:prstGeom prst="line">
              <a:avLst/>
            </a:prstGeom>
            <a:ln>
              <a:solidFill>
                <a:srgbClr val="313C2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33BF352C-E893-4DA5-87C5-39695602C860}"/>
                </a:ext>
              </a:extLst>
            </p:cNvPr>
            <p:cNvSpPr txBox="1"/>
            <p:nvPr/>
          </p:nvSpPr>
          <p:spPr>
            <a:xfrm>
              <a:off x="2038915" y="2521522"/>
              <a:ext cx="1039067" cy="400110"/>
            </a:xfrm>
            <a:prstGeom prst="rect">
              <a:avLst/>
            </a:prstGeom>
            <a:noFill/>
          </p:spPr>
          <p:txBody>
            <a:bodyPr wrap="none" rtlCol="0">
              <a:spAutoFit/>
            </a:bodyPr>
            <a:lstStyle/>
            <a:p>
              <a:r>
                <a:rPr lang="en-US" altLang="zh-CN" sz="2000" b="1" dirty="0">
                  <a:solidFill>
                    <a:srgbClr val="313C2E"/>
                  </a:solidFill>
                  <a:cs typeface="+mn-ea"/>
                  <a:sym typeface="+mn-lt"/>
                </a:rPr>
                <a:t>Part 03</a:t>
              </a:r>
              <a:endParaRPr lang="zh-CN" altLang="en-US" sz="2000" b="1" dirty="0">
                <a:solidFill>
                  <a:srgbClr val="313C2E"/>
                </a:solidFill>
                <a:cs typeface="+mn-ea"/>
                <a:sym typeface="+mn-lt"/>
              </a:endParaRPr>
            </a:p>
          </p:txBody>
        </p:sp>
      </p:grpSp>
      <p:grpSp>
        <p:nvGrpSpPr>
          <p:cNvPr id="42" name="组合 41">
            <a:extLst>
              <a:ext uri="{FF2B5EF4-FFF2-40B4-BE49-F238E27FC236}">
                <a16:creationId xmlns:a16="http://schemas.microsoft.com/office/drawing/2014/main" xmlns=""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xmlns=""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箭头: V 形 43">
              <a:extLst>
                <a:ext uri="{FF2B5EF4-FFF2-40B4-BE49-F238E27FC236}">
                  <a16:creationId xmlns:a16="http://schemas.microsoft.com/office/drawing/2014/main" xmlns=""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4" name="组合 3">
            <a:extLst>
              <a:ext uri="{FF2B5EF4-FFF2-40B4-BE49-F238E27FC236}">
                <a16:creationId xmlns:a16="http://schemas.microsoft.com/office/drawing/2014/main" xmlns="" id="{B32BF93A-ECA8-4081-8ADA-392DC5F70366}"/>
              </a:ext>
            </a:extLst>
          </p:cNvPr>
          <p:cNvGrpSpPr/>
          <p:nvPr/>
        </p:nvGrpSpPr>
        <p:grpSpPr>
          <a:xfrm>
            <a:off x="7047001" y="2479354"/>
            <a:ext cx="2358695" cy="1987163"/>
            <a:chOff x="7047001" y="2479354"/>
            <a:chExt cx="2358695" cy="1987163"/>
          </a:xfrm>
        </p:grpSpPr>
        <p:sp>
          <p:nvSpPr>
            <p:cNvPr id="45" name="任意多边形: 形状 44">
              <a:extLst>
                <a:ext uri="{FF2B5EF4-FFF2-40B4-BE49-F238E27FC236}">
                  <a16:creationId xmlns:a16="http://schemas.microsoft.com/office/drawing/2014/main" xmlns="" id="{A8633650-6A62-498F-981C-75537F02499A}"/>
                </a:ext>
              </a:extLst>
            </p:cNvPr>
            <p:cNvSpPr/>
            <p:nvPr/>
          </p:nvSpPr>
          <p:spPr>
            <a:xfrm flipH="1">
              <a:off x="8313528" y="2479354"/>
              <a:ext cx="1092168" cy="1905560"/>
            </a:xfrm>
            <a:custGeom>
              <a:avLst/>
              <a:gdLst/>
              <a:ahLst/>
              <a:cxnLst/>
              <a:rect l="l" t="t" r="r" b="b"/>
              <a:pathLst>
                <a:path w="1092168" h="1905560">
                  <a:moveTo>
                    <a:pt x="711003" y="0"/>
                  </a:moveTo>
                  <a:cubicBezTo>
                    <a:pt x="419310" y="0"/>
                    <a:pt x="240040" y="125591"/>
                    <a:pt x="173193" y="376771"/>
                  </a:cubicBezTo>
                  <a:lnTo>
                    <a:pt x="173193" y="443618"/>
                  </a:lnTo>
                  <a:cubicBezTo>
                    <a:pt x="173193" y="555029"/>
                    <a:pt x="255232" y="679606"/>
                    <a:pt x="419310" y="817350"/>
                  </a:cubicBezTo>
                  <a:cubicBezTo>
                    <a:pt x="139770" y="938889"/>
                    <a:pt x="0" y="1063467"/>
                    <a:pt x="0" y="1191083"/>
                  </a:cubicBezTo>
                  <a:lnTo>
                    <a:pt x="0" y="1216590"/>
                  </a:lnTo>
                  <a:lnTo>
                    <a:pt x="995259" y="1905560"/>
                  </a:lnTo>
                  <a:lnTo>
                    <a:pt x="1011385" y="1883902"/>
                  </a:lnTo>
                  <a:cubicBezTo>
                    <a:pt x="1035978" y="1842598"/>
                    <a:pt x="1051312" y="1788903"/>
                    <a:pt x="1057389" y="1722816"/>
                  </a:cubicBezTo>
                  <a:cubicBezTo>
                    <a:pt x="927748" y="1722816"/>
                    <a:pt x="796081" y="1691418"/>
                    <a:pt x="662388" y="1628623"/>
                  </a:cubicBezTo>
                  <a:cubicBezTo>
                    <a:pt x="459823" y="1482776"/>
                    <a:pt x="335246" y="1354148"/>
                    <a:pt x="288655" y="1242737"/>
                  </a:cubicBezTo>
                  <a:lnTo>
                    <a:pt x="358540" y="1191083"/>
                  </a:lnTo>
                  <a:cubicBezTo>
                    <a:pt x="358540" y="1130313"/>
                    <a:pt x="567182" y="1116134"/>
                    <a:pt x="984466" y="1148544"/>
                  </a:cubicBezTo>
                  <a:cubicBezTo>
                    <a:pt x="1081697" y="1079672"/>
                    <a:pt x="1113095" y="1047262"/>
                    <a:pt x="1078659" y="1051313"/>
                  </a:cubicBezTo>
                  <a:lnTo>
                    <a:pt x="1078659" y="1008774"/>
                  </a:lnTo>
                  <a:cubicBezTo>
                    <a:pt x="1078659" y="887235"/>
                    <a:pt x="964210" y="806209"/>
                    <a:pt x="735311" y="765696"/>
                  </a:cubicBezTo>
                  <a:cubicBezTo>
                    <a:pt x="567182" y="589465"/>
                    <a:pt x="483118" y="463874"/>
                    <a:pt x="483118" y="388925"/>
                  </a:cubicBezTo>
                  <a:cubicBezTo>
                    <a:pt x="460836" y="255232"/>
                    <a:pt x="586426" y="154963"/>
                    <a:pt x="859889" y="88116"/>
                  </a:cubicBezTo>
                  <a:lnTo>
                    <a:pt x="884196" y="88116"/>
                  </a:lnTo>
                  <a:lnTo>
                    <a:pt x="884196" y="133693"/>
                  </a:lnTo>
                  <a:lnTo>
                    <a:pt x="932812" y="133693"/>
                  </a:lnTo>
                  <a:lnTo>
                    <a:pt x="932812" y="88116"/>
                  </a:lnTo>
                  <a:cubicBezTo>
                    <a:pt x="932812" y="47603"/>
                    <a:pt x="858876" y="18231"/>
                    <a:pt x="711003"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a:extLst>
                <a:ext uri="{FF2B5EF4-FFF2-40B4-BE49-F238E27FC236}">
                  <a16:creationId xmlns:a16="http://schemas.microsoft.com/office/drawing/2014/main" xmlns="" id="{DF4E18BE-8446-4ED3-BEE7-26D425C93A99}"/>
                </a:ext>
              </a:extLst>
            </p:cNvPr>
            <p:cNvSpPr/>
            <p:nvPr/>
          </p:nvSpPr>
          <p:spPr>
            <a:xfrm flipH="1">
              <a:off x="7047001" y="2544473"/>
              <a:ext cx="999658" cy="1922044"/>
            </a:xfrm>
            <a:custGeom>
              <a:avLst/>
              <a:gdLst/>
              <a:ahLst/>
              <a:cxnLst/>
              <a:rect l="l" t="t" r="r" b="b"/>
              <a:pathLst>
                <a:path w="999658" h="1922044">
                  <a:moveTo>
                    <a:pt x="612794" y="0"/>
                  </a:moveTo>
                  <a:lnTo>
                    <a:pt x="598769" y="9704"/>
                  </a:lnTo>
                  <a:cubicBezTo>
                    <a:pt x="584970" y="20592"/>
                    <a:pt x="570727" y="33126"/>
                    <a:pt x="556041" y="47305"/>
                  </a:cubicBezTo>
                  <a:cubicBezTo>
                    <a:pt x="472989" y="35151"/>
                    <a:pt x="413232" y="29074"/>
                    <a:pt x="376770" y="29074"/>
                  </a:cubicBezTo>
                  <a:cubicBezTo>
                    <a:pt x="239026" y="116177"/>
                    <a:pt x="135718" y="302537"/>
                    <a:pt x="66846" y="588154"/>
                  </a:cubicBezTo>
                  <a:cubicBezTo>
                    <a:pt x="22282" y="762360"/>
                    <a:pt x="0" y="882886"/>
                    <a:pt x="0" y="949732"/>
                  </a:cubicBezTo>
                  <a:cubicBezTo>
                    <a:pt x="198513" y="1585786"/>
                    <a:pt x="361578" y="1903813"/>
                    <a:pt x="489194" y="1903813"/>
                  </a:cubicBezTo>
                  <a:lnTo>
                    <a:pt x="622887" y="1922044"/>
                  </a:lnTo>
                  <a:lnTo>
                    <a:pt x="644156" y="1922044"/>
                  </a:lnTo>
                  <a:cubicBezTo>
                    <a:pt x="808234" y="1922044"/>
                    <a:pt x="890273" y="1741761"/>
                    <a:pt x="890273" y="1381196"/>
                  </a:cubicBezTo>
                  <a:cubicBezTo>
                    <a:pt x="944965" y="1336631"/>
                    <a:pt x="981427" y="1060130"/>
                    <a:pt x="999658" y="551692"/>
                  </a:cubicBezTo>
                  <a:cubicBezTo>
                    <a:pt x="999658" y="470160"/>
                    <a:pt x="993645" y="396603"/>
                    <a:pt x="981617" y="331023"/>
                  </a:cubicBezTo>
                  <a:lnTo>
                    <a:pt x="959382" y="239926"/>
                  </a:lnTo>
                  <a:lnTo>
                    <a:pt x="612794" y="0"/>
                  </a:lnTo>
                  <a:close/>
                  <a:moveTo>
                    <a:pt x="531733" y="171883"/>
                  </a:moveTo>
                  <a:cubicBezTo>
                    <a:pt x="665426" y="200242"/>
                    <a:pt x="732272" y="278229"/>
                    <a:pt x="732272" y="405845"/>
                  </a:cubicBezTo>
                  <a:cubicBezTo>
                    <a:pt x="793042" y="507128"/>
                    <a:pt x="830516" y="633731"/>
                    <a:pt x="844696" y="785655"/>
                  </a:cubicBezTo>
                  <a:cubicBezTo>
                    <a:pt x="844696" y="1421709"/>
                    <a:pt x="748477" y="1739736"/>
                    <a:pt x="556041" y="1739736"/>
                  </a:cubicBezTo>
                  <a:cubicBezTo>
                    <a:pt x="442604" y="1739736"/>
                    <a:pt x="323091" y="1614145"/>
                    <a:pt x="197500" y="1362965"/>
                  </a:cubicBezTo>
                  <a:cubicBezTo>
                    <a:pt x="183321" y="1213067"/>
                    <a:pt x="153949" y="1104694"/>
                    <a:pt x="109385" y="1037848"/>
                  </a:cubicBezTo>
                  <a:lnTo>
                    <a:pt x="133692" y="949732"/>
                  </a:lnTo>
                  <a:lnTo>
                    <a:pt x="133692" y="928463"/>
                  </a:lnTo>
                  <a:cubicBezTo>
                    <a:pt x="133692" y="873770"/>
                    <a:pt x="125590" y="814014"/>
                    <a:pt x="109385" y="749193"/>
                  </a:cubicBezTo>
                  <a:cubicBezTo>
                    <a:pt x="109385" y="581064"/>
                    <a:pt x="191424" y="388627"/>
                    <a:pt x="355501" y="171883"/>
                  </a:cubicBezTo>
                  <a:lnTo>
                    <a:pt x="531733" y="171883"/>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4" name="任意多边形: 形状 33">
              <a:extLst>
                <a:ext uri="{FF2B5EF4-FFF2-40B4-BE49-F238E27FC236}">
                  <a16:creationId xmlns:a16="http://schemas.microsoft.com/office/drawing/2014/main" xmlns="" id="{E70239BD-1A68-426A-8AB0-A9E15840DCAD}"/>
                </a:ext>
              </a:extLst>
            </p:cNvPr>
            <p:cNvSpPr/>
            <p:nvPr/>
          </p:nvSpPr>
          <p:spPr>
            <a:xfrm flipH="1">
              <a:off x="7087277" y="2500624"/>
              <a:ext cx="346588" cy="283775"/>
            </a:xfrm>
            <a:custGeom>
              <a:avLst/>
              <a:gdLst/>
              <a:ahLst/>
              <a:cxnLst/>
              <a:rect l="l" t="t" r="r" b="b"/>
              <a:pathLst>
                <a:path w="346588" h="283775">
                  <a:moveTo>
                    <a:pt x="98209" y="0"/>
                  </a:moveTo>
                  <a:cubicBezTo>
                    <a:pt x="75927" y="2026"/>
                    <a:pt x="51872" y="10635"/>
                    <a:pt x="26045" y="25827"/>
                  </a:cubicBezTo>
                  <a:lnTo>
                    <a:pt x="0" y="43849"/>
                  </a:lnTo>
                  <a:lnTo>
                    <a:pt x="346588" y="283775"/>
                  </a:lnTo>
                  <a:lnTo>
                    <a:pt x="346272" y="282483"/>
                  </a:lnTo>
                  <a:cubicBezTo>
                    <a:pt x="301169" y="138472"/>
                    <a:pt x="218482" y="44311"/>
                    <a:pt x="98209"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1" name="任意多边形: 形状 30">
              <a:extLst>
                <a:ext uri="{FF2B5EF4-FFF2-40B4-BE49-F238E27FC236}">
                  <a16:creationId xmlns:a16="http://schemas.microsoft.com/office/drawing/2014/main" xmlns="" id="{1DDCA044-24E8-4690-94D1-EDB686605F64}"/>
                </a:ext>
              </a:extLst>
            </p:cNvPr>
            <p:cNvSpPr/>
            <p:nvPr/>
          </p:nvSpPr>
          <p:spPr>
            <a:xfrm flipH="1">
              <a:off x="8410437" y="3695944"/>
              <a:ext cx="995259" cy="770573"/>
            </a:xfrm>
            <a:custGeom>
              <a:avLst/>
              <a:gdLst/>
              <a:ahLst/>
              <a:cxnLst/>
              <a:rect l="l" t="t" r="r" b="b"/>
              <a:pathLst>
                <a:path w="995259" h="770573">
                  <a:moveTo>
                    <a:pt x="0" y="0"/>
                  </a:moveTo>
                  <a:lnTo>
                    <a:pt x="0" y="41339"/>
                  </a:lnTo>
                  <a:cubicBezTo>
                    <a:pt x="0" y="270238"/>
                    <a:pt x="228899" y="513315"/>
                    <a:pt x="686696" y="770573"/>
                  </a:cubicBezTo>
                  <a:lnTo>
                    <a:pt x="811273" y="770573"/>
                  </a:lnTo>
                  <a:cubicBezTo>
                    <a:pt x="885210" y="770573"/>
                    <a:pt x="942687" y="748544"/>
                    <a:pt x="983706" y="704486"/>
                  </a:cubicBezTo>
                  <a:lnTo>
                    <a:pt x="995259" y="688970"/>
                  </a:lnTo>
                  <a:lnTo>
                    <a:pt x="0" y="0"/>
                  </a:ln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19026748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8" name="组合 7">
            <a:extLst>
              <a:ext uri="{FF2B5EF4-FFF2-40B4-BE49-F238E27FC236}">
                <a16:creationId xmlns:a16="http://schemas.microsoft.com/office/drawing/2014/main" xmlns="" id="{FB0F1710-2DC1-4EE3-BE1D-C47234704E97}"/>
              </a:ext>
            </a:extLst>
          </p:cNvPr>
          <p:cNvGrpSpPr/>
          <p:nvPr/>
        </p:nvGrpSpPr>
        <p:grpSpPr>
          <a:xfrm>
            <a:off x="1258389" y="1876346"/>
            <a:ext cx="4160571" cy="2114538"/>
            <a:chOff x="1410790" y="1839555"/>
            <a:chExt cx="4160571" cy="2114538"/>
          </a:xfrm>
        </p:grpSpPr>
        <p:sp>
          <p:nvSpPr>
            <p:cNvPr id="9" name="文本框 8">
              <a:extLst>
                <a:ext uri="{FF2B5EF4-FFF2-40B4-BE49-F238E27FC236}">
                  <a16:creationId xmlns:a16="http://schemas.microsoft.com/office/drawing/2014/main" xmlns="" id="{4523A8A7-596C-4A36-81EE-C5209817D776}"/>
                </a:ext>
              </a:extLst>
            </p:cNvPr>
            <p:cNvSpPr txBox="1"/>
            <p:nvPr/>
          </p:nvSpPr>
          <p:spPr>
            <a:xfrm>
              <a:off x="1410790" y="1839555"/>
              <a:ext cx="2488526" cy="1135054"/>
            </a:xfrm>
            <a:prstGeom prst="rect">
              <a:avLst/>
            </a:prstGeom>
            <a:noFill/>
          </p:spPr>
          <p:txBody>
            <a:bodyPr wrap="square" rtlCol="0">
              <a:spAutoFit/>
            </a:bodyPr>
            <a:lstStyle/>
            <a:p>
              <a:pPr>
                <a:lnSpc>
                  <a:spcPct val="150000"/>
                </a:lnSpc>
              </a:pPr>
              <a:r>
                <a:rPr lang="zh-CN" altLang="en-US" sz="2400" dirty="0">
                  <a:cs typeface="+mn-ea"/>
                  <a:sym typeface="+mn-lt"/>
                </a:rPr>
                <a:t>点击此处输入你的标题</a:t>
              </a:r>
            </a:p>
          </p:txBody>
        </p:sp>
        <p:sp>
          <p:nvSpPr>
            <p:cNvPr id="10" name="文本框 9">
              <a:extLst>
                <a:ext uri="{FF2B5EF4-FFF2-40B4-BE49-F238E27FC236}">
                  <a16:creationId xmlns:a16="http://schemas.microsoft.com/office/drawing/2014/main" xmlns="" id="{4378E50C-9E68-4B83-A847-A526C5D31294}"/>
                </a:ext>
              </a:extLst>
            </p:cNvPr>
            <p:cNvSpPr txBox="1"/>
            <p:nvPr/>
          </p:nvSpPr>
          <p:spPr>
            <a:xfrm>
              <a:off x="1410790" y="3253517"/>
              <a:ext cx="4160571" cy="700576"/>
            </a:xfrm>
            <a:prstGeom prst="rect">
              <a:avLst/>
            </a:prstGeom>
            <a:noFill/>
          </p:spPr>
          <p:txBody>
            <a:bodyPr wrap="square" rtlCol="0">
              <a:spAutoFit/>
            </a:bodyPr>
            <a:lstStyle/>
            <a:p>
              <a:pPr>
                <a:lnSpc>
                  <a:spcPct val="150000"/>
                </a:lnSpc>
              </a:pPr>
              <a:r>
                <a:rPr lang="zh-CN" altLang="en-US" sz="1400" dirty="0">
                  <a:solidFill>
                    <a:schemeClr val="tx1">
                      <a:alpha val="93000"/>
                    </a:schemeClr>
                  </a:solidFill>
                  <a:cs typeface="+mn-ea"/>
                  <a:sym typeface="+mn-lt"/>
                </a:rPr>
                <a:t>点击此处输入你的具体文本说明点击此处输入你的具体文本说明点击此处</a:t>
              </a:r>
            </a:p>
          </p:txBody>
        </p:sp>
        <p:cxnSp>
          <p:nvCxnSpPr>
            <p:cNvPr id="11" name="直接连接符 10">
              <a:extLst>
                <a:ext uri="{FF2B5EF4-FFF2-40B4-BE49-F238E27FC236}">
                  <a16:creationId xmlns:a16="http://schemas.microsoft.com/office/drawing/2014/main" xmlns="" id="{9C6C76A3-4E52-4500-8C5B-106AF943F214}"/>
                </a:ext>
              </a:extLst>
            </p:cNvPr>
            <p:cNvCxnSpPr/>
            <p:nvPr/>
          </p:nvCxnSpPr>
          <p:spPr>
            <a:xfrm>
              <a:off x="1519746" y="3069991"/>
              <a:ext cx="2860767" cy="0"/>
            </a:xfrm>
            <a:prstGeom prst="line">
              <a:avLst/>
            </a:prstGeom>
            <a:ln>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grpSp>
        <p:nvGrpSpPr>
          <p:cNvPr id="38" name="组合 37">
            <a:extLst>
              <a:ext uri="{FF2B5EF4-FFF2-40B4-BE49-F238E27FC236}">
                <a16:creationId xmlns:a16="http://schemas.microsoft.com/office/drawing/2014/main" xmlns="" id="{7DD1C8B3-59BB-43DA-A59B-0FA6DB78F623}"/>
              </a:ext>
            </a:extLst>
          </p:cNvPr>
          <p:cNvGrpSpPr/>
          <p:nvPr/>
        </p:nvGrpSpPr>
        <p:grpSpPr>
          <a:xfrm>
            <a:off x="1367345" y="4706891"/>
            <a:ext cx="2684364" cy="1162397"/>
            <a:chOff x="1258389" y="4557253"/>
            <a:chExt cx="2684364" cy="1162397"/>
          </a:xfrm>
        </p:grpSpPr>
        <p:grpSp>
          <p:nvGrpSpPr>
            <p:cNvPr id="35" name="组合 34">
              <a:extLst>
                <a:ext uri="{FF2B5EF4-FFF2-40B4-BE49-F238E27FC236}">
                  <a16:creationId xmlns:a16="http://schemas.microsoft.com/office/drawing/2014/main" xmlns="" id="{BCA3667A-3B36-4B04-8B2F-4C2D9E150ABF}"/>
                </a:ext>
              </a:extLst>
            </p:cNvPr>
            <p:cNvGrpSpPr/>
            <p:nvPr/>
          </p:nvGrpSpPr>
          <p:grpSpPr>
            <a:xfrm>
              <a:off x="1258389" y="4619069"/>
              <a:ext cx="670560" cy="670560"/>
              <a:chOff x="1258389" y="4188101"/>
              <a:chExt cx="670560" cy="670560"/>
            </a:xfrm>
          </p:grpSpPr>
          <p:sp>
            <p:nvSpPr>
              <p:cNvPr id="34" name="矩形 33">
                <a:extLst>
                  <a:ext uri="{FF2B5EF4-FFF2-40B4-BE49-F238E27FC236}">
                    <a16:creationId xmlns:a16="http://schemas.microsoft.com/office/drawing/2014/main" xmlns="" id="{515B4EAA-EF09-493F-8FB6-54420C210E7D}"/>
                  </a:ext>
                </a:extLst>
              </p:cNvPr>
              <p:cNvSpPr/>
              <p:nvPr/>
            </p:nvSpPr>
            <p:spPr>
              <a:xfrm>
                <a:off x="1258389" y="4188101"/>
                <a:ext cx="670560" cy="670560"/>
              </a:xfrm>
              <a:prstGeom prst="rect">
                <a:avLst/>
              </a:prstGeom>
              <a:solidFill>
                <a:srgbClr val="FBF9FB"/>
              </a:solidFill>
              <a:ln>
                <a:noFill/>
              </a:ln>
              <a:effectLst>
                <a:outerShdw blurRad="317500" dist="88900" dir="5400000" algn="t" rotWithShape="0">
                  <a:srgbClr val="313C2E">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2" name="组合 11">
                <a:extLst>
                  <a:ext uri="{FF2B5EF4-FFF2-40B4-BE49-F238E27FC236}">
                    <a16:creationId xmlns:a16="http://schemas.microsoft.com/office/drawing/2014/main" xmlns="" id="{BF7DF1C6-71A6-417E-B5FC-6C0D04E2DCFD}"/>
                  </a:ext>
                </a:extLst>
              </p:cNvPr>
              <p:cNvGrpSpPr/>
              <p:nvPr/>
            </p:nvGrpSpPr>
            <p:grpSpPr>
              <a:xfrm>
                <a:off x="1416663" y="4262238"/>
                <a:ext cx="354012" cy="522287"/>
                <a:chOff x="4362450" y="5446713"/>
                <a:chExt cx="354012" cy="522287"/>
              </a:xfrm>
              <a:solidFill>
                <a:srgbClr val="313C2E"/>
              </a:solidFill>
            </p:grpSpPr>
            <p:sp>
              <p:nvSpPr>
                <p:cNvPr id="13" name="Freeform 239">
                  <a:extLst>
                    <a:ext uri="{FF2B5EF4-FFF2-40B4-BE49-F238E27FC236}">
                      <a16:creationId xmlns:a16="http://schemas.microsoft.com/office/drawing/2014/main" xmlns="" id="{D7004A0C-5761-43CC-B2FA-9B8C23CA5CD6}"/>
                    </a:ext>
                  </a:extLst>
                </p:cNvPr>
                <p:cNvSpPr>
                  <a:spLocks noEditPoints="1"/>
                </p:cNvSpPr>
                <p:nvPr/>
              </p:nvSpPr>
              <p:spPr bwMode="auto">
                <a:xfrm>
                  <a:off x="4362450" y="5753100"/>
                  <a:ext cx="354012" cy="215900"/>
                </a:xfrm>
                <a:custGeom>
                  <a:avLst/>
                  <a:gdLst>
                    <a:gd name="T0" fmla="*/ 257 w 296"/>
                    <a:gd name="T1" fmla="*/ 26 h 181"/>
                    <a:gd name="T2" fmla="*/ 295 w 296"/>
                    <a:gd name="T3" fmla="*/ 97 h 181"/>
                    <a:gd name="T4" fmla="*/ 284 w 296"/>
                    <a:gd name="T5" fmla="*/ 174 h 181"/>
                    <a:gd name="T6" fmla="*/ 276 w 296"/>
                    <a:gd name="T7" fmla="*/ 181 h 181"/>
                    <a:gd name="T8" fmla="*/ 276 w 296"/>
                    <a:gd name="T9" fmla="*/ 181 h 181"/>
                    <a:gd name="T10" fmla="*/ 21 w 296"/>
                    <a:gd name="T11" fmla="*/ 181 h 181"/>
                    <a:gd name="T12" fmla="*/ 12 w 296"/>
                    <a:gd name="T13" fmla="*/ 173 h 181"/>
                    <a:gd name="T14" fmla="*/ 1 w 296"/>
                    <a:gd name="T15" fmla="*/ 96 h 181"/>
                    <a:gd name="T16" fmla="*/ 40 w 296"/>
                    <a:gd name="T17" fmla="*/ 26 h 181"/>
                    <a:gd name="T18" fmla="*/ 62 w 296"/>
                    <a:gd name="T19" fmla="*/ 12 h 181"/>
                    <a:gd name="T20" fmla="*/ 84 w 296"/>
                    <a:gd name="T21" fmla="*/ 1 h 181"/>
                    <a:gd name="T22" fmla="*/ 93 w 296"/>
                    <a:gd name="T23" fmla="*/ 3 h 181"/>
                    <a:gd name="T24" fmla="*/ 125 w 296"/>
                    <a:gd name="T25" fmla="*/ 23 h 181"/>
                    <a:gd name="T26" fmla="*/ 149 w 296"/>
                    <a:gd name="T27" fmla="*/ 27 h 181"/>
                    <a:gd name="T28" fmla="*/ 170 w 296"/>
                    <a:gd name="T29" fmla="*/ 23 h 181"/>
                    <a:gd name="T30" fmla="*/ 204 w 296"/>
                    <a:gd name="T31" fmla="*/ 2 h 181"/>
                    <a:gd name="T32" fmla="*/ 212 w 296"/>
                    <a:gd name="T33" fmla="*/ 1 h 181"/>
                    <a:gd name="T34" fmla="*/ 212 w 296"/>
                    <a:gd name="T35" fmla="*/ 1 h 181"/>
                    <a:gd name="T36" fmla="*/ 234 w 296"/>
                    <a:gd name="T37" fmla="*/ 12 h 181"/>
                    <a:gd name="T38" fmla="*/ 257 w 296"/>
                    <a:gd name="T39" fmla="*/ 26 h 181"/>
                    <a:gd name="T40" fmla="*/ 278 w 296"/>
                    <a:gd name="T41" fmla="*/ 97 h 181"/>
                    <a:gd name="T42" fmla="*/ 247 w 296"/>
                    <a:gd name="T43" fmla="*/ 40 h 181"/>
                    <a:gd name="T44" fmla="*/ 225 w 296"/>
                    <a:gd name="T45" fmla="*/ 27 h 181"/>
                    <a:gd name="T46" fmla="*/ 210 w 296"/>
                    <a:gd name="T47" fmla="*/ 19 h 181"/>
                    <a:gd name="T48" fmla="*/ 177 w 296"/>
                    <a:gd name="T49" fmla="*/ 39 h 181"/>
                    <a:gd name="T50" fmla="*/ 149 w 296"/>
                    <a:gd name="T51" fmla="*/ 45 h 181"/>
                    <a:gd name="T52" fmla="*/ 118 w 296"/>
                    <a:gd name="T53" fmla="*/ 39 h 181"/>
                    <a:gd name="T54" fmla="*/ 87 w 296"/>
                    <a:gd name="T55" fmla="*/ 19 h 181"/>
                    <a:gd name="T56" fmla="*/ 71 w 296"/>
                    <a:gd name="T57" fmla="*/ 27 h 181"/>
                    <a:gd name="T58" fmla="*/ 49 w 296"/>
                    <a:gd name="T59" fmla="*/ 40 h 181"/>
                    <a:gd name="T60" fmla="*/ 19 w 296"/>
                    <a:gd name="T61" fmla="*/ 97 h 181"/>
                    <a:gd name="T62" fmla="*/ 28 w 296"/>
                    <a:gd name="T63" fmla="*/ 163 h 181"/>
                    <a:gd name="T64" fmla="*/ 269 w 296"/>
                    <a:gd name="T65" fmla="*/ 163 h 181"/>
                    <a:gd name="T66" fmla="*/ 278 w 296"/>
                    <a:gd name="T67" fmla="*/ 9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181">
                      <a:moveTo>
                        <a:pt x="257" y="26"/>
                      </a:moveTo>
                      <a:cubicBezTo>
                        <a:pt x="284" y="43"/>
                        <a:pt x="294" y="69"/>
                        <a:pt x="295" y="97"/>
                      </a:cubicBezTo>
                      <a:cubicBezTo>
                        <a:pt x="296" y="123"/>
                        <a:pt x="290" y="150"/>
                        <a:pt x="284" y="174"/>
                      </a:cubicBezTo>
                      <a:cubicBezTo>
                        <a:pt x="283" y="178"/>
                        <a:pt x="279" y="181"/>
                        <a:pt x="276" y="181"/>
                      </a:cubicBezTo>
                      <a:cubicBezTo>
                        <a:pt x="276" y="181"/>
                        <a:pt x="276" y="181"/>
                        <a:pt x="276" y="181"/>
                      </a:cubicBezTo>
                      <a:cubicBezTo>
                        <a:pt x="21" y="181"/>
                        <a:pt x="21" y="181"/>
                        <a:pt x="21" y="181"/>
                      </a:cubicBezTo>
                      <a:cubicBezTo>
                        <a:pt x="16" y="181"/>
                        <a:pt x="13" y="178"/>
                        <a:pt x="12" y="173"/>
                      </a:cubicBezTo>
                      <a:cubicBezTo>
                        <a:pt x="6" y="150"/>
                        <a:pt x="0" y="122"/>
                        <a:pt x="1" y="96"/>
                      </a:cubicBezTo>
                      <a:cubicBezTo>
                        <a:pt x="3" y="69"/>
                        <a:pt x="12" y="43"/>
                        <a:pt x="40" y="26"/>
                      </a:cubicBezTo>
                      <a:cubicBezTo>
                        <a:pt x="48" y="21"/>
                        <a:pt x="55" y="16"/>
                        <a:pt x="62" y="12"/>
                      </a:cubicBezTo>
                      <a:cubicBezTo>
                        <a:pt x="70" y="8"/>
                        <a:pt x="77" y="4"/>
                        <a:pt x="84" y="1"/>
                      </a:cubicBezTo>
                      <a:cubicBezTo>
                        <a:pt x="87" y="0"/>
                        <a:pt x="91" y="1"/>
                        <a:pt x="93" y="3"/>
                      </a:cubicBezTo>
                      <a:cubicBezTo>
                        <a:pt x="108" y="13"/>
                        <a:pt x="117" y="19"/>
                        <a:pt x="125" y="23"/>
                      </a:cubicBezTo>
                      <a:cubicBezTo>
                        <a:pt x="132" y="26"/>
                        <a:pt x="139" y="27"/>
                        <a:pt x="149" y="27"/>
                      </a:cubicBezTo>
                      <a:cubicBezTo>
                        <a:pt x="156" y="27"/>
                        <a:pt x="162" y="26"/>
                        <a:pt x="170" y="23"/>
                      </a:cubicBezTo>
                      <a:cubicBezTo>
                        <a:pt x="179" y="19"/>
                        <a:pt x="189" y="13"/>
                        <a:pt x="204" y="2"/>
                      </a:cubicBezTo>
                      <a:cubicBezTo>
                        <a:pt x="206" y="0"/>
                        <a:pt x="209" y="0"/>
                        <a:pt x="212" y="1"/>
                      </a:cubicBezTo>
                      <a:cubicBezTo>
                        <a:pt x="212" y="1"/>
                        <a:pt x="212" y="1"/>
                        <a:pt x="212" y="1"/>
                      </a:cubicBezTo>
                      <a:cubicBezTo>
                        <a:pt x="219" y="4"/>
                        <a:pt x="226" y="8"/>
                        <a:pt x="234" y="12"/>
                      </a:cubicBezTo>
                      <a:cubicBezTo>
                        <a:pt x="241" y="16"/>
                        <a:pt x="249" y="21"/>
                        <a:pt x="257" y="26"/>
                      </a:cubicBezTo>
                      <a:close/>
                      <a:moveTo>
                        <a:pt x="278" y="97"/>
                      </a:moveTo>
                      <a:cubicBezTo>
                        <a:pt x="277" y="75"/>
                        <a:pt x="269" y="54"/>
                        <a:pt x="247" y="40"/>
                      </a:cubicBezTo>
                      <a:cubicBezTo>
                        <a:pt x="240" y="36"/>
                        <a:pt x="233" y="31"/>
                        <a:pt x="225" y="27"/>
                      </a:cubicBezTo>
                      <a:cubicBezTo>
                        <a:pt x="220" y="24"/>
                        <a:pt x="215" y="22"/>
                        <a:pt x="210" y="19"/>
                      </a:cubicBezTo>
                      <a:cubicBezTo>
                        <a:pt x="196" y="29"/>
                        <a:pt x="186" y="35"/>
                        <a:pt x="177" y="39"/>
                      </a:cubicBezTo>
                      <a:cubicBezTo>
                        <a:pt x="167" y="43"/>
                        <a:pt x="158" y="45"/>
                        <a:pt x="149" y="45"/>
                      </a:cubicBezTo>
                      <a:cubicBezTo>
                        <a:pt x="137" y="45"/>
                        <a:pt x="128" y="43"/>
                        <a:pt x="118" y="39"/>
                      </a:cubicBezTo>
                      <a:cubicBezTo>
                        <a:pt x="109" y="35"/>
                        <a:pt x="100" y="29"/>
                        <a:pt x="87" y="19"/>
                      </a:cubicBezTo>
                      <a:cubicBezTo>
                        <a:pt x="82" y="22"/>
                        <a:pt x="76" y="24"/>
                        <a:pt x="71" y="27"/>
                      </a:cubicBezTo>
                      <a:cubicBezTo>
                        <a:pt x="64" y="31"/>
                        <a:pt x="57" y="36"/>
                        <a:pt x="49" y="40"/>
                      </a:cubicBezTo>
                      <a:cubicBezTo>
                        <a:pt x="28" y="54"/>
                        <a:pt x="20" y="75"/>
                        <a:pt x="19" y="97"/>
                      </a:cubicBezTo>
                      <a:cubicBezTo>
                        <a:pt x="18" y="119"/>
                        <a:pt x="23" y="142"/>
                        <a:pt x="28" y="163"/>
                      </a:cubicBezTo>
                      <a:cubicBezTo>
                        <a:pt x="269" y="163"/>
                        <a:pt x="269" y="163"/>
                        <a:pt x="269" y="163"/>
                      </a:cubicBezTo>
                      <a:cubicBezTo>
                        <a:pt x="274" y="142"/>
                        <a:pt x="279" y="119"/>
                        <a:pt x="278"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 name="Freeform 240">
                  <a:extLst>
                    <a:ext uri="{FF2B5EF4-FFF2-40B4-BE49-F238E27FC236}">
                      <a16:creationId xmlns:a16="http://schemas.microsoft.com/office/drawing/2014/main" xmlns="" id="{E657FAF3-0B2B-4D63-856F-F6469A9751E8}"/>
                    </a:ext>
                  </a:extLst>
                </p:cNvPr>
                <p:cNvSpPr>
                  <a:spLocks/>
                </p:cNvSpPr>
                <p:nvPr/>
              </p:nvSpPr>
              <p:spPr bwMode="auto">
                <a:xfrm>
                  <a:off x="4451350" y="5640388"/>
                  <a:ext cx="176212" cy="127000"/>
                </a:xfrm>
                <a:custGeom>
                  <a:avLst/>
                  <a:gdLst>
                    <a:gd name="T0" fmla="*/ 8 w 147"/>
                    <a:gd name="T1" fmla="*/ 29 h 106"/>
                    <a:gd name="T2" fmla="*/ 0 w 147"/>
                    <a:gd name="T3" fmla="*/ 23 h 106"/>
                    <a:gd name="T4" fmla="*/ 0 w 147"/>
                    <a:gd name="T5" fmla="*/ 51 h 106"/>
                    <a:gd name="T6" fmla="*/ 25 w 147"/>
                    <a:gd name="T7" fmla="*/ 83 h 106"/>
                    <a:gd name="T8" fmla="*/ 71 w 147"/>
                    <a:gd name="T9" fmla="*/ 106 h 106"/>
                    <a:gd name="T10" fmla="*/ 123 w 147"/>
                    <a:gd name="T11" fmla="*/ 76 h 106"/>
                    <a:gd name="T12" fmla="*/ 143 w 147"/>
                    <a:gd name="T13" fmla="*/ 45 h 106"/>
                    <a:gd name="T14" fmla="*/ 145 w 147"/>
                    <a:gd name="T15" fmla="*/ 20 h 106"/>
                    <a:gd name="T16" fmla="*/ 139 w 147"/>
                    <a:gd name="T17" fmla="*/ 3 h 106"/>
                    <a:gd name="T18" fmla="*/ 110 w 147"/>
                    <a:gd name="T19" fmla="*/ 65 h 106"/>
                    <a:gd name="T20" fmla="*/ 71 w 147"/>
                    <a:gd name="T21" fmla="*/ 89 h 106"/>
                    <a:gd name="T22" fmla="*/ 37 w 147"/>
                    <a:gd name="T23" fmla="*/ 71 h 106"/>
                    <a:gd name="T24" fmla="*/ 8 w 147"/>
                    <a:gd name="T25"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06">
                      <a:moveTo>
                        <a:pt x="8" y="29"/>
                      </a:moveTo>
                      <a:cubicBezTo>
                        <a:pt x="6" y="25"/>
                        <a:pt x="3" y="23"/>
                        <a:pt x="0" y="23"/>
                      </a:cubicBezTo>
                      <a:cubicBezTo>
                        <a:pt x="0" y="33"/>
                        <a:pt x="0" y="43"/>
                        <a:pt x="0" y="51"/>
                      </a:cubicBezTo>
                      <a:cubicBezTo>
                        <a:pt x="7" y="64"/>
                        <a:pt x="16" y="75"/>
                        <a:pt x="25" y="83"/>
                      </a:cubicBezTo>
                      <a:cubicBezTo>
                        <a:pt x="41" y="98"/>
                        <a:pt x="58" y="106"/>
                        <a:pt x="71" y="106"/>
                      </a:cubicBezTo>
                      <a:cubicBezTo>
                        <a:pt x="90" y="106"/>
                        <a:pt x="108" y="94"/>
                        <a:pt x="123" y="76"/>
                      </a:cubicBezTo>
                      <a:cubicBezTo>
                        <a:pt x="130" y="67"/>
                        <a:pt x="137" y="57"/>
                        <a:pt x="143" y="45"/>
                      </a:cubicBezTo>
                      <a:cubicBezTo>
                        <a:pt x="145" y="30"/>
                        <a:pt x="147" y="35"/>
                        <a:pt x="145" y="20"/>
                      </a:cubicBezTo>
                      <a:cubicBezTo>
                        <a:pt x="142" y="20"/>
                        <a:pt x="140" y="0"/>
                        <a:pt x="139" y="3"/>
                      </a:cubicBezTo>
                      <a:cubicBezTo>
                        <a:pt x="134" y="27"/>
                        <a:pt x="123" y="49"/>
                        <a:pt x="110" y="65"/>
                      </a:cubicBezTo>
                      <a:cubicBezTo>
                        <a:pt x="98" y="80"/>
                        <a:pt x="84" y="89"/>
                        <a:pt x="71" y="89"/>
                      </a:cubicBezTo>
                      <a:cubicBezTo>
                        <a:pt x="62" y="89"/>
                        <a:pt x="50" y="82"/>
                        <a:pt x="37" y="71"/>
                      </a:cubicBezTo>
                      <a:cubicBezTo>
                        <a:pt x="26" y="60"/>
                        <a:pt x="15" y="46"/>
                        <a:pt x="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5" name="Freeform 241">
                  <a:extLst>
                    <a:ext uri="{FF2B5EF4-FFF2-40B4-BE49-F238E27FC236}">
                      <a16:creationId xmlns:a16="http://schemas.microsoft.com/office/drawing/2014/main" xmlns="" id="{FFCF58B0-0756-4B81-9979-E64A16AC45F8}"/>
                    </a:ext>
                  </a:extLst>
                </p:cNvPr>
                <p:cNvSpPr>
                  <a:spLocks noEditPoints="1"/>
                </p:cNvSpPr>
                <p:nvPr/>
              </p:nvSpPr>
              <p:spPr bwMode="auto">
                <a:xfrm>
                  <a:off x="4402138" y="5513388"/>
                  <a:ext cx="268287" cy="238125"/>
                </a:xfrm>
                <a:custGeom>
                  <a:avLst/>
                  <a:gdLst>
                    <a:gd name="T0" fmla="*/ 30 w 224"/>
                    <a:gd name="T1" fmla="*/ 3 h 199"/>
                    <a:gd name="T2" fmla="*/ 39 w 224"/>
                    <a:gd name="T3" fmla="*/ 2 h 199"/>
                    <a:gd name="T4" fmla="*/ 40 w 224"/>
                    <a:gd name="T5" fmla="*/ 11 h 199"/>
                    <a:gd name="T6" fmla="*/ 27 w 224"/>
                    <a:gd name="T7" fmla="*/ 32 h 199"/>
                    <a:gd name="T8" fmla="*/ 18 w 224"/>
                    <a:gd name="T9" fmla="*/ 57 h 199"/>
                    <a:gd name="T10" fmla="*/ 25 w 224"/>
                    <a:gd name="T11" fmla="*/ 115 h 199"/>
                    <a:gd name="T12" fmla="*/ 40 w 224"/>
                    <a:gd name="T13" fmla="*/ 140 h 199"/>
                    <a:gd name="T14" fmla="*/ 35 w 224"/>
                    <a:gd name="T15" fmla="*/ 92 h 199"/>
                    <a:gd name="T16" fmla="*/ 56 w 224"/>
                    <a:gd name="T17" fmla="*/ 38 h 199"/>
                    <a:gd name="T18" fmla="*/ 67 w 224"/>
                    <a:gd name="T19" fmla="*/ 32 h 199"/>
                    <a:gd name="T20" fmla="*/ 75 w 224"/>
                    <a:gd name="T21" fmla="*/ 36 h 199"/>
                    <a:gd name="T22" fmla="*/ 76 w 224"/>
                    <a:gd name="T23" fmla="*/ 37 h 199"/>
                    <a:gd name="T24" fmla="*/ 123 w 224"/>
                    <a:gd name="T25" fmla="*/ 68 h 199"/>
                    <a:gd name="T26" fmla="*/ 166 w 224"/>
                    <a:gd name="T27" fmla="*/ 80 h 199"/>
                    <a:gd name="T28" fmla="*/ 188 w 224"/>
                    <a:gd name="T29" fmla="*/ 117 h 199"/>
                    <a:gd name="T30" fmla="*/ 187 w 224"/>
                    <a:gd name="T31" fmla="*/ 163 h 199"/>
                    <a:gd name="T32" fmla="*/ 203 w 224"/>
                    <a:gd name="T33" fmla="*/ 125 h 199"/>
                    <a:gd name="T34" fmla="*/ 206 w 224"/>
                    <a:gd name="T35" fmla="*/ 56 h 199"/>
                    <a:gd name="T36" fmla="*/ 198 w 224"/>
                    <a:gd name="T37" fmla="*/ 33 h 199"/>
                    <a:gd name="T38" fmla="*/ 183 w 224"/>
                    <a:gd name="T39" fmla="*/ 13 h 199"/>
                    <a:gd name="T40" fmla="*/ 184 w 224"/>
                    <a:gd name="T41" fmla="*/ 3 h 199"/>
                    <a:gd name="T42" fmla="*/ 193 w 224"/>
                    <a:gd name="T43" fmla="*/ 4 h 199"/>
                    <a:gd name="T44" fmla="*/ 210 w 224"/>
                    <a:gd name="T45" fmla="*/ 27 h 199"/>
                    <a:gd name="T46" fmla="*/ 219 w 224"/>
                    <a:gd name="T47" fmla="*/ 54 h 199"/>
                    <a:gd name="T48" fmla="*/ 216 w 224"/>
                    <a:gd name="T49" fmla="*/ 129 h 199"/>
                    <a:gd name="T50" fmla="*/ 180 w 224"/>
                    <a:gd name="T51" fmla="*/ 196 h 199"/>
                    <a:gd name="T52" fmla="*/ 173 w 224"/>
                    <a:gd name="T53" fmla="*/ 199 h 199"/>
                    <a:gd name="T54" fmla="*/ 169 w 224"/>
                    <a:gd name="T55" fmla="*/ 191 h 199"/>
                    <a:gd name="T56" fmla="*/ 175 w 224"/>
                    <a:gd name="T57" fmla="*/ 119 h 199"/>
                    <a:gd name="T58" fmla="*/ 159 w 224"/>
                    <a:gd name="T59" fmla="*/ 91 h 199"/>
                    <a:gd name="T60" fmla="*/ 122 w 224"/>
                    <a:gd name="T61" fmla="*/ 81 h 199"/>
                    <a:gd name="T62" fmla="*/ 65 w 224"/>
                    <a:gd name="T63" fmla="*/ 48 h 199"/>
                    <a:gd name="T64" fmla="*/ 65 w 224"/>
                    <a:gd name="T65" fmla="*/ 48 h 199"/>
                    <a:gd name="T66" fmla="*/ 48 w 224"/>
                    <a:gd name="T67" fmla="*/ 93 h 199"/>
                    <a:gd name="T68" fmla="*/ 57 w 224"/>
                    <a:gd name="T69" fmla="*/ 150 h 199"/>
                    <a:gd name="T70" fmla="*/ 68 w 224"/>
                    <a:gd name="T71" fmla="*/ 168 h 199"/>
                    <a:gd name="T72" fmla="*/ 68 w 224"/>
                    <a:gd name="T73" fmla="*/ 168 h 199"/>
                    <a:gd name="T74" fmla="*/ 68 w 224"/>
                    <a:gd name="T75" fmla="*/ 177 h 199"/>
                    <a:gd name="T76" fmla="*/ 59 w 224"/>
                    <a:gd name="T77" fmla="*/ 178 h 199"/>
                    <a:gd name="T78" fmla="*/ 13 w 224"/>
                    <a:gd name="T79" fmla="*/ 120 h 199"/>
                    <a:gd name="T80" fmla="*/ 5 w 224"/>
                    <a:gd name="T81" fmla="*/ 54 h 199"/>
                    <a:gd name="T82" fmla="*/ 15 w 224"/>
                    <a:gd name="T83" fmla="*/ 27 h 199"/>
                    <a:gd name="T84" fmla="*/ 30 w 224"/>
                    <a:gd name="T85" fmla="*/ 3 h 199"/>
                    <a:gd name="T86" fmla="*/ 76 w 224"/>
                    <a:gd name="T87" fmla="*/ 37 h 199"/>
                    <a:gd name="T88" fmla="*/ 76 w 224"/>
                    <a:gd name="T89" fmla="*/ 3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4" h="199">
                      <a:moveTo>
                        <a:pt x="30" y="3"/>
                      </a:moveTo>
                      <a:cubicBezTo>
                        <a:pt x="33" y="0"/>
                        <a:pt x="37" y="0"/>
                        <a:pt x="39" y="2"/>
                      </a:cubicBezTo>
                      <a:cubicBezTo>
                        <a:pt x="42" y="4"/>
                        <a:pt x="43" y="8"/>
                        <a:pt x="40" y="11"/>
                      </a:cubicBezTo>
                      <a:cubicBezTo>
                        <a:pt x="35" y="18"/>
                        <a:pt x="30" y="25"/>
                        <a:pt x="27" y="32"/>
                      </a:cubicBezTo>
                      <a:cubicBezTo>
                        <a:pt x="23" y="40"/>
                        <a:pt x="20" y="48"/>
                        <a:pt x="18" y="57"/>
                      </a:cubicBezTo>
                      <a:cubicBezTo>
                        <a:pt x="14" y="75"/>
                        <a:pt x="16" y="95"/>
                        <a:pt x="25" y="115"/>
                      </a:cubicBezTo>
                      <a:cubicBezTo>
                        <a:pt x="29" y="124"/>
                        <a:pt x="34" y="132"/>
                        <a:pt x="40" y="140"/>
                      </a:cubicBezTo>
                      <a:cubicBezTo>
                        <a:pt x="35" y="125"/>
                        <a:pt x="34" y="108"/>
                        <a:pt x="35" y="92"/>
                      </a:cubicBezTo>
                      <a:cubicBezTo>
                        <a:pt x="36" y="70"/>
                        <a:pt x="43" y="50"/>
                        <a:pt x="56" y="38"/>
                      </a:cubicBezTo>
                      <a:cubicBezTo>
                        <a:pt x="59" y="36"/>
                        <a:pt x="63" y="34"/>
                        <a:pt x="67" y="32"/>
                      </a:cubicBezTo>
                      <a:cubicBezTo>
                        <a:pt x="70" y="31"/>
                        <a:pt x="74" y="32"/>
                        <a:pt x="75" y="36"/>
                      </a:cubicBezTo>
                      <a:cubicBezTo>
                        <a:pt x="75" y="36"/>
                        <a:pt x="75" y="36"/>
                        <a:pt x="76" y="37"/>
                      </a:cubicBezTo>
                      <a:cubicBezTo>
                        <a:pt x="82" y="64"/>
                        <a:pt x="102" y="66"/>
                        <a:pt x="123" y="68"/>
                      </a:cubicBezTo>
                      <a:cubicBezTo>
                        <a:pt x="138" y="69"/>
                        <a:pt x="153" y="71"/>
                        <a:pt x="166" y="80"/>
                      </a:cubicBezTo>
                      <a:cubicBezTo>
                        <a:pt x="176" y="87"/>
                        <a:pt x="184" y="98"/>
                        <a:pt x="188" y="117"/>
                      </a:cubicBezTo>
                      <a:cubicBezTo>
                        <a:pt x="190" y="128"/>
                        <a:pt x="190" y="143"/>
                        <a:pt x="187" y="163"/>
                      </a:cubicBezTo>
                      <a:cubicBezTo>
                        <a:pt x="195" y="150"/>
                        <a:pt x="200" y="137"/>
                        <a:pt x="203" y="125"/>
                      </a:cubicBezTo>
                      <a:cubicBezTo>
                        <a:pt x="211" y="98"/>
                        <a:pt x="209" y="73"/>
                        <a:pt x="206" y="56"/>
                      </a:cubicBezTo>
                      <a:cubicBezTo>
                        <a:pt x="204" y="48"/>
                        <a:pt x="202" y="40"/>
                        <a:pt x="198" y="33"/>
                      </a:cubicBezTo>
                      <a:cubicBezTo>
                        <a:pt x="194" y="26"/>
                        <a:pt x="189" y="19"/>
                        <a:pt x="183" y="13"/>
                      </a:cubicBezTo>
                      <a:cubicBezTo>
                        <a:pt x="181" y="10"/>
                        <a:pt x="181" y="6"/>
                        <a:pt x="184" y="3"/>
                      </a:cubicBezTo>
                      <a:cubicBezTo>
                        <a:pt x="186" y="1"/>
                        <a:pt x="191" y="1"/>
                        <a:pt x="193" y="4"/>
                      </a:cubicBezTo>
                      <a:cubicBezTo>
                        <a:pt x="200" y="11"/>
                        <a:pt x="205" y="19"/>
                        <a:pt x="210" y="27"/>
                      </a:cubicBezTo>
                      <a:cubicBezTo>
                        <a:pt x="214" y="35"/>
                        <a:pt x="217" y="44"/>
                        <a:pt x="219" y="54"/>
                      </a:cubicBezTo>
                      <a:cubicBezTo>
                        <a:pt x="223" y="72"/>
                        <a:pt x="224" y="99"/>
                        <a:pt x="216" y="129"/>
                      </a:cubicBezTo>
                      <a:cubicBezTo>
                        <a:pt x="210" y="150"/>
                        <a:pt x="199" y="174"/>
                        <a:pt x="180" y="196"/>
                      </a:cubicBezTo>
                      <a:cubicBezTo>
                        <a:pt x="179" y="198"/>
                        <a:pt x="176" y="199"/>
                        <a:pt x="173" y="199"/>
                      </a:cubicBezTo>
                      <a:cubicBezTo>
                        <a:pt x="170" y="198"/>
                        <a:pt x="168" y="194"/>
                        <a:pt x="169" y="191"/>
                      </a:cubicBezTo>
                      <a:cubicBezTo>
                        <a:pt x="177" y="158"/>
                        <a:pt x="178" y="135"/>
                        <a:pt x="175" y="119"/>
                      </a:cubicBezTo>
                      <a:cubicBezTo>
                        <a:pt x="172" y="104"/>
                        <a:pt x="166" y="96"/>
                        <a:pt x="159" y="91"/>
                      </a:cubicBezTo>
                      <a:cubicBezTo>
                        <a:pt x="149" y="83"/>
                        <a:pt x="135" y="82"/>
                        <a:pt x="122" y="81"/>
                      </a:cubicBezTo>
                      <a:cubicBezTo>
                        <a:pt x="98" y="79"/>
                        <a:pt x="75" y="77"/>
                        <a:pt x="65" y="48"/>
                      </a:cubicBezTo>
                      <a:cubicBezTo>
                        <a:pt x="65" y="48"/>
                        <a:pt x="65" y="48"/>
                        <a:pt x="65" y="48"/>
                      </a:cubicBezTo>
                      <a:cubicBezTo>
                        <a:pt x="54" y="57"/>
                        <a:pt x="49" y="74"/>
                        <a:pt x="48" y="93"/>
                      </a:cubicBezTo>
                      <a:cubicBezTo>
                        <a:pt x="46" y="112"/>
                        <a:pt x="50" y="133"/>
                        <a:pt x="57" y="150"/>
                      </a:cubicBezTo>
                      <a:cubicBezTo>
                        <a:pt x="60" y="157"/>
                        <a:pt x="64" y="163"/>
                        <a:pt x="68" y="168"/>
                      </a:cubicBezTo>
                      <a:cubicBezTo>
                        <a:pt x="68" y="168"/>
                        <a:pt x="68" y="168"/>
                        <a:pt x="68" y="168"/>
                      </a:cubicBezTo>
                      <a:cubicBezTo>
                        <a:pt x="70" y="171"/>
                        <a:pt x="70" y="174"/>
                        <a:pt x="68" y="177"/>
                      </a:cubicBezTo>
                      <a:cubicBezTo>
                        <a:pt x="66" y="179"/>
                        <a:pt x="62" y="180"/>
                        <a:pt x="59" y="178"/>
                      </a:cubicBezTo>
                      <a:cubicBezTo>
                        <a:pt x="38" y="162"/>
                        <a:pt x="22" y="141"/>
                        <a:pt x="13" y="120"/>
                      </a:cubicBezTo>
                      <a:cubicBezTo>
                        <a:pt x="3" y="98"/>
                        <a:pt x="0" y="74"/>
                        <a:pt x="5" y="54"/>
                      </a:cubicBezTo>
                      <a:cubicBezTo>
                        <a:pt x="7" y="44"/>
                        <a:pt x="11" y="35"/>
                        <a:pt x="15" y="27"/>
                      </a:cubicBezTo>
                      <a:cubicBezTo>
                        <a:pt x="19" y="18"/>
                        <a:pt x="24" y="10"/>
                        <a:pt x="30" y="3"/>
                      </a:cubicBezTo>
                      <a:close/>
                      <a:moveTo>
                        <a:pt x="76" y="37"/>
                      </a:moveTo>
                      <a:cubicBezTo>
                        <a:pt x="76" y="37"/>
                        <a:pt x="76" y="37"/>
                        <a:pt x="7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 name="Freeform 242">
                  <a:extLst>
                    <a:ext uri="{FF2B5EF4-FFF2-40B4-BE49-F238E27FC236}">
                      <a16:creationId xmlns:a16="http://schemas.microsoft.com/office/drawing/2014/main" xmlns="" id="{2EB06820-27E8-4255-B6A6-D2DFD3ED330D}"/>
                    </a:ext>
                  </a:extLst>
                </p:cNvPr>
                <p:cNvSpPr>
                  <a:spLocks noEditPoints="1"/>
                </p:cNvSpPr>
                <p:nvPr/>
              </p:nvSpPr>
              <p:spPr bwMode="auto">
                <a:xfrm>
                  <a:off x="4427538" y="5446713"/>
                  <a:ext cx="217487" cy="101600"/>
                </a:xfrm>
                <a:custGeom>
                  <a:avLst/>
                  <a:gdLst>
                    <a:gd name="T0" fmla="*/ 0 w 181"/>
                    <a:gd name="T1" fmla="*/ 41 h 85"/>
                    <a:gd name="T2" fmla="*/ 6 w 181"/>
                    <a:gd name="T3" fmla="*/ 24 h 85"/>
                    <a:gd name="T4" fmla="*/ 22 w 181"/>
                    <a:gd name="T5" fmla="*/ 16 h 85"/>
                    <a:gd name="T6" fmla="*/ 32 w 181"/>
                    <a:gd name="T7" fmla="*/ 19 h 85"/>
                    <a:gd name="T8" fmla="*/ 37 w 181"/>
                    <a:gd name="T9" fmla="*/ 13 h 85"/>
                    <a:gd name="T10" fmla="*/ 53 w 181"/>
                    <a:gd name="T11" fmla="*/ 7 h 85"/>
                    <a:gd name="T12" fmla="*/ 66 w 181"/>
                    <a:gd name="T13" fmla="*/ 11 h 85"/>
                    <a:gd name="T14" fmla="*/ 68 w 181"/>
                    <a:gd name="T15" fmla="*/ 13 h 85"/>
                    <a:gd name="T16" fmla="*/ 73 w 181"/>
                    <a:gd name="T17" fmla="*/ 7 h 85"/>
                    <a:gd name="T18" fmla="*/ 90 w 181"/>
                    <a:gd name="T19" fmla="*/ 0 h 85"/>
                    <a:gd name="T20" fmla="*/ 108 w 181"/>
                    <a:gd name="T21" fmla="*/ 7 h 85"/>
                    <a:gd name="T22" fmla="*/ 113 w 181"/>
                    <a:gd name="T23" fmla="*/ 13 h 85"/>
                    <a:gd name="T24" fmla="*/ 114 w 181"/>
                    <a:gd name="T25" fmla="*/ 11 h 85"/>
                    <a:gd name="T26" fmla="*/ 128 w 181"/>
                    <a:gd name="T27" fmla="*/ 7 h 85"/>
                    <a:gd name="T28" fmla="*/ 144 w 181"/>
                    <a:gd name="T29" fmla="*/ 13 h 85"/>
                    <a:gd name="T30" fmla="*/ 148 w 181"/>
                    <a:gd name="T31" fmla="*/ 19 h 85"/>
                    <a:gd name="T32" fmla="*/ 159 w 181"/>
                    <a:gd name="T33" fmla="*/ 16 h 85"/>
                    <a:gd name="T34" fmla="*/ 175 w 181"/>
                    <a:gd name="T35" fmla="*/ 24 h 85"/>
                    <a:gd name="T36" fmla="*/ 181 w 181"/>
                    <a:gd name="T37" fmla="*/ 41 h 85"/>
                    <a:gd name="T38" fmla="*/ 180 w 181"/>
                    <a:gd name="T39" fmla="*/ 44 h 85"/>
                    <a:gd name="T40" fmla="*/ 166 w 181"/>
                    <a:gd name="T41" fmla="*/ 81 h 85"/>
                    <a:gd name="T42" fmla="*/ 160 w 181"/>
                    <a:gd name="T43" fmla="*/ 85 h 85"/>
                    <a:gd name="T44" fmla="*/ 160 w 181"/>
                    <a:gd name="T45" fmla="*/ 85 h 85"/>
                    <a:gd name="T46" fmla="*/ 20 w 181"/>
                    <a:gd name="T47" fmla="*/ 85 h 85"/>
                    <a:gd name="T48" fmla="*/ 14 w 181"/>
                    <a:gd name="T49" fmla="*/ 80 h 85"/>
                    <a:gd name="T50" fmla="*/ 0 w 181"/>
                    <a:gd name="T51" fmla="*/ 43 h 85"/>
                    <a:gd name="T52" fmla="*/ 0 w 181"/>
                    <a:gd name="T53" fmla="*/ 41 h 85"/>
                    <a:gd name="T54" fmla="*/ 0 w 181"/>
                    <a:gd name="T55" fmla="*/ 41 h 85"/>
                    <a:gd name="T56" fmla="*/ 16 w 181"/>
                    <a:gd name="T57" fmla="*/ 32 h 85"/>
                    <a:gd name="T58" fmla="*/ 13 w 181"/>
                    <a:gd name="T59" fmla="*/ 40 h 85"/>
                    <a:gd name="T60" fmla="*/ 25 w 181"/>
                    <a:gd name="T61" fmla="*/ 72 h 85"/>
                    <a:gd name="T62" fmla="*/ 156 w 181"/>
                    <a:gd name="T63" fmla="*/ 72 h 85"/>
                    <a:gd name="T64" fmla="*/ 168 w 181"/>
                    <a:gd name="T65" fmla="*/ 40 h 85"/>
                    <a:gd name="T66" fmla="*/ 165 w 181"/>
                    <a:gd name="T67" fmla="*/ 32 h 85"/>
                    <a:gd name="T68" fmla="*/ 159 w 181"/>
                    <a:gd name="T69" fmla="*/ 29 h 85"/>
                    <a:gd name="T70" fmla="*/ 155 w 181"/>
                    <a:gd name="T71" fmla="*/ 30 h 85"/>
                    <a:gd name="T72" fmla="*/ 152 w 181"/>
                    <a:gd name="T73" fmla="*/ 34 h 85"/>
                    <a:gd name="T74" fmla="*/ 152 w 181"/>
                    <a:gd name="T75" fmla="*/ 34 h 85"/>
                    <a:gd name="T76" fmla="*/ 148 w 181"/>
                    <a:gd name="T77" fmla="*/ 37 h 85"/>
                    <a:gd name="T78" fmla="*/ 140 w 181"/>
                    <a:gd name="T79" fmla="*/ 32 h 85"/>
                    <a:gd name="T80" fmla="*/ 135 w 181"/>
                    <a:gd name="T81" fmla="*/ 23 h 85"/>
                    <a:gd name="T82" fmla="*/ 128 w 181"/>
                    <a:gd name="T83" fmla="*/ 20 h 85"/>
                    <a:gd name="T84" fmla="*/ 122 w 181"/>
                    <a:gd name="T85" fmla="*/ 22 h 85"/>
                    <a:gd name="T86" fmla="*/ 117 w 181"/>
                    <a:gd name="T87" fmla="*/ 28 h 85"/>
                    <a:gd name="T88" fmla="*/ 113 w 181"/>
                    <a:gd name="T89" fmla="*/ 32 h 85"/>
                    <a:gd name="T90" fmla="*/ 105 w 181"/>
                    <a:gd name="T91" fmla="*/ 27 h 85"/>
                    <a:gd name="T92" fmla="*/ 99 w 181"/>
                    <a:gd name="T93" fmla="*/ 17 h 85"/>
                    <a:gd name="T94" fmla="*/ 90 w 181"/>
                    <a:gd name="T95" fmla="*/ 14 h 85"/>
                    <a:gd name="T96" fmla="*/ 82 w 181"/>
                    <a:gd name="T97" fmla="*/ 17 h 85"/>
                    <a:gd name="T98" fmla="*/ 76 w 181"/>
                    <a:gd name="T99" fmla="*/ 27 h 85"/>
                    <a:gd name="T100" fmla="*/ 76 w 181"/>
                    <a:gd name="T101" fmla="*/ 27 h 85"/>
                    <a:gd name="T102" fmla="*/ 72 w 181"/>
                    <a:gd name="T103" fmla="*/ 31 h 85"/>
                    <a:gd name="T104" fmla="*/ 64 w 181"/>
                    <a:gd name="T105" fmla="*/ 28 h 85"/>
                    <a:gd name="T106" fmla="*/ 59 w 181"/>
                    <a:gd name="T107" fmla="*/ 22 h 85"/>
                    <a:gd name="T108" fmla="*/ 53 w 181"/>
                    <a:gd name="T109" fmla="*/ 20 h 85"/>
                    <a:gd name="T110" fmla="*/ 46 w 181"/>
                    <a:gd name="T111" fmla="*/ 23 h 85"/>
                    <a:gd name="T112" fmla="*/ 41 w 181"/>
                    <a:gd name="T113" fmla="*/ 32 h 85"/>
                    <a:gd name="T114" fmla="*/ 38 w 181"/>
                    <a:gd name="T115" fmla="*/ 36 h 85"/>
                    <a:gd name="T116" fmla="*/ 29 w 181"/>
                    <a:gd name="T117" fmla="*/ 34 h 85"/>
                    <a:gd name="T118" fmla="*/ 25 w 181"/>
                    <a:gd name="T119" fmla="*/ 30 h 85"/>
                    <a:gd name="T120" fmla="*/ 22 w 181"/>
                    <a:gd name="T121" fmla="*/ 29 h 85"/>
                    <a:gd name="T122" fmla="*/ 16 w 181"/>
                    <a:gd name="T123"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 h="85">
                      <a:moveTo>
                        <a:pt x="0" y="41"/>
                      </a:moveTo>
                      <a:cubicBezTo>
                        <a:pt x="0" y="34"/>
                        <a:pt x="2" y="28"/>
                        <a:pt x="6" y="24"/>
                      </a:cubicBezTo>
                      <a:cubicBezTo>
                        <a:pt x="10" y="19"/>
                        <a:pt x="15" y="16"/>
                        <a:pt x="22" y="16"/>
                      </a:cubicBezTo>
                      <a:cubicBezTo>
                        <a:pt x="25" y="16"/>
                        <a:pt x="29" y="17"/>
                        <a:pt x="32" y="19"/>
                      </a:cubicBezTo>
                      <a:cubicBezTo>
                        <a:pt x="33" y="17"/>
                        <a:pt x="35" y="15"/>
                        <a:pt x="37" y="13"/>
                      </a:cubicBezTo>
                      <a:cubicBezTo>
                        <a:pt x="41" y="9"/>
                        <a:pt x="47" y="7"/>
                        <a:pt x="53" y="7"/>
                      </a:cubicBezTo>
                      <a:cubicBezTo>
                        <a:pt x="58" y="7"/>
                        <a:pt x="62" y="9"/>
                        <a:pt x="66" y="11"/>
                      </a:cubicBezTo>
                      <a:cubicBezTo>
                        <a:pt x="67" y="12"/>
                        <a:pt x="68" y="12"/>
                        <a:pt x="68" y="13"/>
                      </a:cubicBezTo>
                      <a:cubicBezTo>
                        <a:pt x="70" y="11"/>
                        <a:pt x="71" y="9"/>
                        <a:pt x="73" y="7"/>
                      </a:cubicBezTo>
                      <a:cubicBezTo>
                        <a:pt x="78" y="3"/>
                        <a:pt x="84" y="0"/>
                        <a:pt x="90" y="0"/>
                      </a:cubicBezTo>
                      <a:cubicBezTo>
                        <a:pt x="97" y="0"/>
                        <a:pt x="103" y="3"/>
                        <a:pt x="108" y="7"/>
                      </a:cubicBezTo>
                      <a:cubicBezTo>
                        <a:pt x="109" y="9"/>
                        <a:pt x="111" y="11"/>
                        <a:pt x="113" y="13"/>
                      </a:cubicBezTo>
                      <a:cubicBezTo>
                        <a:pt x="113" y="12"/>
                        <a:pt x="114" y="12"/>
                        <a:pt x="114" y="11"/>
                      </a:cubicBezTo>
                      <a:cubicBezTo>
                        <a:pt x="118" y="9"/>
                        <a:pt x="123" y="7"/>
                        <a:pt x="128" y="7"/>
                      </a:cubicBezTo>
                      <a:cubicBezTo>
                        <a:pt x="134" y="7"/>
                        <a:pt x="139" y="9"/>
                        <a:pt x="144" y="13"/>
                      </a:cubicBezTo>
                      <a:cubicBezTo>
                        <a:pt x="146" y="15"/>
                        <a:pt x="147" y="17"/>
                        <a:pt x="148" y="19"/>
                      </a:cubicBezTo>
                      <a:cubicBezTo>
                        <a:pt x="152" y="17"/>
                        <a:pt x="155" y="16"/>
                        <a:pt x="159" y="16"/>
                      </a:cubicBezTo>
                      <a:cubicBezTo>
                        <a:pt x="165" y="16"/>
                        <a:pt x="171" y="19"/>
                        <a:pt x="175" y="24"/>
                      </a:cubicBezTo>
                      <a:cubicBezTo>
                        <a:pt x="179" y="28"/>
                        <a:pt x="181" y="34"/>
                        <a:pt x="181" y="41"/>
                      </a:cubicBezTo>
                      <a:cubicBezTo>
                        <a:pt x="181" y="42"/>
                        <a:pt x="181" y="43"/>
                        <a:pt x="180" y="44"/>
                      </a:cubicBezTo>
                      <a:cubicBezTo>
                        <a:pt x="166" y="81"/>
                        <a:pt x="166" y="81"/>
                        <a:pt x="166" y="81"/>
                      </a:cubicBezTo>
                      <a:cubicBezTo>
                        <a:pt x="166" y="84"/>
                        <a:pt x="163" y="85"/>
                        <a:pt x="160" y="85"/>
                      </a:cubicBezTo>
                      <a:cubicBezTo>
                        <a:pt x="160" y="85"/>
                        <a:pt x="160" y="85"/>
                        <a:pt x="160" y="85"/>
                      </a:cubicBezTo>
                      <a:cubicBezTo>
                        <a:pt x="20" y="85"/>
                        <a:pt x="20" y="85"/>
                        <a:pt x="20" y="85"/>
                      </a:cubicBezTo>
                      <a:cubicBezTo>
                        <a:pt x="17" y="85"/>
                        <a:pt x="15" y="83"/>
                        <a:pt x="14" y="80"/>
                      </a:cubicBezTo>
                      <a:cubicBezTo>
                        <a:pt x="0" y="43"/>
                        <a:pt x="0" y="43"/>
                        <a:pt x="0" y="43"/>
                      </a:cubicBezTo>
                      <a:cubicBezTo>
                        <a:pt x="0" y="42"/>
                        <a:pt x="0" y="42"/>
                        <a:pt x="0" y="41"/>
                      </a:cubicBezTo>
                      <a:cubicBezTo>
                        <a:pt x="0" y="41"/>
                        <a:pt x="0" y="41"/>
                        <a:pt x="0" y="41"/>
                      </a:cubicBezTo>
                      <a:close/>
                      <a:moveTo>
                        <a:pt x="16" y="32"/>
                      </a:moveTo>
                      <a:cubicBezTo>
                        <a:pt x="14" y="34"/>
                        <a:pt x="13" y="37"/>
                        <a:pt x="13" y="40"/>
                      </a:cubicBezTo>
                      <a:cubicBezTo>
                        <a:pt x="25" y="72"/>
                        <a:pt x="25" y="72"/>
                        <a:pt x="25" y="72"/>
                      </a:cubicBezTo>
                      <a:cubicBezTo>
                        <a:pt x="156" y="72"/>
                        <a:pt x="156" y="72"/>
                        <a:pt x="156" y="72"/>
                      </a:cubicBezTo>
                      <a:cubicBezTo>
                        <a:pt x="168" y="40"/>
                        <a:pt x="168" y="40"/>
                        <a:pt x="168" y="40"/>
                      </a:cubicBezTo>
                      <a:cubicBezTo>
                        <a:pt x="168" y="37"/>
                        <a:pt x="166" y="34"/>
                        <a:pt x="165" y="32"/>
                      </a:cubicBezTo>
                      <a:cubicBezTo>
                        <a:pt x="163" y="30"/>
                        <a:pt x="161" y="29"/>
                        <a:pt x="159" y="29"/>
                      </a:cubicBezTo>
                      <a:cubicBezTo>
                        <a:pt x="158" y="29"/>
                        <a:pt x="156" y="29"/>
                        <a:pt x="155" y="30"/>
                      </a:cubicBezTo>
                      <a:cubicBezTo>
                        <a:pt x="154" y="31"/>
                        <a:pt x="153" y="32"/>
                        <a:pt x="152" y="34"/>
                      </a:cubicBezTo>
                      <a:cubicBezTo>
                        <a:pt x="152" y="34"/>
                        <a:pt x="152" y="34"/>
                        <a:pt x="152" y="34"/>
                      </a:cubicBezTo>
                      <a:cubicBezTo>
                        <a:pt x="151" y="35"/>
                        <a:pt x="150" y="36"/>
                        <a:pt x="148" y="37"/>
                      </a:cubicBezTo>
                      <a:cubicBezTo>
                        <a:pt x="144" y="38"/>
                        <a:pt x="141" y="35"/>
                        <a:pt x="140" y="32"/>
                      </a:cubicBezTo>
                      <a:cubicBezTo>
                        <a:pt x="139" y="28"/>
                        <a:pt x="137" y="25"/>
                        <a:pt x="135" y="23"/>
                      </a:cubicBezTo>
                      <a:cubicBezTo>
                        <a:pt x="133" y="21"/>
                        <a:pt x="131" y="20"/>
                        <a:pt x="128" y="20"/>
                      </a:cubicBezTo>
                      <a:cubicBezTo>
                        <a:pt x="126" y="20"/>
                        <a:pt x="124" y="21"/>
                        <a:pt x="122" y="22"/>
                      </a:cubicBezTo>
                      <a:cubicBezTo>
                        <a:pt x="120" y="23"/>
                        <a:pt x="118" y="26"/>
                        <a:pt x="117" y="28"/>
                      </a:cubicBezTo>
                      <a:cubicBezTo>
                        <a:pt x="116" y="30"/>
                        <a:pt x="115" y="31"/>
                        <a:pt x="113" y="32"/>
                      </a:cubicBezTo>
                      <a:cubicBezTo>
                        <a:pt x="109" y="33"/>
                        <a:pt x="106" y="31"/>
                        <a:pt x="105" y="27"/>
                      </a:cubicBezTo>
                      <a:cubicBezTo>
                        <a:pt x="104" y="23"/>
                        <a:pt x="102" y="19"/>
                        <a:pt x="99" y="17"/>
                      </a:cubicBezTo>
                      <a:cubicBezTo>
                        <a:pt x="96" y="15"/>
                        <a:pt x="94" y="14"/>
                        <a:pt x="90" y="14"/>
                      </a:cubicBezTo>
                      <a:cubicBezTo>
                        <a:pt x="87" y="14"/>
                        <a:pt x="84" y="15"/>
                        <a:pt x="82" y="17"/>
                      </a:cubicBezTo>
                      <a:cubicBezTo>
                        <a:pt x="79" y="19"/>
                        <a:pt x="77" y="23"/>
                        <a:pt x="76" y="27"/>
                      </a:cubicBezTo>
                      <a:cubicBezTo>
                        <a:pt x="76" y="27"/>
                        <a:pt x="76" y="27"/>
                        <a:pt x="76" y="27"/>
                      </a:cubicBezTo>
                      <a:cubicBezTo>
                        <a:pt x="75" y="29"/>
                        <a:pt x="74" y="31"/>
                        <a:pt x="72" y="31"/>
                      </a:cubicBezTo>
                      <a:cubicBezTo>
                        <a:pt x="69" y="33"/>
                        <a:pt x="65" y="31"/>
                        <a:pt x="64" y="28"/>
                      </a:cubicBezTo>
                      <a:cubicBezTo>
                        <a:pt x="62" y="26"/>
                        <a:pt x="61" y="24"/>
                        <a:pt x="59" y="22"/>
                      </a:cubicBezTo>
                      <a:cubicBezTo>
                        <a:pt x="57" y="21"/>
                        <a:pt x="55" y="20"/>
                        <a:pt x="53" y="20"/>
                      </a:cubicBezTo>
                      <a:cubicBezTo>
                        <a:pt x="50" y="20"/>
                        <a:pt x="48" y="21"/>
                        <a:pt x="46" y="23"/>
                      </a:cubicBezTo>
                      <a:cubicBezTo>
                        <a:pt x="43" y="25"/>
                        <a:pt x="42" y="28"/>
                        <a:pt x="41" y="32"/>
                      </a:cubicBezTo>
                      <a:cubicBezTo>
                        <a:pt x="41" y="33"/>
                        <a:pt x="39" y="35"/>
                        <a:pt x="38" y="36"/>
                      </a:cubicBezTo>
                      <a:cubicBezTo>
                        <a:pt x="34" y="38"/>
                        <a:pt x="30" y="37"/>
                        <a:pt x="29" y="34"/>
                      </a:cubicBezTo>
                      <a:cubicBezTo>
                        <a:pt x="28" y="32"/>
                        <a:pt x="27" y="31"/>
                        <a:pt x="25" y="30"/>
                      </a:cubicBezTo>
                      <a:cubicBezTo>
                        <a:pt x="24" y="29"/>
                        <a:pt x="23" y="29"/>
                        <a:pt x="22" y="29"/>
                      </a:cubicBezTo>
                      <a:cubicBezTo>
                        <a:pt x="19" y="29"/>
                        <a:pt x="17" y="30"/>
                        <a:pt x="1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 name="Freeform 243">
                  <a:extLst>
                    <a:ext uri="{FF2B5EF4-FFF2-40B4-BE49-F238E27FC236}">
                      <a16:creationId xmlns:a16="http://schemas.microsoft.com/office/drawing/2014/main" xmlns="" id="{34D44E75-BB34-4B1D-9A2D-FD57556822DE}"/>
                    </a:ext>
                  </a:extLst>
                </p:cNvPr>
                <p:cNvSpPr>
                  <a:spLocks/>
                </p:cNvSpPr>
                <p:nvPr/>
              </p:nvSpPr>
              <p:spPr bwMode="auto">
                <a:xfrm>
                  <a:off x="4406900" y="5816600"/>
                  <a:ext cx="265112" cy="142875"/>
                </a:xfrm>
                <a:custGeom>
                  <a:avLst/>
                  <a:gdLst>
                    <a:gd name="T0" fmla="*/ 212 w 221"/>
                    <a:gd name="T1" fmla="*/ 111 h 120"/>
                    <a:gd name="T2" fmla="*/ 202 w 221"/>
                    <a:gd name="T3" fmla="*/ 119 h 120"/>
                    <a:gd name="T4" fmla="*/ 195 w 221"/>
                    <a:gd name="T5" fmla="*/ 109 h 120"/>
                    <a:gd name="T6" fmla="*/ 203 w 221"/>
                    <a:gd name="T7" fmla="*/ 34 h 120"/>
                    <a:gd name="T8" fmla="*/ 203 w 221"/>
                    <a:gd name="T9" fmla="*/ 33 h 120"/>
                    <a:gd name="T10" fmla="*/ 199 w 221"/>
                    <a:gd name="T11" fmla="*/ 23 h 120"/>
                    <a:gd name="T12" fmla="*/ 187 w 221"/>
                    <a:gd name="T13" fmla="*/ 18 h 120"/>
                    <a:gd name="T14" fmla="*/ 185 w 221"/>
                    <a:gd name="T15" fmla="*/ 18 h 120"/>
                    <a:gd name="T16" fmla="*/ 35 w 221"/>
                    <a:gd name="T17" fmla="*/ 18 h 120"/>
                    <a:gd name="T18" fmla="*/ 33 w 221"/>
                    <a:gd name="T19" fmla="*/ 18 h 120"/>
                    <a:gd name="T20" fmla="*/ 22 w 221"/>
                    <a:gd name="T21" fmla="*/ 23 h 120"/>
                    <a:gd name="T22" fmla="*/ 17 w 221"/>
                    <a:gd name="T23" fmla="*/ 33 h 120"/>
                    <a:gd name="T24" fmla="*/ 17 w 221"/>
                    <a:gd name="T25" fmla="*/ 34 h 120"/>
                    <a:gd name="T26" fmla="*/ 26 w 221"/>
                    <a:gd name="T27" fmla="*/ 109 h 120"/>
                    <a:gd name="T28" fmla="*/ 18 w 221"/>
                    <a:gd name="T29" fmla="*/ 119 h 120"/>
                    <a:gd name="T30" fmla="*/ 8 w 221"/>
                    <a:gd name="T31" fmla="*/ 111 h 120"/>
                    <a:gd name="T32" fmla="*/ 0 w 221"/>
                    <a:gd name="T33" fmla="*/ 36 h 120"/>
                    <a:gd name="T34" fmla="*/ 0 w 221"/>
                    <a:gd name="T35" fmla="*/ 33 h 120"/>
                    <a:gd name="T36" fmla="*/ 10 w 221"/>
                    <a:gd name="T37" fmla="*/ 11 h 120"/>
                    <a:gd name="T38" fmla="*/ 31 w 221"/>
                    <a:gd name="T39" fmla="*/ 0 h 120"/>
                    <a:gd name="T40" fmla="*/ 35 w 221"/>
                    <a:gd name="T41" fmla="*/ 0 h 120"/>
                    <a:gd name="T42" fmla="*/ 185 w 221"/>
                    <a:gd name="T43" fmla="*/ 0 h 120"/>
                    <a:gd name="T44" fmla="*/ 189 w 221"/>
                    <a:gd name="T45" fmla="*/ 0 h 120"/>
                    <a:gd name="T46" fmla="*/ 211 w 221"/>
                    <a:gd name="T47" fmla="*/ 11 h 120"/>
                    <a:gd name="T48" fmla="*/ 221 w 221"/>
                    <a:gd name="T49" fmla="*/ 33 h 120"/>
                    <a:gd name="T50" fmla="*/ 220 w 221"/>
                    <a:gd name="T51" fmla="*/ 36 h 120"/>
                    <a:gd name="T52" fmla="*/ 212 w 221"/>
                    <a:gd name="T53" fmla="*/ 1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1" h="120">
                      <a:moveTo>
                        <a:pt x="212" y="111"/>
                      </a:moveTo>
                      <a:cubicBezTo>
                        <a:pt x="211" y="116"/>
                        <a:pt x="207" y="120"/>
                        <a:pt x="202" y="119"/>
                      </a:cubicBezTo>
                      <a:cubicBezTo>
                        <a:pt x="198" y="119"/>
                        <a:pt x="194" y="114"/>
                        <a:pt x="195" y="109"/>
                      </a:cubicBezTo>
                      <a:cubicBezTo>
                        <a:pt x="203" y="34"/>
                        <a:pt x="203" y="34"/>
                        <a:pt x="203" y="34"/>
                      </a:cubicBezTo>
                      <a:cubicBezTo>
                        <a:pt x="203" y="34"/>
                        <a:pt x="203" y="33"/>
                        <a:pt x="203" y="33"/>
                      </a:cubicBezTo>
                      <a:cubicBezTo>
                        <a:pt x="203" y="29"/>
                        <a:pt x="201" y="26"/>
                        <a:pt x="199" y="23"/>
                      </a:cubicBezTo>
                      <a:cubicBezTo>
                        <a:pt x="196" y="20"/>
                        <a:pt x="192" y="18"/>
                        <a:pt x="187" y="18"/>
                      </a:cubicBezTo>
                      <a:cubicBezTo>
                        <a:pt x="187" y="18"/>
                        <a:pt x="186" y="18"/>
                        <a:pt x="185" y="18"/>
                      </a:cubicBezTo>
                      <a:cubicBezTo>
                        <a:pt x="35" y="18"/>
                        <a:pt x="35" y="18"/>
                        <a:pt x="35" y="18"/>
                      </a:cubicBezTo>
                      <a:cubicBezTo>
                        <a:pt x="34" y="18"/>
                        <a:pt x="34" y="18"/>
                        <a:pt x="33" y="18"/>
                      </a:cubicBezTo>
                      <a:cubicBezTo>
                        <a:pt x="29" y="18"/>
                        <a:pt x="25" y="20"/>
                        <a:pt x="22" y="23"/>
                      </a:cubicBezTo>
                      <a:cubicBezTo>
                        <a:pt x="19" y="26"/>
                        <a:pt x="17" y="29"/>
                        <a:pt x="17" y="33"/>
                      </a:cubicBezTo>
                      <a:cubicBezTo>
                        <a:pt x="17" y="33"/>
                        <a:pt x="17" y="34"/>
                        <a:pt x="17" y="34"/>
                      </a:cubicBezTo>
                      <a:cubicBezTo>
                        <a:pt x="26" y="109"/>
                        <a:pt x="26" y="109"/>
                        <a:pt x="26" y="109"/>
                      </a:cubicBezTo>
                      <a:cubicBezTo>
                        <a:pt x="26" y="114"/>
                        <a:pt x="23" y="119"/>
                        <a:pt x="18" y="119"/>
                      </a:cubicBezTo>
                      <a:cubicBezTo>
                        <a:pt x="13" y="120"/>
                        <a:pt x="9" y="116"/>
                        <a:pt x="8" y="111"/>
                      </a:cubicBezTo>
                      <a:cubicBezTo>
                        <a:pt x="0" y="36"/>
                        <a:pt x="0" y="36"/>
                        <a:pt x="0" y="36"/>
                      </a:cubicBezTo>
                      <a:cubicBezTo>
                        <a:pt x="0" y="35"/>
                        <a:pt x="0" y="34"/>
                        <a:pt x="0" y="33"/>
                      </a:cubicBezTo>
                      <a:cubicBezTo>
                        <a:pt x="0" y="24"/>
                        <a:pt x="4" y="16"/>
                        <a:pt x="10" y="11"/>
                      </a:cubicBezTo>
                      <a:cubicBezTo>
                        <a:pt x="15" y="5"/>
                        <a:pt x="23" y="1"/>
                        <a:pt x="31" y="0"/>
                      </a:cubicBezTo>
                      <a:cubicBezTo>
                        <a:pt x="33" y="0"/>
                        <a:pt x="34" y="0"/>
                        <a:pt x="35" y="0"/>
                      </a:cubicBezTo>
                      <a:cubicBezTo>
                        <a:pt x="185" y="0"/>
                        <a:pt x="185" y="0"/>
                        <a:pt x="185" y="0"/>
                      </a:cubicBezTo>
                      <a:cubicBezTo>
                        <a:pt x="187" y="0"/>
                        <a:pt x="188" y="0"/>
                        <a:pt x="189" y="0"/>
                      </a:cubicBezTo>
                      <a:cubicBezTo>
                        <a:pt x="198" y="1"/>
                        <a:pt x="205" y="5"/>
                        <a:pt x="211" y="11"/>
                      </a:cubicBezTo>
                      <a:cubicBezTo>
                        <a:pt x="217" y="16"/>
                        <a:pt x="221" y="24"/>
                        <a:pt x="221" y="33"/>
                      </a:cubicBezTo>
                      <a:cubicBezTo>
                        <a:pt x="221" y="34"/>
                        <a:pt x="221" y="35"/>
                        <a:pt x="220" y="36"/>
                      </a:cubicBezTo>
                      <a:lnTo>
                        <a:pt x="212"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 name="Freeform 244">
                  <a:extLst>
                    <a:ext uri="{FF2B5EF4-FFF2-40B4-BE49-F238E27FC236}">
                      <a16:creationId xmlns:a16="http://schemas.microsoft.com/office/drawing/2014/main" xmlns="" id="{1A0C63C2-4033-4888-9900-89130FE123F1}"/>
                    </a:ext>
                  </a:extLst>
                </p:cNvPr>
                <p:cNvSpPr>
                  <a:spLocks/>
                </p:cNvSpPr>
                <p:nvPr/>
              </p:nvSpPr>
              <p:spPr bwMode="auto">
                <a:xfrm>
                  <a:off x="4457700" y="5751513"/>
                  <a:ext cx="22225" cy="107950"/>
                </a:xfrm>
                <a:custGeom>
                  <a:avLst/>
                  <a:gdLst>
                    <a:gd name="T0" fmla="*/ 0 w 18"/>
                    <a:gd name="T1" fmla="*/ 9 h 90"/>
                    <a:gd name="T2" fmla="*/ 9 w 18"/>
                    <a:gd name="T3" fmla="*/ 0 h 90"/>
                    <a:gd name="T4" fmla="*/ 18 w 18"/>
                    <a:gd name="T5" fmla="*/ 9 h 90"/>
                    <a:gd name="T6" fmla="*/ 18 w 18"/>
                    <a:gd name="T7" fmla="*/ 81 h 90"/>
                    <a:gd name="T8" fmla="*/ 9 w 18"/>
                    <a:gd name="T9" fmla="*/ 90 h 90"/>
                    <a:gd name="T10" fmla="*/ 0 w 18"/>
                    <a:gd name="T11" fmla="*/ 81 h 90"/>
                    <a:gd name="T12" fmla="*/ 0 w 18"/>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8" h="90">
                      <a:moveTo>
                        <a:pt x="0" y="9"/>
                      </a:moveTo>
                      <a:cubicBezTo>
                        <a:pt x="0" y="4"/>
                        <a:pt x="4" y="0"/>
                        <a:pt x="9" y="0"/>
                      </a:cubicBezTo>
                      <a:cubicBezTo>
                        <a:pt x="14" y="0"/>
                        <a:pt x="18" y="4"/>
                        <a:pt x="18" y="9"/>
                      </a:cubicBezTo>
                      <a:cubicBezTo>
                        <a:pt x="18" y="81"/>
                        <a:pt x="18" y="81"/>
                        <a:pt x="18" y="81"/>
                      </a:cubicBezTo>
                      <a:cubicBezTo>
                        <a:pt x="18" y="86"/>
                        <a:pt x="14" y="90"/>
                        <a:pt x="9"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 name="Freeform 245">
                  <a:extLst>
                    <a:ext uri="{FF2B5EF4-FFF2-40B4-BE49-F238E27FC236}">
                      <a16:creationId xmlns:a16="http://schemas.microsoft.com/office/drawing/2014/main" xmlns="" id="{EC99A0C8-C69C-4679-A620-3E28443E267C}"/>
                    </a:ext>
                  </a:extLst>
                </p:cNvPr>
                <p:cNvSpPr>
                  <a:spLocks/>
                </p:cNvSpPr>
                <p:nvPr/>
              </p:nvSpPr>
              <p:spPr bwMode="auto">
                <a:xfrm>
                  <a:off x="4600575" y="5751513"/>
                  <a:ext cx="20637" cy="107950"/>
                </a:xfrm>
                <a:custGeom>
                  <a:avLst/>
                  <a:gdLst>
                    <a:gd name="T0" fmla="*/ 0 w 17"/>
                    <a:gd name="T1" fmla="*/ 9 h 90"/>
                    <a:gd name="T2" fmla="*/ 8 w 17"/>
                    <a:gd name="T3" fmla="*/ 0 h 90"/>
                    <a:gd name="T4" fmla="*/ 17 w 17"/>
                    <a:gd name="T5" fmla="*/ 9 h 90"/>
                    <a:gd name="T6" fmla="*/ 17 w 17"/>
                    <a:gd name="T7" fmla="*/ 81 h 90"/>
                    <a:gd name="T8" fmla="*/ 8 w 17"/>
                    <a:gd name="T9" fmla="*/ 90 h 90"/>
                    <a:gd name="T10" fmla="*/ 0 w 17"/>
                    <a:gd name="T11" fmla="*/ 81 h 90"/>
                    <a:gd name="T12" fmla="*/ 0 w 17"/>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7" h="90">
                      <a:moveTo>
                        <a:pt x="0" y="9"/>
                      </a:moveTo>
                      <a:cubicBezTo>
                        <a:pt x="0" y="4"/>
                        <a:pt x="4" y="0"/>
                        <a:pt x="8" y="0"/>
                      </a:cubicBezTo>
                      <a:cubicBezTo>
                        <a:pt x="13" y="0"/>
                        <a:pt x="17" y="4"/>
                        <a:pt x="17" y="9"/>
                      </a:cubicBezTo>
                      <a:cubicBezTo>
                        <a:pt x="17" y="81"/>
                        <a:pt x="17" y="81"/>
                        <a:pt x="17" y="81"/>
                      </a:cubicBezTo>
                      <a:cubicBezTo>
                        <a:pt x="17" y="86"/>
                        <a:pt x="13" y="90"/>
                        <a:pt x="8"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36" name="文本框 35">
              <a:extLst>
                <a:ext uri="{FF2B5EF4-FFF2-40B4-BE49-F238E27FC236}">
                  <a16:creationId xmlns:a16="http://schemas.microsoft.com/office/drawing/2014/main" xmlns="" id="{853541DD-2C39-4F08-8494-33121753BF17}"/>
                </a:ext>
              </a:extLst>
            </p:cNvPr>
            <p:cNvSpPr txBox="1"/>
            <p:nvPr/>
          </p:nvSpPr>
          <p:spPr>
            <a:xfrm>
              <a:off x="2270709" y="4557253"/>
              <a:ext cx="1672044" cy="581057"/>
            </a:xfrm>
            <a:prstGeom prst="rect">
              <a:avLst/>
            </a:prstGeom>
            <a:noFill/>
          </p:spPr>
          <p:txBody>
            <a:bodyPr wrap="square" rtlCol="0">
              <a:spAutoFit/>
            </a:bodyPr>
            <a:lstStyle/>
            <a:p>
              <a:pPr>
                <a:lnSpc>
                  <a:spcPct val="150000"/>
                </a:lnSpc>
              </a:pPr>
              <a:r>
                <a:rPr lang="zh-CN" altLang="en-US" sz="2400" dirty="0">
                  <a:solidFill>
                    <a:schemeClr val="tx1">
                      <a:alpha val="94000"/>
                    </a:schemeClr>
                  </a:solidFill>
                  <a:cs typeface="+mn-ea"/>
                  <a:sym typeface="+mn-lt"/>
                </a:rPr>
                <a:t>标题</a:t>
              </a:r>
            </a:p>
          </p:txBody>
        </p:sp>
        <p:sp>
          <p:nvSpPr>
            <p:cNvPr id="37" name="文本框 36">
              <a:extLst>
                <a:ext uri="{FF2B5EF4-FFF2-40B4-BE49-F238E27FC236}">
                  <a16:creationId xmlns:a16="http://schemas.microsoft.com/office/drawing/2014/main" xmlns="" id="{53EBE496-3910-4C38-9653-9ADB89EB7BA1}"/>
                </a:ext>
              </a:extLst>
            </p:cNvPr>
            <p:cNvSpPr txBox="1"/>
            <p:nvPr/>
          </p:nvSpPr>
          <p:spPr>
            <a:xfrm>
              <a:off x="2270708" y="5105956"/>
              <a:ext cx="1672045" cy="613694"/>
            </a:xfrm>
            <a:prstGeom prst="rect">
              <a:avLst/>
            </a:prstGeom>
            <a:noFill/>
          </p:spPr>
          <p:txBody>
            <a:bodyPr wrap="square" rtlCol="0">
              <a:spAutoFit/>
            </a:bodyPr>
            <a:lstStyle/>
            <a:p>
              <a:pPr>
                <a:lnSpc>
                  <a:spcPct val="150000"/>
                </a:lnSpc>
              </a:pPr>
              <a:r>
                <a:rPr lang="zh-CN" altLang="en-US" sz="1200" dirty="0">
                  <a:solidFill>
                    <a:schemeClr val="tx1">
                      <a:alpha val="83000"/>
                    </a:schemeClr>
                  </a:solidFill>
                  <a:cs typeface="+mn-ea"/>
                  <a:sym typeface="+mn-lt"/>
                </a:rPr>
                <a:t>点击此处输入你的具体文本</a:t>
              </a:r>
            </a:p>
          </p:txBody>
        </p:sp>
      </p:grpSp>
      <p:grpSp>
        <p:nvGrpSpPr>
          <p:cNvPr id="56" name="组合 55">
            <a:extLst>
              <a:ext uri="{FF2B5EF4-FFF2-40B4-BE49-F238E27FC236}">
                <a16:creationId xmlns:a16="http://schemas.microsoft.com/office/drawing/2014/main" xmlns="" id="{2261D573-0804-4ADE-97D0-B72210400DB0}"/>
              </a:ext>
            </a:extLst>
          </p:cNvPr>
          <p:cNvGrpSpPr/>
          <p:nvPr/>
        </p:nvGrpSpPr>
        <p:grpSpPr>
          <a:xfrm>
            <a:off x="6696840" y="1639792"/>
            <a:ext cx="5227320" cy="4785438"/>
            <a:chOff x="6696840" y="1639792"/>
            <a:chExt cx="5227320" cy="4785438"/>
          </a:xfrm>
        </p:grpSpPr>
        <p:pic>
          <p:nvPicPr>
            <p:cNvPr id="39" name="图片 38">
              <a:extLst>
                <a:ext uri="{FF2B5EF4-FFF2-40B4-BE49-F238E27FC236}">
                  <a16:creationId xmlns:a16="http://schemas.microsoft.com/office/drawing/2014/main" xmlns="" id="{860C6F51-A796-4DBA-B96F-E76CFA2A207C}"/>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6696840" y="1639792"/>
              <a:ext cx="5227320" cy="4770199"/>
            </a:xfrm>
            <a:prstGeom prst="rect">
              <a:avLst/>
            </a:prstGeom>
          </p:spPr>
        </p:pic>
        <p:sp>
          <p:nvSpPr>
            <p:cNvPr id="40" name="矩形 39">
              <a:extLst>
                <a:ext uri="{FF2B5EF4-FFF2-40B4-BE49-F238E27FC236}">
                  <a16:creationId xmlns:a16="http://schemas.microsoft.com/office/drawing/2014/main" xmlns="" id="{C4D330B4-4D37-4D57-86B9-622D704E63D0}"/>
                </a:ext>
              </a:extLst>
            </p:cNvPr>
            <p:cNvSpPr/>
            <p:nvPr/>
          </p:nvSpPr>
          <p:spPr>
            <a:xfrm>
              <a:off x="6696840" y="1655031"/>
              <a:ext cx="5227320" cy="4770199"/>
            </a:xfrm>
            <a:prstGeom prst="rect">
              <a:avLst/>
            </a:prstGeom>
            <a:solidFill>
              <a:srgbClr val="313C2E">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4" name="矩形 53">
            <a:extLst>
              <a:ext uri="{FF2B5EF4-FFF2-40B4-BE49-F238E27FC236}">
                <a16:creationId xmlns:a16="http://schemas.microsoft.com/office/drawing/2014/main" xmlns="" id="{34144AB5-DC6A-461B-8942-358E9D114C20}"/>
              </a:ext>
            </a:extLst>
          </p:cNvPr>
          <p:cNvSpPr/>
          <p:nvPr/>
        </p:nvSpPr>
        <p:spPr>
          <a:xfrm>
            <a:off x="8357597" y="1655031"/>
            <a:ext cx="74224" cy="4754867"/>
          </a:xfrm>
          <a:prstGeom prst="rect">
            <a:avLst/>
          </a:pr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矩形 54">
            <a:extLst>
              <a:ext uri="{FF2B5EF4-FFF2-40B4-BE49-F238E27FC236}">
                <a16:creationId xmlns:a16="http://schemas.microsoft.com/office/drawing/2014/main" xmlns="" id="{E7D071F0-1171-445F-9936-27243D6D77C1}"/>
              </a:ext>
            </a:extLst>
          </p:cNvPr>
          <p:cNvSpPr/>
          <p:nvPr/>
        </p:nvSpPr>
        <p:spPr>
          <a:xfrm>
            <a:off x="10140878" y="1655031"/>
            <a:ext cx="74224" cy="4754867"/>
          </a:xfrm>
          <a:prstGeom prst="rect">
            <a:avLst/>
          </a:pr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a:extLst>
              <a:ext uri="{FF2B5EF4-FFF2-40B4-BE49-F238E27FC236}">
                <a16:creationId xmlns:a16="http://schemas.microsoft.com/office/drawing/2014/main" xmlns="" id="{0C524E75-E654-4ECB-942B-17601D180431}"/>
              </a:ext>
            </a:extLst>
          </p:cNvPr>
          <p:cNvSpPr/>
          <p:nvPr/>
        </p:nvSpPr>
        <p:spPr>
          <a:xfrm>
            <a:off x="6313259" y="1853185"/>
            <a:ext cx="670560" cy="4084320"/>
          </a:xfrm>
          <a:prstGeom prst="rect">
            <a:avLst/>
          </a:prstGeom>
          <a:solidFill>
            <a:srgbClr val="FBF9FB"/>
          </a:solidFill>
          <a:ln>
            <a:noFill/>
          </a:ln>
          <a:effectLst>
            <a:outerShdw blurRad="355600" algn="ctr" rotWithShape="0">
              <a:srgbClr val="313C2E">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a:solidFill>
                  <a:srgbClr val="313C2E"/>
                </a:solidFill>
                <a:cs typeface="+mn-ea"/>
                <a:sym typeface="+mn-lt"/>
              </a:rPr>
              <a:t>点击此处添加标题</a:t>
            </a:r>
          </a:p>
        </p:txBody>
      </p:sp>
    </p:spTree>
    <p:extLst>
      <p:ext uri="{BB962C8B-B14F-4D97-AF65-F5344CB8AC3E}">
        <p14:creationId xmlns:p14="http://schemas.microsoft.com/office/powerpoint/2010/main" val="42755007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56"/>
                                        </p:tgtEl>
                                        <p:attrNameLst>
                                          <p:attrName>style.visibility</p:attrName>
                                        </p:attrNameLst>
                                      </p:cBhvr>
                                      <p:to>
                                        <p:strVal val="visible"/>
                                      </p:to>
                                    </p:set>
                                    <p:anim calcmode="lin" valueType="num">
                                      <p:cBhvr additive="base">
                                        <p:cTn id="16" dur="500" fill="hold"/>
                                        <p:tgtEl>
                                          <p:spTgt spid="56"/>
                                        </p:tgtEl>
                                        <p:attrNameLst>
                                          <p:attrName>ppt_x</p:attrName>
                                        </p:attrNameLst>
                                      </p:cBhvr>
                                      <p:tavLst>
                                        <p:tav tm="0">
                                          <p:val>
                                            <p:strVal val="1+#ppt_w/2"/>
                                          </p:val>
                                        </p:tav>
                                        <p:tav tm="100000">
                                          <p:val>
                                            <p:strVal val="#ppt_x"/>
                                          </p:val>
                                        </p:tav>
                                      </p:tavLst>
                                    </p:anim>
                                    <p:anim calcmode="lin" valueType="num">
                                      <p:cBhvr additive="base">
                                        <p:cTn id="17" dur="500" fill="hold"/>
                                        <p:tgtEl>
                                          <p:spTgt spid="5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670053" y="629342"/>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33" name="组合 32">
            <a:extLst>
              <a:ext uri="{FF2B5EF4-FFF2-40B4-BE49-F238E27FC236}">
                <a16:creationId xmlns:a16="http://schemas.microsoft.com/office/drawing/2014/main" xmlns="" id="{496CFF16-A7E0-4848-BC2B-A478C2B6A207}"/>
              </a:ext>
            </a:extLst>
          </p:cNvPr>
          <p:cNvGrpSpPr/>
          <p:nvPr/>
        </p:nvGrpSpPr>
        <p:grpSpPr>
          <a:xfrm>
            <a:off x="987087" y="1402246"/>
            <a:ext cx="10148343" cy="4568138"/>
            <a:chOff x="987087" y="1402246"/>
            <a:chExt cx="10148343" cy="4568138"/>
          </a:xfrm>
        </p:grpSpPr>
        <p:grpSp>
          <p:nvGrpSpPr>
            <p:cNvPr id="16" name="组合 15">
              <a:extLst>
                <a:ext uri="{FF2B5EF4-FFF2-40B4-BE49-F238E27FC236}">
                  <a16:creationId xmlns:a16="http://schemas.microsoft.com/office/drawing/2014/main" xmlns="" id="{48A2EA46-CBCE-4A78-A102-526487BCFE2F}"/>
                </a:ext>
              </a:extLst>
            </p:cNvPr>
            <p:cNvGrpSpPr/>
            <p:nvPr/>
          </p:nvGrpSpPr>
          <p:grpSpPr>
            <a:xfrm>
              <a:off x="1380244" y="2858415"/>
              <a:ext cx="9431511" cy="1659332"/>
              <a:chOff x="1092200" y="2599335"/>
              <a:chExt cx="9431511" cy="1659332"/>
            </a:xfrm>
          </p:grpSpPr>
          <p:sp>
            <p:nvSpPr>
              <p:cNvPr id="7" name="椭圆 6">
                <a:extLst>
                  <a:ext uri="{FF2B5EF4-FFF2-40B4-BE49-F238E27FC236}">
                    <a16:creationId xmlns:a16="http://schemas.microsoft.com/office/drawing/2014/main" xmlns="" id="{70947A1B-7815-44E5-81A9-3CDBDC3450A1}"/>
                  </a:ext>
                </a:extLst>
              </p:cNvPr>
              <p:cNvSpPr/>
              <p:nvPr/>
            </p:nvSpPr>
            <p:spPr>
              <a:xfrm>
                <a:off x="1092200" y="2975587"/>
                <a:ext cx="906825" cy="906825"/>
              </a:xfrm>
              <a:prstGeom prst="ellipse">
                <a:avLst/>
              </a:prstGeom>
              <a:solidFill>
                <a:srgbClr val="313C2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zh-CN" altLang="en-US" sz="2400" dirty="0">
                    <a:solidFill>
                      <a:srgbClr val="FFFFFF"/>
                    </a:solidFill>
                    <a:cs typeface="+mn-ea"/>
                    <a:sym typeface="+mn-lt"/>
                  </a:rPr>
                  <a:t>标题</a:t>
                </a:r>
              </a:p>
            </p:txBody>
          </p:sp>
          <p:sp>
            <p:nvSpPr>
              <p:cNvPr id="8" name="虚尾箭头 2">
                <a:extLst>
                  <a:ext uri="{FF2B5EF4-FFF2-40B4-BE49-F238E27FC236}">
                    <a16:creationId xmlns:a16="http://schemas.microsoft.com/office/drawing/2014/main" xmlns="" id="{B3553420-C966-4F51-A961-617FFF2E83D5}"/>
                  </a:ext>
                </a:extLst>
              </p:cNvPr>
              <p:cNvSpPr/>
              <p:nvPr/>
            </p:nvSpPr>
            <p:spPr>
              <a:xfrm>
                <a:off x="2249114" y="3257437"/>
                <a:ext cx="526939" cy="343123"/>
              </a:xfrm>
              <a:prstGeom prst="stripedRightArrow">
                <a:avLst/>
              </a:prstGeom>
              <a:solidFill>
                <a:srgbClr val="313C2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endParaRPr lang="zh-CN" altLang="en-US" sz="2400" dirty="0">
                  <a:solidFill>
                    <a:srgbClr val="FFFFFF"/>
                  </a:solidFill>
                  <a:cs typeface="+mn-ea"/>
                  <a:sym typeface="+mn-lt"/>
                </a:endParaRPr>
              </a:p>
            </p:txBody>
          </p:sp>
          <p:sp>
            <p:nvSpPr>
              <p:cNvPr id="9" name="椭圆 8">
                <a:extLst>
                  <a:ext uri="{FF2B5EF4-FFF2-40B4-BE49-F238E27FC236}">
                    <a16:creationId xmlns:a16="http://schemas.microsoft.com/office/drawing/2014/main" xmlns="" id="{AC868252-B1E0-4EEC-8AD1-3AB6E88FB08C}"/>
                  </a:ext>
                </a:extLst>
              </p:cNvPr>
              <p:cNvSpPr/>
              <p:nvPr/>
            </p:nvSpPr>
            <p:spPr>
              <a:xfrm>
                <a:off x="3026143" y="2975587"/>
                <a:ext cx="906825" cy="906825"/>
              </a:xfrm>
              <a:prstGeom prst="ellipse">
                <a:avLst/>
              </a:prstGeom>
              <a:solidFill>
                <a:srgbClr val="313C2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zh-CN" altLang="en-US" sz="2400" dirty="0">
                    <a:solidFill>
                      <a:srgbClr val="FFFFFF"/>
                    </a:solidFill>
                    <a:cs typeface="+mn-ea"/>
                    <a:sym typeface="+mn-lt"/>
                  </a:rPr>
                  <a:t>标题</a:t>
                </a:r>
              </a:p>
            </p:txBody>
          </p:sp>
          <p:sp>
            <p:nvSpPr>
              <p:cNvPr id="10" name="虚尾箭头 4">
                <a:extLst>
                  <a:ext uri="{FF2B5EF4-FFF2-40B4-BE49-F238E27FC236}">
                    <a16:creationId xmlns:a16="http://schemas.microsoft.com/office/drawing/2014/main" xmlns="" id="{1F8BF3C6-4730-4BFE-9275-E45A171AE1B2}"/>
                  </a:ext>
                </a:extLst>
              </p:cNvPr>
              <p:cNvSpPr/>
              <p:nvPr/>
            </p:nvSpPr>
            <p:spPr>
              <a:xfrm>
                <a:off x="4183057" y="3257437"/>
                <a:ext cx="526939" cy="343123"/>
              </a:xfrm>
              <a:prstGeom prst="stripedRightArrow">
                <a:avLst/>
              </a:prstGeom>
              <a:solidFill>
                <a:srgbClr val="313C2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endParaRPr lang="zh-CN" altLang="en-US" sz="2400" dirty="0">
                  <a:solidFill>
                    <a:srgbClr val="FFFFFF"/>
                  </a:solidFill>
                  <a:cs typeface="+mn-ea"/>
                  <a:sym typeface="+mn-lt"/>
                </a:endParaRPr>
              </a:p>
            </p:txBody>
          </p:sp>
          <p:sp>
            <p:nvSpPr>
              <p:cNvPr id="11" name="椭圆 10">
                <a:extLst>
                  <a:ext uri="{FF2B5EF4-FFF2-40B4-BE49-F238E27FC236}">
                    <a16:creationId xmlns:a16="http://schemas.microsoft.com/office/drawing/2014/main" xmlns="" id="{E0576EA4-5966-4ECA-841C-256BE12420C6}"/>
                  </a:ext>
                </a:extLst>
              </p:cNvPr>
              <p:cNvSpPr/>
              <p:nvPr/>
            </p:nvSpPr>
            <p:spPr>
              <a:xfrm>
                <a:off x="4960086" y="2975587"/>
                <a:ext cx="906825" cy="906825"/>
              </a:xfrm>
              <a:prstGeom prst="ellipse">
                <a:avLst/>
              </a:prstGeom>
              <a:solidFill>
                <a:srgbClr val="313C2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zh-CN" altLang="en-US" sz="2400" dirty="0">
                    <a:solidFill>
                      <a:srgbClr val="FFFFFF"/>
                    </a:solidFill>
                    <a:cs typeface="+mn-ea"/>
                    <a:sym typeface="+mn-lt"/>
                  </a:rPr>
                  <a:t>标题</a:t>
                </a:r>
              </a:p>
            </p:txBody>
          </p:sp>
          <p:sp>
            <p:nvSpPr>
              <p:cNvPr id="12" name="虚尾箭头 6">
                <a:extLst>
                  <a:ext uri="{FF2B5EF4-FFF2-40B4-BE49-F238E27FC236}">
                    <a16:creationId xmlns:a16="http://schemas.microsoft.com/office/drawing/2014/main" xmlns="" id="{D112FB47-D1CB-4C7D-8F60-8D9B947DC065}"/>
                  </a:ext>
                </a:extLst>
              </p:cNvPr>
              <p:cNvSpPr/>
              <p:nvPr/>
            </p:nvSpPr>
            <p:spPr>
              <a:xfrm>
                <a:off x="6116999" y="3257437"/>
                <a:ext cx="526939" cy="343123"/>
              </a:xfrm>
              <a:prstGeom prst="stripedRightArrow">
                <a:avLst/>
              </a:prstGeom>
              <a:solidFill>
                <a:srgbClr val="313C2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endParaRPr lang="zh-CN" altLang="en-US" sz="2400" dirty="0">
                  <a:solidFill>
                    <a:srgbClr val="FFFFFF"/>
                  </a:solidFill>
                  <a:cs typeface="+mn-ea"/>
                  <a:sym typeface="+mn-lt"/>
                </a:endParaRPr>
              </a:p>
            </p:txBody>
          </p:sp>
          <p:sp>
            <p:nvSpPr>
              <p:cNvPr id="13" name="椭圆 12">
                <a:extLst>
                  <a:ext uri="{FF2B5EF4-FFF2-40B4-BE49-F238E27FC236}">
                    <a16:creationId xmlns:a16="http://schemas.microsoft.com/office/drawing/2014/main" xmlns="" id="{AF179117-2D2F-4332-8A7A-FE73F77AB7D5}"/>
                  </a:ext>
                </a:extLst>
              </p:cNvPr>
              <p:cNvSpPr/>
              <p:nvPr/>
            </p:nvSpPr>
            <p:spPr>
              <a:xfrm>
                <a:off x="6894028" y="2599335"/>
                <a:ext cx="1659332" cy="1659332"/>
              </a:xfrm>
              <a:prstGeom prst="ellipse">
                <a:avLst/>
              </a:prstGeom>
              <a:solidFill>
                <a:srgbClr val="313C2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zh-CN" altLang="en-US" sz="2400" b="1" dirty="0">
                    <a:solidFill>
                      <a:srgbClr val="FFFFFF"/>
                    </a:solidFill>
                    <a:cs typeface="+mn-ea"/>
                    <a:sym typeface="+mn-lt"/>
                  </a:rPr>
                  <a:t>标题</a:t>
                </a:r>
              </a:p>
            </p:txBody>
          </p:sp>
          <p:sp>
            <p:nvSpPr>
              <p:cNvPr id="14" name="虚尾箭头 8">
                <a:extLst>
                  <a:ext uri="{FF2B5EF4-FFF2-40B4-BE49-F238E27FC236}">
                    <a16:creationId xmlns:a16="http://schemas.microsoft.com/office/drawing/2014/main" xmlns="" id="{4ABC3FBB-DFAC-4278-A748-3D27B4C22692}"/>
                  </a:ext>
                </a:extLst>
              </p:cNvPr>
              <p:cNvSpPr/>
              <p:nvPr/>
            </p:nvSpPr>
            <p:spPr>
              <a:xfrm>
                <a:off x="8803447" y="3257437"/>
                <a:ext cx="526939" cy="343123"/>
              </a:xfrm>
              <a:prstGeom prst="stripedRightArrow">
                <a:avLst/>
              </a:prstGeom>
              <a:solidFill>
                <a:srgbClr val="313C2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defTabSz="1219170"/>
                <a:endParaRPr lang="zh-CN" altLang="en-US" sz="2400" dirty="0">
                  <a:solidFill>
                    <a:srgbClr val="FFFFFF"/>
                  </a:solidFill>
                  <a:cs typeface="+mn-ea"/>
                  <a:sym typeface="+mn-lt"/>
                </a:endParaRPr>
              </a:p>
            </p:txBody>
          </p:sp>
          <p:sp>
            <p:nvSpPr>
              <p:cNvPr id="15" name="椭圆 14">
                <a:extLst>
                  <a:ext uri="{FF2B5EF4-FFF2-40B4-BE49-F238E27FC236}">
                    <a16:creationId xmlns:a16="http://schemas.microsoft.com/office/drawing/2014/main" xmlns="" id="{CE0BEE7A-8A9E-4071-A1BA-3AAA06D32059}"/>
                  </a:ext>
                </a:extLst>
              </p:cNvPr>
              <p:cNvSpPr/>
              <p:nvPr/>
            </p:nvSpPr>
            <p:spPr>
              <a:xfrm>
                <a:off x="9477923" y="2906104"/>
                <a:ext cx="1045788" cy="1045788"/>
              </a:xfrm>
              <a:prstGeom prst="ellipse">
                <a:avLst/>
              </a:prstGeom>
              <a:solidFill>
                <a:srgbClr val="313C2E">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zh-CN" altLang="en-US" sz="2400" b="1" dirty="0">
                    <a:solidFill>
                      <a:srgbClr val="FFFFFF"/>
                    </a:solidFill>
                    <a:cs typeface="+mn-ea"/>
                    <a:sym typeface="+mn-lt"/>
                  </a:rPr>
                  <a:t>标题</a:t>
                </a:r>
              </a:p>
            </p:txBody>
          </p:sp>
        </p:grpSp>
        <p:grpSp>
          <p:nvGrpSpPr>
            <p:cNvPr id="17" name="组合 16">
              <a:extLst>
                <a:ext uri="{FF2B5EF4-FFF2-40B4-BE49-F238E27FC236}">
                  <a16:creationId xmlns:a16="http://schemas.microsoft.com/office/drawing/2014/main" xmlns="" id="{60A709EF-5A92-4BC3-9BC5-E579B0058C0C}"/>
                </a:ext>
              </a:extLst>
            </p:cNvPr>
            <p:cNvGrpSpPr/>
            <p:nvPr/>
          </p:nvGrpSpPr>
          <p:grpSpPr>
            <a:xfrm>
              <a:off x="987087" y="4517747"/>
              <a:ext cx="1693138" cy="1452637"/>
              <a:chOff x="2145347" y="4375711"/>
              <a:chExt cx="1693138" cy="1452637"/>
            </a:xfrm>
          </p:grpSpPr>
          <p:sp>
            <p:nvSpPr>
              <p:cNvPr id="18" name="文本框 17">
                <a:extLst>
                  <a:ext uri="{FF2B5EF4-FFF2-40B4-BE49-F238E27FC236}">
                    <a16:creationId xmlns:a16="http://schemas.microsoft.com/office/drawing/2014/main" xmlns="" id="{D975FF92-40CC-4F41-BD6C-C28D0090CF02}"/>
                  </a:ext>
                </a:extLst>
              </p:cNvPr>
              <p:cNvSpPr txBox="1"/>
              <p:nvPr/>
            </p:nvSpPr>
            <p:spPr>
              <a:xfrm>
                <a:off x="2145347" y="437571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19" name="文本框 18">
                <a:extLst>
                  <a:ext uri="{FF2B5EF4-FFF2-40B4-BE49-F238E27FC236}">
                    <a16:creationId xmlns:a16="http://schemas.microsoft.com/office/drawing/2014/main" xmlns="" id="{5985340E-A0E3-4A89-9F46-87392DCFCB29}"/>
                  </a:ext>
                </a:extLst>
              </p:cNvPr>
              <p:cNvSpPr txBox="1"/>
              <p:nvPr/>
            </p:nvSpPr>
            <p:spPr>
              <a:xfrm>
                <a:off x="2166441" y="4939258"/>
                <a:ext cx="1672044" cy="889090"/>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a:t>
                </a:r>
              </a:p>
            </p:txBody>
          </p:sp>
        </p:grpSp>
        <p:grpSp>
          <p:nvGrpSpPr>
            <p:cNvPr id="21" name="组合 20">
              <a:extLst>
                <a:ext uri="{FF2B5EF4-FFF2-40B4-BE49-F238E27FC236}">
                  <a16:creationId xmlns:a16="http://schemas.microsoft.com/office/drawing/2014/main" xmlns="" id="{84D894AC-0A16-4EA3-A92B-0E75283FBC73}"/>
                </a:ext>
              </a:extLst>
            </p:cNvPr>
            <p:cNvGrpSpPr/>
            <p:nvPr/>
          </p:nvGrpSpPr>
          <p:grpSpPr>
            <a:xfrm>
              <a:off x="4766118" y="4517747"/>
              <a:ext cx="1693138" cy="1452637"/>
              <a:chOff x="2145347" y="4375711"/>
              <a:chExt cx="1693138" cy="1452637"/>
            </a:xfrm>
          </p:grpSpPr>
          <p:sp>
            <p:nvSpPr>
              <p:cNvPr id="22" name="文本框 21">
                <a:extLst>
                  <a:ext uri="{FF2B5EF4-FFF2-40B4-BE49-F238E27FC236}">
                    <a16:creationId xmlns:a16="http://schemas.microsoft.com/office/drawing/2014/main" xmlns="" id="{46315E48-88D7-4478-8582-E5E8CAEEE6A7}"/>
                  </a:ext>
                </a:extLst>
              </p:cNvPr>
              <p:cNvSpPr txBox="1"/>
              <p:nvPr/>
            </p:nvSpPr>
            <p:spPr>
              <a:xfrm>
                <a:off x="2145347" y="437571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23" name="文本框 22">
                <a:extLst>
                  <a:ext uri="{FF2B5EF4-FFF2-40B4-BE49-F238E27FC236}">
                    <a16:creationId xmlns:a16="http://schemas.microsoft.com/office/drawing/2014/main" xmlns="" id="{ADA95B44-518D-449C-9399-15AE77E5AE4B}"/>
                  </a:ext>
                </a:extLst>
              </p:cNvPr>
              <p:cNvSpPr txBox="1"/>
              <p:nvPr/>
            </p:nvSpPr>
            <p:spPr>
              <a:xfrm>
                <a:off x="2166441" y="4939258"/>
                <a:ext cx="1672044" cy="889090"/>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a:t>
                </a:r>
              </a:p>
            </p:txBody>
          </p:sp>
        </p:grpSp>
        <p:grpSp>
          <p:nvGrpSpPr>
            <p:cNvPr id="24" name="组合 23">
              <a:extLst>
                <a:ext uri="{FF2B5EF4-FFF2-40B4-BE49-F238E27FC236}">
                  <a16:creationId xmlns:a16="http://schemas.microsoft.com/office/drawing/2014/main" xmlns="" id="{E6439657-3FBB-4F5B-B955-7CD6AEB54B5C}"/>
                </a:ext>
              </a:extLst>
            </p:cNvPr>
            <p:cNvGrpSpPr/>
            <p:nvPr/>
          </p:nvGrpSpPr>
          <p:grpSpPr>
            <a:xfrm>
              <a:off x="9442292" y="4517747"/>
              <a:ext cx="1693138" cy="1452637"/>
              <a:chOff x="2145347" y="4375711"/>
              <a:chExt cx="1693138" cy="1452637"/>
            </a:xfrm>
          </p:grpSpPr>
          <p:sp>
            <p:nvSpPr>
              <p:cNvPr id="25" name="文本框 24">
                <a:extLst>
                  <a:ext uri="{FF2B5EF4-FFF2-40B4-BE49-F238E27FC236}">
                    <a16:creationId xmlns:a16="http://schemas.microsoft.com/office/drawing/2014/main" xmlns="" id="{73BB80BD-1DA6-4BBD-BD3D-CD357C764E2A}"/>
                  </a:ext>
                </a:extLst>
              </p:cNvPr>
              <p:cNvSpPr txBox="1"/>
              <p:nvPr/>
            </p:nvSpPr>
            <p:spPr>
              <a:xfrm>
                <a:off x="2145347" y="437571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26" name="文本框 25">
                <a:extLst>
                  <a:ext uri="{FF2B5EF4-FFF2-40B4-BE49-F238E27FC236}">
                    <a16:creationId xmlns:a16="http://schemas.microsoft.com/office/drawing/2014/main" xmlns="" id="{6BA80A08-A9E8-439F-B361-13F4C3EA913F}"/>
                  </a:ext>
                </a:extLst>
              </p:cNvPr>
              <p:cNvSpPr txBox="1"/>
              <p:nvPr/>
            </p:nvSpPr>
            <p:spPr>
              <a:xfrm>
                <a:off x="2166441" y="4939258"/>
                <a:ext cx="1672044" cy="889090"/>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a:t>
                </a:r>
              </a:p>
            </p:txBody>
          </p:sp>
        </p:grpSp>
        <p:grpSp>
          <p:nvGrpSpPr>
            <p:cNvPr id="27" name="组合 26">
              <a:extLst>
                <a:ext uri="{FF2B5EF4-FFF2-40B4-BE49-F238E27FC236}">
                  <a16:creationId xmlns:a16="http://schemas.microsoft.com/office/drawing/2014/main" xmlns="" id="{FB3181A7-5F7B-400B-A502-B52299945918}"/>
                </a:ext>
              </a:extLst>
            </p:cNvPr>
            <p:cNvGrpSpPr/>
            <p:nvPr/>
          </p:nvGrpSpPr>
          <p:grpSpPr>
            <a:xfrm>
              <a:off x="7148266" y="1402246"/>
              <a:ext cx="1693138" cy="1452637"/>
              <a:chOff x="2145347" y="4375711"/>
              <a:chExt cx="1693138" cy="1452637"/>
            </a:xfrm>
          </p:grpSpPr>
          <p:sp>
            <p:nvSpPr>
              <p:cNvPr id="28" name="文本框 27">
                <a:extLst>
                  <a:ext uri="{FF2B5EF4-FFF2-40B4-BE49-F238E27FC236}">
                    <a16:creationId xmlns:a16="http://schemas.microsoft.com/office/drawing/2014/main" xmlns="" id="{896E092C-F9E2-4011-8562-C8FB3942FB5F}"/>
                  </a:ext>
                </a:extLst>
              </p:cNvPr>
              <p:cNvSpPr txBox="1"/>
              <p:nvPr/>
            </p:nvSpPr>
            <p:spPr>
              <a:xfrm>
                <a:off x="2145347" y="437571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29" name="文本框 28">
                <a:extLst>
                  <a:ext uri="{FF2B5EF4-FFF2-40B4-BE49-F238E27FC236}">
                    <a16:creationId xmlns:a16="http://schemas.microsoft.com/office/drawing/2014/main" xmlns="" id="{3FF76D5A-5DF2-46B9-AE3F-3A7983524B8B}"/>
                  </a:ext>
                </a:extLst>
              </p:cNvPr>
              <p:cNvSpPr txBox="1"/>
              <p:nvPr/>
            </p:nvSpPr>
            <p:spPr>
              <a:xfrm>
                <a:off x="2166441" y="4939258"/>
                <a:ext cx="1672044" cy="889090"/>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a:t>
                </a:r>
              </a:p>
            </p:txBody>
          </p:sp>
        </p:grpSp>
        <p:grpSp>
          <p:nvGrpSpPr>
            <p:cNvPr id="30" name="组合 29">
              <a:extLst>
                <a:ext uri="{FF2B5EF4-FFF2-40B4-BE49-F238E27FC236}">
                  <a16:creationId xmlns:a16="http://schemas.microsoft.com/office/drawing/2014/main" xmlns="" id="{EAEED87C-33B8-456A-B65E-81A330E4337B}"/>
                </a:ext>
              </a:extLst>
            </p:cNvPr>
            <p:cNvGrpSpPr/>
            <p:nvPr/>
          </p:nvGrpSpPr>
          <p:grpSpPr>
            <a:xfrm>
              <a:off x="2921030" y="1402246"/>
              <a:ext cx="1693138" cy="1452637"/>
              <a:chOff x="2145347" y="4375711"/>
              <a:chExt cx="1693138" cy="1452637"/>
            </a:xfrm>
          </p:grpSpPr>
          <p:sp>
            <p:nvSpPr>
              <p:cNvPr id="31" name="文本框 30">
                <a:extLst>
                  <a:ext uri="{FF2B5EF4-FFF2-40B4-BE49-F238E27FC236}">
                    <a16:creationId xmlns:a16="http://schemas.microsoft.com/office/drawing/2014/main" xmlns="" id="{60DD35A3-B8AF-4DC8-903E-E405E381CB30}"/>
                  </a:ext>
                </a:extLst>
              </p:cNvPr>
              <p:cNvSpPr txBox="1"/>
              <p:nvPr/>
            </p:nvSpPr>
            <p:spPr>
              <a:xfrm>
                <a:off x="2145347" y="437571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32" name="文本框 31">
                <a:extLst>
                  <a:ext uri="{FF2B5EF4-FFF2-40B4-BE49-F238E27FC236}">
                    <a16:creationId xmlns:a16="http://schemas.microsoft.com/office/drawing/2014/main" xmlns="" id="{899C25A6-9958-4AD7-896A-87F2FEED5148}"/>
                  </a:ext>
                </a:extLst>
              </p:cNvPr>
              <p:cNvSpPr txBox="1"/>
              <p:nvPr/>
            </p:nvSpPr>
            <p:spPr>
              <a:xfrm>
                <a:off x="2166441" y="4939258"/>
                <a:ext cx="1672044" cy="889090"/>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a:t>
                </a:r>
              </a:p>
            </p:txBody>
          </p:sp>
        </p:grpSp>
      </p:grpSp>
    </p:spTree>
    <p:extLst>
      <p:ext uri="{BB962C8B-B14F-4D97-AF65-F5344CB8AC3E}">
        <p14:creationId xmlns:p14="http://schemas.microsoft.com/office/powerpoint/2010/main" val="244395362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11" name="组合 10">
            <a:extLst>
              <a:ext uri="{FF2B5EF4-FFF2-40B4-BE49-F238E27FC236}">
                <a16:creationId xmlns:a16="http://schemas.microsoft.com/office/drawing/2014/main" xmlns="" id="{E97F5B78-D163-44A6-94CE-3E90349B95F5}"/>
              </a:ext>
            </a:extLst>
          </p:cNvPr>
          <p:cNvGrpSpPr/>
          <p:nvPr/>
        </p:nvGrpSpPr>
        <p:grpSpPr>
          <a:xfrm>
            <a:off x="7087560" y="1600200"/>
            <a:ext cx="2878242" cy="4302806"/>
            <a:chOff x="7087560" y="1325880"/>
            <a:chExt cx="2878242" cy="4302806"/>
          </a:xfrm>
        </p:grpSpPr>
        <p:sp>
          <p:nvSpPr>
            <p:cNvPr id="7" name="矩形 6">
              <a:extLst>
                <a:ext uri="{FF2B5EF4-FFF2-40B4-BE49-F238E27FC236}">
                  <a16:creationId xmlns:a16="http://schemas.microsoft.com/office/drawing/2014/main" xmlns="" id="{0755A1FB-5B4A-4CB2-86A5-CA4179DC2554}"/>
                </a:ext>
              </a:extLst>
            </p:cNvPr>
            <p:cNvSpPr/>
            <p:nvPr/>
          </p:nvSpPr>
          <p:spPr>
            <a:xfrm>
              <a:off x="9117419" y="1386840"/>
              <a:ext cx="670560" cy="4084320"/>
            </a:xfrm>
            <a:prstGeom prst="rect">
              <a:avLst/>
            </a:prstGeom>
            <a:solidFill>
              <a:srgbClr val="FBF9FB"/>
            </a:solidFill>
            <a:ln>
              <a:noFill/>
            </a:ln>
            <a:effectLst>
              <a:outerShdw blurRad="355600" algn="ctr" rotWithShape="0">
                <a:srgbClr val="313C2E">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a:solidFill>
                    <a:srgbClr val="313C2E"/>
                  </a:solidFill>
                  <a:cs typeface="+mn-ea"/>
                  <a:sym typeface="+mn-lt"/>
                </a:rPr>
                <a:t>点击此处添加标题</a:t>
              </a:r>
            </a:p>
          </p:txBody>
        </p:sp>
        <p:sp>
          <p:nvSpPr>
            <p:cNvPr id="8" name="文本框 7">
              <a:extLst>
                <a:ext uri="{FF2B5EF4-FFF2-40B4-BE49-F238E27FC236}">
                  <a16:creationId xmlns:a16="http://schemas.microsoft.com/office/drawing/2014/main" xmlns="" id="{E1A606F8-3928-44FE-9A96-8DF69FA4F96D}"/>
                </a:ext>
              </a:extLst>
            </p:cNvPr>
            <p:cNvSpPr txBox="1"/>
            <p:nvPr/>
          </p:nvSpPr>
          <p:spPr>
            <a:xfrm>
              <a:off x="7087560" y="1983094"/>
              <a:ext cx="1477328" cy="2891811"/>
            </a:xfrm>
            <a:prstGeom prst="rect">
              <a:avLst/>
            </a:prstGeom>
            <a:noFill/>
          </p:spPr>
          <p:txBody>
            <a:bodyPr vert="eaVert" wrap="square" rtlCol="0">
              <a:spAutoFit/>
            </a:bodyPr>
            <a:lstStyle/>
            <a:p>
              <a:pPr>
                <a:lnSpc>
                  <a:spcPct val="200000"/>
                </a:lnSpc>
              </a:pPr>
              <a:r>
                <a:rPr lang="zh-CN" altLang="en-US" sz="1400" dirty="0">
                  <a:solidFill>
                    <a:schemeClr val="tx1">
                      <a:alpha val="83000"/>
                    </a:schemeClr>
                  </a:solidFill>
                  <a:cs typeface="+mn-ea"/>
                  <a:sym typeface="+mn-lt"/>
                </a:rPr>
                <a:t>点击此处输入你的具体文本说明点点击此处输入点击此处输入你的具体文本说明点点击此处输入</a:t>
              </a:r>
            </a:p>
          </p:txBody>
        </p:sp>
        <p:sp>
          <p:nvSpPr>
            <p:cNvPr id="9" name="椭圆 8">
              <a:extLst>
                <a:ext uri="{FF2B5EF4-FFF2-40B4-BE49-F238E27FC236}">
                  <a16:creationId xmlns:a16="http://schemas.microsoft.com/office/drawing/2014/main" xmlns="" id="{1E2896B2-7794-455B-8E99-4F47C8B64250}"/>
                </a:ext>
              </a:extLst>
            </p:cNvPr>
            <p:cNvSpPr/>
            <p:nvPr/>
          </p:nvSpPr>
          <p:spPr>
            <a:xfrm>
              <a:off x="9610156" y="5273040"/>
              <a:ext cx="355646" cy="355646"/>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xmlns="" id="{8C2BD403-58AA-4562-9BE0-BFF0E12F16E8}"/>
                </a:ext>
              </a:extLst>
            </p:cNvPr>
            <p:cNvSpPr/>
            <p:nvPr/>
          </p:nvSpPr>
          <p:spPr>
            <a:xfrm>
              <a:off x="9051981" y="1325880"/>
              <a:ext cx="130876" cy="121920"/>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2" name="组合 11">
            <a:extLst>
              <a:ext uri="{FF2B5EF4-FFF2-40B4-BE49-F238E27FC236}">
                <a16:creationId xmlns:a16="http://schemas.microsoft.com/office/drawing/2014/main" xmlns="" id="{86A040C6-D51C-4E64-BEA6-8FD5FA8717B2}"/>
              </a:ext>
            </a:extLst>
          </p:cNvPr>
          <p:cNvGrpSpPr/>
          <p:nvPr/>
        </p:nvGrpSpPr>
        <p:grpSpPr>
          <a:xfrm>
            <a:off x="2119320" y="1600200"/>
            <a:ext cx="2878242" cy="4302806"/>
            <a:chOff x="7087560" y="1325880"/>
            <a:chExt cx="2878242" cy="4302806"/>
          </a:xfrm>
        </p:grpSpPr>
        <p:sp>
          <p:nvSpPr>
            <p:cNvPr id="13" name="矩形 12">
              <a:extLst>
                <a:ext uri="{FF2B5EF4-FFF2-40B4-BE49-F238E27FC236}">
                  <a16:creationId xmlns:a16="http://schemas.microsoft.com/office/drawing/2014/main" xmlns="" id="{BE6BBC3E-126A-4D8D-BF58-642C5CCA89F7}"/>
                </a:ext>
              </a:extLst>
            </p:cNvPr>
            <p:cNvSpPr/>
            <p:nvPr/>
          </p:nvSpPr>
          <p:spPr>
            <a:xfrm>
              <a:off x="9117419" y="1386840"/>
              <a:ext cx="670560" cy="4084320"/>
            </a:xfrm>
            <a:prstGeom prst="rect">
              <a:avLst/>
            </a:prstGeom>
            <a:solidFill>
              <a:srgbClr val="FBF9FB"/>
            </a:solidFill>
            <a:ln>
              <a:noFill/>
            </a:ln>
            <a:effectLst>
              <a:outerShdw blurRad="355600" algn="ctr" rotWithShape="0">
                <a:srgbClr val="313C2E">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dirty="0">
                  <a:solidFill>
                    <a:srgbClr val="313C2E"/>
                  </a:solidFill>
                  <a:cs typeface="+mn-ea"/>
                  <a:sym typeface="+mn-lt"/>
                </a:rPr>
                <a:t>点击此处添加标题</a:t>
              </a:r>
            </a:p>
          </p:txBody>
        </p:sp>
        <p:sp>
          <p:nvSpPr>
            <p:cNvPr id="14" name="文本框 13">
              <a:extLst>
                <a:ext uri="{FF2B5EF4-FFF2-40B4-BE49-F238E27FC236}">
                  <a16:creationId xmlns:a16="http://schemas.microsoft.com/office/drawing/2014/main" xmlns="" id="{E22FFE37-5B9B-49FE-BE44-13EA1F22D4B0}"/>
                </a:ext>
              </a:extLst>
            </p:cNvPr>
            <p:cNvSpPr txBox="1"/>
            <p:nvPr/>
          </p:nvSpPr>
          <p:spPr>
            <a:xfrm>
              <a:off x="7087560" y="1983094"/>
              <a:ext cx="1477328" cy="2891811"/>
            </a:xfrm>
            <a:prstGeom prst="rect">
              <a:avLst/>
            </a:prstGeom>
            <a:noFill/>
          </p:spPr>
          <p:txBody>
            <a:bodyPr vert="eaVert" wrap="square" rtlCol="0">
              <a:spAutoFit/>
            </a:bodyPr>
            <a:lstStyle/>
            <a:p>
              <a:pPr>
                <a:lnSpc>
                  <a:spcPct val="200000"/>
                </a:lnSpc>
              </a:pPr>
              <a:r>
                <a:rPr lang="zh-CN" altLang="en-US" sz="1400" dirty="0">
                  <a:solidFill>
                    <a:schemeClr val="tx1">
                      <a:alpha val="83000"/>
                    </a:schemeClr>
                  </a:solidFill>
                  <a:cs typeface="+mn-ea"/>
                  <a:sym typeface="+mn-lt"/>
                </a:rPr>
                <a:t>点击此处输入你的具体文本说明点点击此处输入点击此处输入你的具体文本说明点点击此处输入</a:t>
              </a:r>
            </a:p>
          </p:txBody>
        </p:sp>
        <p:sp>
          <p:nvSpPr>
            <p:cNvPr id="15" name="椭圆 14">
              <a:extLst>
                <a:ext uri="{FF2B5EF4-FFF2-40B4-BE49-F238E27FC236}">
                  <a16:creationId xmlns:a16="http://schemas.microsoft.com/office/drawing/2014/main" xmlns="" id="{3512C2A6-C368-467D-B58D-1D0BCC12E10B}"/>
                </a:ext>
              </a:extLst>
            </p:cNvPr>
            <p:cNvSpPr/>
            <p:nvPr/>
          </p:nvSpPr>
          <p:spPr>
            <a:xfrm>
              <a:off x="9610156" y="5273040"/>
              <a:ext cx="355646" cy="355646"/>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xmlns="" id="{5EF196F4-F346-4B66-980D-754596EC48E3}"/>
                </a:ext>
              </a:extLst>
            </p:cNvPr>
            <p:cNvSpPr/>
            <p:nvPr/>
          </p:nvSpPr>
          <p:spPr>
            <a:xfrm>
              <a:off x="9051981" y="1325880"/>
              <a:ext cx="130876" cy="121920"/>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268604844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47" name="组合 46">
            <a:extLst>
              <a:ext uri="{FF2B5EF4-FFF2-40B4-BE49-F238E27FC236}">
                <a16:creationId xmlns:a16="http://schemas.microsoft.com/office/drawing/2014/main" xmlns="" id="{F3137877-6D41-48CE-AFB3-332A67191672}"/>
              </a:ext>
            </a:extLst>
          </p:cNvPr>
          <p:cNvGrpSpPr/>
          <p:nvPr/>
        </p:nvGrpSpPr>
        <p:grpSpPr>
          <a:xfrm>
            <a:off x="1817670" y="1715151"/>
            <a:ext cx="8861461" cy="4126051"/>
            <a:chOff x="1665269" y="1699911"/>
            <a:chExt cx="8861461" cy="4126051"/>
          </a:xfrm>
        </p:grpSpPr>
        <p:grpSp>
          <p:nvGrpSpPr>
            <p:cNvPr id="7" name="Group 308">
              <a:extLst>
                <a:ext uri="{FF2B5EF4-FFF2-40B4-BE49-F238E27FC236}">
                  <a16:creationId xmlns:a16="http://schemas.microsoft.com/office/drawing/2014/main" xmlns="" id="{BC5BEE50-4111-41B1-AFB2-4841C2F2F291}"/>
                </a:ext>
              </a:extLst>
            </p:cNvPr>
            <p:cNvGrpSpPr/>
            <p:nvPr/>
          </p:nvGrpSpPr>
          <p:grpSpPr>
            <a:xfrm>
              <a:off x="1665269" y="2346279"/>
              <a:ext cx="8861461" cy="2165441"/>
              <a:chOff x="2564107" y="3194897"/>
              <a:chExt cx="7670478" cy="1874406"/>
            </a:xfrm>
          </p:grpSpPr>
          <p:grpSp>
            <p:nvGrpSpPr>
              <p:cNvPr id="8" name="Group 261">
                <a:extLst>
                  <a:ext uri="{FF2B5EF4-FFF2-40B4-BE49-F238E27FC236}">
                    <a16:creationId xmlns:a16="http://schemas.microsoft.com/office/drawing/2014/main" xmlns="" id="{CD2AF931-3A87-4B85-BD87-735DF170D608}"/>
                  </a:ext>
                </a:extLst>
              </p:cNvPr>
              <p:cNvGrpSpPr/>
              <p:nvPr/>
            </p:nvGrpSpPr>
            <p:grpSpPr>
              <a:xfrm>
                <a:off x="2564107" y="3194897"/>
                <a:ext cx="1133154" cy="1133153"/>
                <a:chOff x="3561416" y="2805766"/>
                <a:chExt cx="1246469" cy="1246469"/>
              </a:xfrm>
            </p:grpSpPr>
            <p:sp>
              <p:nvSpPr>
                <p:cNvPr id="34" name="Oval 248">
                  <a:extLst>
                    <a:ext uri="{FF2B5EF4-FFF2-40B4-BE49-F238E27FC236}">
                      <a16:creationId xmlns:a16="http://schemas.microsoft.com/office/drawing/2014/main" xmlns="" id="{0D166F8D-BDE2-400C-8A8D-5D4A20F2C465}"/>
                    </a:ext>
                  </a:extLst>
                </p:cNvPr>
                <p:cNvSpPr/>
                <p:nvPr/>
              </p:nvSpPr>
              <p:spPr>
                <a:xfrm>
                  <a:off x="3561416" y="2805766"/>
                  <a:ext cx="1246469" cy="1246469"/>
                </a:xfrm>
                <a:prstGeom prst="ellipse">
                  <a:avLst/>
                </a:prstGeom>
                <a:solidFill>
                  <a:srgbClr val="DED4BB"/>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35" name="Chord 249">
                  <a:extLst>
                    <a:ext uri="{FF2B5EF4-FFF2-40B4-BE49-F238E27FC236}">
                      <a16:creationId xmlns:a16="http://schemas.microsoft.com/office/drawing/2014/main" xmlns="" id="{67223968-0916-435B-A558-CAE3B4329E3E}"/>
                    </a:ext>
                  </a:extLst>
                </p:cNvPr>
                <p:cNvSpPr/>
                <p:nvPr/>
              </p:nvSpPr>
              <p:spPr>
                <a:xfrm>
                  <a:off x="3686064" y="2930413"/>
                  <a:ext cx="997173" cy="997173"/>
                </a:xfrm>
                <a:prstGeom prst="chord">
                  <a:avLst>
                    <a:gd name="adj1" fmla="val 1168272"/>
                    <a:gd name="adj2" fmla="val 9631728"/>
                  </a:avLst>
                </a:prstGeom>
                <a:solidFill>
                  <a:srgbClr val="313C2E">
                    <a:alpha val="86000"/>
                  </a:srgb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grpSp>
          <p:grpSp>
            <p:nvGrpSpPr>
              <p:cNvPr id="9" name="Group 262">
                <a:extLst>
                  <a:ext uri="{FF2B5EF4-FFF2-40B4-BE49-F238E27FC236}">
                    <a16:creationId xmlns:a16="http://schemas.microsoft.com/office/drawing/2014/main" xmlns="" id="{6FACC097-5E7B-4075-9ED0-1E3985087F1F}"/>
                  </a:ext>
                </a:extLst>
              </p:cNvPr>
              <p:cNvGrpSpPr/>
              <p:nvPr/>
            </p:nvGrpSpPr>
            <p:grpSpPr>
              <a:xfrm>
                <a:off x="5832770" y="3194897"/>
                <a:ext cx="1133154" cy="1133153"/>
                <a:chOff x="5472766" y="2805766"/>
                <a:chExt cx="1246469" cy="1246469"/>
              </a:xfrm>
            </p:grpSpPr>
            <p:sp>
              <p:nvSpPr>
                <p:cNvPr id="32" name="Oval 252">
                  <a:extLst>
                    <a:ext uri="{FF2B5EF4-FFF2-40B4-BE49-F238E27FC236}">
                      <a16:creationId xmlns:a16="http://schemas.microsoft.com/office/drawing/2014/main" xmlns="" id="{BD0D10B2-C453-41BC-BD1A-008F69ED178B}"/>
                    </a:ext>
                  </a:extLst>
                </p:cNvPr>
                <p:cNvSpPr/>
                <p:nvPr/>
              </p:nvSpPr>
              <p:spPr>
                <a:xfrm>
                  <a:off x="5472766" y="2805766"/>
                  <a:ext cx="1246469" cy="1246469"/>
                </a:xfrm>
                <a:prstGeom prst="ellipse">
                  <a:avLst/>
                </a:prstGeom>
                <a:solidFill>
                  <a:srgbClr val="DED4BB"/>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33" name="Chord 253">
                  <a:extLst>
                    <a:ext uri="{FF2B5EF4-FFF2-40B4-BE49-F238E27FC236}">
                      <a16:creationId xmlns:a16="http://schemas.microsoft.com/office/drawing/2014/main" xmlns="" id="{5572F590-F0FF-470B-BBE5-F3C708ECFE70}"/>
                    </a:ext>
                  </a:extLst>
                </p:cNvPr>
                <p:cNvSpPr/>
                <p:nvPr/>
              </p:nvSpPr>
              <p:spPr>
                <a:xfrm>
                  <a:off x="5597414" y="2930413"/>
                  <a:ext cx="997173" cy="997173"/>
                </a:xfrm>
                <a:prstGeom prst="chord">
                  <a:avLst>
                    <a:gd name="adj1" fmla="val 20431728"/>
                    <a:gd name="adj2" fmla="val 11968272"/>
                  </a:avLst>
                </a:prstGeom>
                <a:solidFill>
                  <a:srgbClr val="313C2E">
                    <a:alpha val="86000"/>
                  </a:srgb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grpSp>
          <p:grpSp>
            <p:nvGrpSpPr>
              <p:cNvPr id="10" name="Group 263">
                <a:extLst>
                  <a:ext uri="{FF2B5EF4-FFF2-40B4-BE49-F238E27FC236}">
                    <a16:creationId xmlns:a16="http://schemas.microsoft.com/office/drawing/2014/main" xmlns="" id="{AE40E1A0-8463-4BC9-94F5-3390C5E85FF1}"/>
                  </a:ext>
                </a:extLst>
              </p:cNvPr>
              <p:cNvGrpSpPr/>
              <p:nvPr/>
            </p:nvGrpSpPr>
            <p:grpSpPr>
              <a:xfrm>
                <a:off x="9101431" y="3194897"/>
                <a:ext cx="1133154" cy="1133153"/>
                <a:chOff x="7384116" y="2805766"/>
                <a:chExt cx="1246469" cy="1246469"/>
              </a:xfrm>
            </p:grpSpPr>
            <p:sp>
              <p:nvSpPr>
                <p:cNvPr id="30" name="Oval 256">
                  <a:extLst>
                    <a:ext uri="{FF2B5EF4-FFF2-40B4-BE49-F238E27FC236}">
                      <a16:creationId xmlns:a16="http://schemas.microsoft.com/office/drawing/2014/main" xmlns="" id="{A13B8A24-5D1B-4139-A4B5-9F15B647B831}"/>
                    </a:ext>
                  </a:extLst>
                </p:cNvPr>
                <p:cNvSpPr/>
                <p:nvPr/>
              </p:nvSpPr>
              <p:spPr>
                <a:xfrm>
                  <a:off x="7384116" y="2805766"/>
                  <a:ext cx="1246469" cy="1246469"/>
                </a:xfrm>
                <a:prstGeom prst="ellipse">
                  <a:avLst/>
                </a:prstGeom>
                <a:solidFill>
                  <a:srgbClr val="DED4BB"/>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31" name="Chord 257">
                  <a:extLst>
                    <a:ext uri="{FF2B5EF4-FFF2-40B4-BE49-F238E27FC236}">
                      <a16:creationId xmlns:a16="http://schemas.microsoft.com/office/drawing/2014/main" xmlns="" id="{4A28BD2A-89BE-47B8-A15D-8ACD240FE50D}"/>
                    </a:ext>
                  </a:extLst>
                </p:cNvPr>
                <p:cNvSpPr/>
                <p:nvPr/>
              </p:nvSpPr>
              <p:spPr>
                <a:xfrm>
                  <a:off x="7508764" y="2930413"/>
                  <a:ext cx="997173" cy="997173"/>
                </a:xfrm>
                <a:prstGeom prst="chord">
                  <a:avLst>
                    <a:gd name="adj1" fmla="val 16200000"/>
                    <a:gd name="adj2" fmla="val 16200000"/>
                  </a:avLst>
                </a:prstGeom>
                <a:solidFill>
                  <a:srgbClr val="313C2E">
                    <a:alpha val="86000"/>
                  </a:srgbClr>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grpSp>
          <p:grpSp>
            <p:nvGrpSpPr>
              <p:cNvPr id="11" name="Group 294">
                <a:extLst>
                  <a:ext uri="{FF2B5EF4-FFF2-40B4-BE49-F238E27FC236}">
                    <a16:creationId xmlns:a16="http://schemas.microsoft.com/office/drawing/2014/main" xmlns="" id="{1ABE5285-1924-411C-98CB-DC1830A6D3CA}"/>
                  </a:ext>
                </a:extLst>
              </p:cNvPr>
              <p:cNvGrpSpPr/>
              <p:nvPr/>
            </p:nvGrpSpPr>
            <p:grpSpPr>
              <a:xfrm>
                <a:off x="3793762" y="3761472"/>
                <a:ext cx="1942507" cy="1307831"/>
                <a:chOff x="3695790" y="4328050"/>
                <a:chExt cx="1942507" cy="1307831"/>
              </a:xfrm>
            </p:grpSpPr>
            <p:cxnSp>
              <p:nvCxnSpPr>
                <p:cNvPr id="27" name="Straight Connector 266">
                  <a:extLst>
                    <a:ext uri="{FF2B5EF4-FFF2-40B4-BE49-F238E27FC236}">
                      <a16:creationId xmlns:a16="http://schemas.microsoft.com/office/drawing/2014/main" xmlns="" id="{8CD7A739-286F-4A14-B32A-FE0EAACFB718}"/>
                    </a:ext>
                  </a:extLst>
                </p:cNvPr>
                <p:cNvCxnSpPr/>
                <p:nvPr/>
              </p:nvCxnSpPr>
              <p:spPr>
                <a:xfrm>
                  <a:off x="3695790" y="4384928"/>
                  <a:ext cx="541319" cy="671945"/>
                </a:xfrm>
                <a:prstGeom prst="line">
                  <a:avLst/>
                </a:prstGeom>
                <a:ln>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0">
                  <a:extLst>
                    <a:ext uri="{FF2B5EF4-FFF2-40B4-BE49-F238E27FC236}">
                      <a16:creationId xmlns:a16="http://schemas.microsoft.com/office/drawing/2014/main" xmlns="" id="{2CD7510B-0318-4EE5-9C35-6DD70BFD3FFA}"/>
                    </a:ext>
                  </a:extLst>
                </p:cNvPr>
                <p:cNvCxnSpPr/>
                <p:nvPr/>
              </p:nvCxnSpPr>
              <p:spPr>
                <a:xfrm flipH="1">
                  <a:off x="5040802" y="4328050"/>
                  <a:ext cx="597495" cy="742677"/>
                </a:xfrm>
                <a:prstGeom prst="line">
                  <a:avLst/>
                </a:prstGeom>
                <a:ln>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Oval 272">
                  <a:extLst>
                    <a:ext uri="{FF2B5EF4-FFF2-40B4-BE49-F238E27FC236}">
                      <a16:creationId xmlns:a16="http://schemas.microsoft.com/office/drawing/2014/main" xmlns="" id="{3A1D17DB-4DBD-4CD1-927B-1125AA500FDC}"/>
                    </a:ext>
                  </a:extLst>
                </p:cNvPr>
                <p:cNvSpPr/>
                <p:nvPr/>
              </p:nvSpPr>
              <p:spPr>
                <a:xfrm>
                  <a:off x="4319138" y="4996246"/>
                  <a:ext cx="639635" cy="639635"/>
                </a:xfrm>
                <a:prstGeom prst="ellipse">
                  <a:avLst/>
                </a:prstGeom>
                <a:solidFill>
                  <a:srgbClr val="DED4BB"/>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grpSp>
          <p:grpSp>
            <p:nvGrpSpPr>
              <p:cNvPr id="12" name="Group 292">
                <a:extLst>
                  <a:ext uri="{FF2B5EF4-FFF2-40B4-BE49-F238E27FC236}">
                    <a16:creationId xmlns:a16="http://schemas.microsoft.com/office/drawing/2014/main" xmlns="" id="{AF3A26CC-30EF-4B10-B4CE-24C8C1AA664C}"/>
                  </a:ext>
                </a:extLst>
              </p:cNvPr>
              <p:cNvGrpSpPr/>
              <p:nvPr/>
            </p:nvGrpSpPr>
            <p:grpSpPr>
              <a:xfrm>
                <a:off x="7062425" y="3743666"/>
                <a:ext cx="1942507" cy="1307831"/>
                <a:chOff x="6623978" y="4052235"/>
                <a:chExt cx="2136758" cy="1438614"/>
              </a:xfrm>
            </p:grpSpPr>
            <p:cxnSp>
              <p:nvCxnSpPr>
                <p:cNvPr id="24" name="Straight Connector 289">
                  <a:extLst>
                    <a:ext uri="{FF2B5EF4-FFF2-40B4-BE49-F238E27FC236}">
                      <a16:creationId xmlns:a16="http://schemas.microsoft.com/office/drawing/2014/main" xmlns="" id="{3A39DBAA-E395-49F7-BE75-033B3B8418DB}"/>
                    </a:ext>
                  </a:extLst>
                </p:cNvPr>
                <p:cNvCxnSpPr/>
                <p:nvPr/>
              </p:nvCxnSpPr>
              <p:spPr>
                <a:xfrm>
                  <a:off x="6623978" y="4114800"/>
                  <a:ext cx="595451" cy="739140"/>
                </a:xfrm>
                <a:prstGeom prst="line">
                  <a:avLst/>
                </a:prstGeom>
                <a:ln>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90">
                  <a:extLst>
                    <a:ext uri="{FF2B5EF4-FFF2-40B4-BE49-F238E27FC236}">
                      <a16:creationId xmlns:a16="http://schemas.microsoft.com/office/drawing/2014/main" xmlns="" id="{459DBB28-E9CF-4DA7-AE4F-D5FE303CBB60}"/>
                    </a:ext>
                  </a:extLst>
                </p:cNvPr>
                <p:cNvCxnSpPr/>
                <p:nvPr/>
              </p:nvCxnSpPr>
              <p:spPr>
                <a:xfrm flipH="1">
                  <a:off x="8103492" y="4052235"/>
                  <a:ext cx="657244" cy="816945"/>
                </a:xfrm>
                <a:prstGeom prst="line">
                  <a:avLst/>
                </a:prstGeom>
                <a:ln>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Oval 291">
                  <a:extLst>
                    <a:ext uri="{FF2B5EF4-FFF2-40B4-BE49-F238E27FC236}">
                      <a16:creationId xmlns:a16="http://schemas.microsoft.com/office/drawing/2014/main" xmlns="" id="{37EFE80A-E6B1-400C-803F-63615CDA3353}"/>
                    </a:ext>
                  </a:extLst>
                </p:cNvPr>
                <p:cNvSpPr/>
                <p:nvPr/>
              </p:nvSpPr>
              <p:spPr>
                <a:xfrm>
                  <a:off x="7309661" y="4787250"/>
                  <a:ext cx="703599" cy="703599"/>
                </a:xfrm>
                <a:prstGeom prst="ellipse">
                  <a:avLst/>
                </a:prstGeom>
                <a:solidFill>
                  <a:srgbClr val="DED4BB"/>
                </a:solidFill>
                <a:ln>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grpSp>
        </p:grpSp>
        <p:grpSp>
          <p:nvGrpSpPr>
            <p:cNvPr id="36" name="Group 322">
              <a:extLst>
                <a:ext uri="{FF2B5EF4-FFF2-40B4-BE49-F238E27FC236}">
                  <a16:creationId xmlns:a16="http://schemas.microsoft.com/office/drawing/2014/main" xmlns="" id="{69EAE8FD-F1C7-4FEF-98EF-A06663395D92}"/>
                </a:ext>
              </a:extLst>
            </p:cNvPr>
            <p:cNvGrpSpPr/>
            <p:nvPr/>
          </p:nvGrpSpPr>
          <p:grpSpPr>
            <a:xfrm>
              <a:off x="2162384" y="3655373"/>
              <a:ext cx="7867232" cy="1549314"/>
              <a:chOff x="2803358" y="4283242"/>
              <a:chExt cx="6809874" cy="782052"/>
            </a:xfrm>
          </p:grpSpPr>
          <p:cxnSp>
            <p:nvCxnSpPr>
              <p:cNvPr id="37" name="Straight Connector 315">
                <a:extLst>
                  <a:ext uri="{FF2B5EF4-FFF2-40B4-BE49-F238E27FC236}">
                    <a16:creationId xmlns:a16="http://schemas.microsoft.com/office/drawing/2014/main" xmlns="" id="{BE68757B-7541-4319-8FE1-E5375CA859EF}"/>
                  </a:ext>
                </a:extLst>
              </p:cNvPr>
              <p:cNvCxnSpPr/>
              <p:nvPr/>
            </p:nvCxnSpPr>
            <p:spPr>
              <a:xfrm>
                <a:off x="2803358" y="5065294"/>
                <a:ext cx="6809874" cy="0"/>
              </a:xfrm>
              <a:prstGeom prst="line">
                <a:avLst/>
              </a:prstGeom>
              <a:ln>
                <a:solidFill>
                  <a:srgbClr val="313C2E"/>
                </a:solidFill>
              </a:ln>
            </p:spPr>
            <p:style>
              <a:lnRef idx="1">
                <a:schemeClr val="accent1"/>
              </a:lnRef>
              <a:fillRef idx="0">
                <a:schemeClr val="accent1"/>
              </a:fillRef>
              <a:effectRef idx="0">
                <a:schemeClr val="accent1"/>
              </a:effectRef>
              <a:fontRef idx="minor">
                <a:schemeClr val="tx1"/>
              </a:fontRef>
            </p:style>
          </p:cxnSp>
          <p:cxnSp>
            <p:nvCxnSpPr>
              <p:cNvPr id="38" name="Straight Connector 320">
                <a:extLst>
                  <a:ext uri="{FF2B5EF4-FFF2-40B4-BE49-F238E27FC236}">
                    <a16:creationId xmlns:a16="http://schemas.microsoft.com/office/drawing/2014/main" xmlns="" id="{6B8CE1D3-BE5C-4B47-9F07-EC86040D85C1}"/>
                  </a:ext>
                </a:extLst>
              </p:cNvPr>
              <p:cNvCxnSpPr/>
              <p:nvPr/>
            </p:nvCxnSpPr>
            <p:spPr>
              <a:xfrm flipV="1">
                <a:off x="2803358" y="4283242"/>
                <a:ext cx="0" cy="782052"/>
              </a:xfrm>
              <a:prstGeom prst="line">
                <a:avLst/>
              </a:prstGeom>
              <a:ln>
                <a:solidFill>
                  <a:srgbClr val="313C2E"/>
                </a:solidFill>
              </a:ln>
            </p:spPr>
            <p:style>
              <a:lnRef idx="1">
                <a:schemeClr val="accent1"/>
              </a:lnRef>
              <a:fillRef idx="0">
                <a:schemeClr val="accent1"/>
              </a:fillRef>
              <a:effectRef idx="0">
                <a:schemeClr val="accent1"/>
              </a:effectRef>
              <a:fontRef idx="minor">
                <a:schemeClr val="tx1"/>
              </a:fontRef>
            </p:style>
          </p:cxnSp>
          <p:cxnSp>
            <p:nvCxnSpPr>
              <p:cNvPr id="39" name="Straight Connector 321">
                <a:extLst>
                  <a:ext uri="{FF2B5EF4-FFF2-40B4-BE49-F238E27FC236}">
                    <a16:creationId xmlns:a16="http://schemas.microsoft.com/office/drawing/2014/main" xmlns="" id="{D5A4F258-AD8C-4E53-9B3D-C9C49D1A0601}"/>
                  </a:ext>
                </a:extLst>
              </p:cNvPr>
              <p:cNvCxnSpPr/>
              <p:nvPr/>
            </p:nvCxnSpPr>
            <p:spPr>
              <a:xfrm flipV="1">
                <a:off x="9613232" y="4283242"/>
                <a:ext cx="0" cy="782052"/>
              </a:xfrm>
              <a:prstGeom prst="line">
                <a:avLst/>
              </a:prstGeom>
              <a:ln>
                <a:solidFill>
                  <a:srgbClr val="313C2E"/>
                </a:solidFill>
              </a:ln>
            </p:spPr>
            <p:style>
              <a:lnRef idx="1">
                <a:schemeClr val="accent1"/>
              </a:lnRef>
              <a:fillRef idx="0">
                <a:schemeClr val="accent1"/>
              </a:fillRef>
              <a:effectRef idx="0">
                <a:schemeClr val="accent1"/>
              </a:effectRef>
              <a:fontRef idx="minor">
                <a:schemeClr val="tx1"/>
              </a:fontRef>
            </p:style>
          </p:cxnSp>
        </p:grpSp>
        <p:grpSp>
          <p:nvGrpSpPr>
            <p:cNvPr id="40" name="组合 39">
              <a:extLst>
                <a:ext uri="{FF2B5EF4-FFF2-40B4-BE49-F238E27FC236}">
                  <a16:creationId xmlns:a16="http://schemas.microsoft.com/office/drawing/2014/main" xmlns="" id="{571310C0-BFDA-4526-94D3-0B06C0E3C83D}"/>
                </a:ext>
              </a:extLst>
            </p:cNvPr>
            <p:cNvGrpSpPr/>
            <p:nvPr/>
          </p:nvGrpSpPr>
          <p:grpSpPr>
            <a:xfrm>
              <a:off x="6987820" y="1699911"/>
              <a:ext cx="1992542" cy="1452637"/>
              <a:chOff x="1985098" y="4375711"/>
              <a:chExt cx="1992542" cy="1452637"/>
            </a:xfrm>
          </p:grpSpPr>
          <p:sp>
            <p:nvSpPr>
              <p:cNvPr id="41" name="文本框 40">
                <a:extLst>
                  <a:ext uri="{FF2B5EF4-FFF2-40B4-BE49-F238E27FC236}">
                    <a16:creationId xmlns:a16="http://schemas.microsoft.com/office/drawing/2014/main" xmlns="" id="{A41AF674-F3BA-45C4-9AC6-1017C78D0350}"/>
                  </a:ext>
                </a:extLst>
              </p:cNvPr>
              <p:cNvSpPr txBox="1"/>
              <p:nvPr/>
            </p:nvSpPr>
            <p:spPr>
              <a:xfrm>
                <a:off x="2145347" y="437571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42" name="文本框 41">
                <a:extLst>
                  <a:ext uri="{FF2B5EF4-FFF2-40B4-BE49-F238E27FC236}">
                    <a16:creationId xmlns:a16="http://schemas.microsoft.com/office/drawing/2014/main" xmlns="" id="{5CFDF9A9-A7C1-4457-AF99-2AA3BD419C03}"/>
                  </a:ext>
                </a:extLst>
              </p:cNvPr>
              <p:cNvSpPr txBox="1"/>
              <p:nvPr/>
            </p:nvSpPr>
            <p:spPr>
              <a:xfrm>
                <a:off x="1985098" y="4939258"/>
                <a:ext cx="1992542" cy="889090"/>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a:t>
                </a:r>
              </a:p>
            </p:txBody>
          </p:sp>
        </p:grpSp>
        <p:grpSp>
          <p:nvGrpSpPr>
            <p:cNvPr id="43" name="组合 42">
              <a:extLst>
                <a:ext uri="{FF2B5EF4-FFF2-40B4-BE49-F238E27FC236}">
                  <a16:creationId xmlns:a16="http://schemas.microsoft.com/office/drawing/2014/main" xmlns="" id="{E3C31348-1E8F-477E-BE2D-A46FF3E239A3}"/>
                </a:ext>
              </a:extLst>
            </p:cNvPr>
            <p:cNvGrpSpPr/>
            <p:nvPr/>
          </p:nvGrpSpPr>
          <p:grpSpPr>
            <a:xfrm>
              <a:off x="3176682" y="1699911"/>
              <a:ext cx="1992542" cy="1452637"/>
              <a:chOff x="1985098" y="4375711"/>
              <a:chExt cx="1992542" cy="1452637"/>
            </a:xfrm>
          </p:grpSpPr>
          <p:sp>
            <p:nvSpPr>
              <p:cNvPr id="44" name="文本框 43">
                <a:extLst>
                  <a:ext uri="{FF2B5EF4-FFF2-40B4-BE49-F238E27FC236}">
                    <a16:creationId xmlns:a16="http://schemas.microsoft.com/office/drawing/2014/main" xmlns="" id="{5F9E66A7-E34A-4912-8F53-819D4B6A5EE1}"/>
                  </a:ext>
                </a:extLst>
              </p:cNvPr>
              <p:cNvSpPr txBox="1"/>
              <p:nvPr/>
            </p:nvSpPr>
            <p:spPr>
              <a:xfrm>
                <a:off x="2145347" y="437571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45" name="文本框 44">
                <a:extLst>
                  <a:ext uri="{FF2B5EF4-FFF2-40B4-BE49-F238E27FC236}">
                    <a16:creationId xmlns:a16="http://schemas.microsoft.com/office/drawing/2014/main" xmlns="" id="{1C80CCC3-A71B-47C7-AC02-FB83D1D7F7EB}"/>
                  </a:ext>
                </a:extLst>
              </p:cNvPr>
              <p:cNvSpPr txBox="1"/>
              <p:nvPr/>
            </p:nvSpPr>
            <p:spPr>
              <a:xfrm>
                <a:off x="1985098" y="4939258"/>
                <a:ext cx="1992542" cy="889090"/>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a:t>
                </a:r>
              </a:p>
            </p:txBody>
          </p:sp>
        </p:grpSp>
        <p:sp>
          <p:nvSpPr>
            <p:cNvPr id="46" name="文本框 45">
              <a:extLst>
                <a:ext uri="{FF2B5EF4-FFF2-40B4-BE49-F238E27FC236}">
                  <a16:creationId xmlns:a16="http://schemas.microsoft.com/office/drawing/2014/main" xmlns="" id="{BFD1B12D-6078-47A3-B795-75B22818DB8E}"/>
                </a:ext>
              </a:extLst>
            </p:cNvPr>
            <p:cNvSpPr txBox="1"/>
            <p:nvPr/>
          </p:nvSpPr>
          <p:spPr>
            <a:xfrm>
              <a:off x="2250163" y="5367760"/>
              <a:ext cx="7691675" cy="458202"/>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点击此处输入你的具体文本说明点点击此处输入点击此处输入你的具体文本说明点点击此处输入</a:t>
              </a:r>
            </a:p>
          </p:txBody>
        </p:sp>
      </p:grpSp>
    </p:spTree>
    <p:extLst>
      <p:ext uri="{BB962C8B-B14F-4D97-AF65-F5344CB8AC3E}">
        <p14:creationId xmlns:p14="http://schemas.microsoft.com/office/powerpoint/2010/main" val="30415092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E8A4120E-C9D1-4AE8-88BA-EE94B7BBB805}"/>
              </a:ext>
            </a:extLst>
          </p:cNvPr>
          <p:cNvGrpSpPr/>
          <p:nvPr/>
        </p:nvGrpSpPr>
        <p:grpSpPr>
          <a:xfrm>
            <a:off x="259081" y="381484"/>
            <a:ext cx="5379720" cy="6095032"/>
            <a:chOff x="231992" y="386044"/>
            <a:chExt cx="14338371" cy="2509556"/>
          </a:xfrm>
        </p:grpSpPr>
        <p:pic>
          <p:nvPicPr>
            <p:cNvPr id="8" name="图片 7">
              <a:extLst>
                <a:ext uri="{FF2B5EF4-FFF2-40B4-BE49-F238E27FC236}">
                  <a16:creationId xmlns:a16="http://schemas.microsoft.com/office/drawing/2014/main" xmlns="" id="{78747CD5-9627-4F21-8627-D2638AA03812}"/>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rot="5400000">
              <a:off x="6153274" y="-5521487"/>
              <a:ext cx="2509555" cy="14324617"/>
            </a:xfrm>
            <a:prstGeom prst="rect">
              <a:avLst/>
            </a:prstGeom>
          </p:spPr>
        </p:pic>
        <p:sp>
          <p:nvSpPr>
            <p:cNvPr id="9" name="矩形 8">
              <a:extLst>
                <a:ext uri="{FF2B5EF4-FFF2-40B4-BE49-F238E27FC236}">
                  <a16:creationId xmlns:a16="http://schemas.microsoft.com/office/drawing/2014/main" xmlns="" id="{A75E7164-56CC-44CA-9300-77A439AE22B1}"/>
                </a:ext>
              </a:extLst>
            </p:cNvPr>
            <p:cNvSpPr/>
            <p:nvPr/>
          </p:nvSpPr>
          <p:spPr>
            <a:xfrm>
              <a:off x="231992" y="386045"/>
              <a:ext cx="14338371"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 name="组合 1">
            <a:extLst>
              <a:ext uri="{FF2B5EF4-FFF2-40B4-BE49-F238E27FC236}">
                <a16:creationId xmlns:a16="http://schemas.microsoft.com/office/drawing/2014/main" xmlns="" id="{EFBDA73B-F9BF-4956-9A9F-E29FDF9E26EC}"/>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solidFill>
                    <a:srgbClr val="FBF9FB"/>
                  </a:solidFill>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FB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BF9FB"/>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FB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BF9FB"/>
                  </a:solidFill>
                  <a:cs typeface="+mn-ea"/>
                  <a:sym typeface="+mn-lt"/>
                </a:endParaRPr>
              </a:p>
            </p:txBody>
          </p:sp>
        </p:grpSp>
      </p:grpSp>
      <p:grpSp>
        <p:nvGrpSpPr>
          <p:cNvPr id="10" name="组合 9">
            <a:extLst>
              <a:ext uri="{FF2B5EF4-FFF2-40B4-BE49-F238E27FC236}">
                <a16:creationId xmlns:a16="http://schemas.microsoft.com/office/drawing/2014/main" xmlns="" id="{AD52244F-E895-48BA-BF0A-7A49662A9B9A}"/>
              </a:ext>
            </a:extLst>
          </p:cNvPr>
          <p:cNvGrpSpPr/>
          <p:nvPr/>
        </p:nvGrpSpPr>
        <p:grpSpPr>
          <a:xfrm>
            <a:off x="9281159" y="381484"/>
            <a:ext cx="2651762" cy="6095032"/>
            <a:chOff x="7502718" y="386044"/>
            <a:chExt cx="7067643" cy="2509556"/>
          </a:xfrm>
        </p:grpSpPr>
        <p:pic>
          <p:nvPicPr>
            <p:cNvPr id="11" name="图片 10">
              <a:extLst>
                <a:ext uri="{FF2B5EF4-FFF2-40B4-BE49-F238E27FC236}">
                  <a16:creationId xmlns:a16="http://schemas.microsoft.com/office/drawing/2014/main" xmlns="" id="{20F215A0-DDA9-472A-AACF-2E9827DBAB32}"/>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rot="5400000">
              <a:off x="9781761" y="-1892999"/>
              <a:ext cx="2509555" cy="7067642"/>
            </a:xfrm>
            <a:prstGeom prst="rect">
              <a:avLst/>
            </a:prstGeom>
          </p:spPr>
        </p:pic>
        <p:sp>
          <p:nvSpPr>
            <p:cNvPr id="12" name="矩形 11">
              <a:extLst>
                <a:ext uri="{FF2B5EF4-FFF2-40B4-BE49-F238E27FC236}">
                  <a16:creationId xmlns:a16="http://schemas.microsoft.com/office/drawing/2014/main" xmlns="" id="{0DBB692B-2533-466C-8BF1-6C33A53F48DF}"/>
                </a:ext>
              </a:extLst>
            </p:cNvPr>
            <p:cNvSpPr/>
            <p:nvPr/>
          </p:nvSpPr>
          <p:spPr>
            <a:xfrm>
              <a:off x="7502719" y="386045"/>
              <a:ext cx="7067642"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8" name="组合 17">
            <a:extLst>
              <a:ext uri="{FF2B5EF4-FFF2-40B4-BE49-F238E27FC236}">
                <a16:creationId xmlns:a16="http://schemas.microsoft.com/office/drawing/2014/main" xmlns="" id="{9F9A7D6E-59FC-4E97-95DB-7FE794C650D8}"/>
              </a:ext>
            </a:extLst>
          </p:cNvPr>
          <p:cNvGrpSpPr/>
          <p:nvPr/>
        </p:nvGrpSpPr>
        <p:grpSpPr>
          <a:xfrm>
            <a:off x="2087880" y="1985010"/>
            <a:ext cx="6325986" cy="2887980"/>
            <a:chOff x="2087880" y="1985010"/>
            <a:chExt cx="6325986" cy="2887980"/>
          </a:xfrm>
        </p:grpSpPr>
        <p:grpSp>
          <p:nvGrpSpPr>
            <p:cNvPr id="16" name="组合 15">
              <a:extLst>
                <a:ext uri="{FF2B5EF4-FFF2-40B4-BE49-F238E27FC236}">
                  <a16:creationId xmlns:a16="http://schemas.microsoft.com/office/drawing/2014/main" xmlns="" id="{E722B248-B84A-48CD-AA4D-453F4F670335}"/>
                </a:ext>
              </a:extLst>
            </p:cNvPr>
            <p:cNvGrpSpPr/>
            <p:nvPr/>
          </p:nvGrpSpPr>
          <p:grpSpPr>
            <a:xfrm>
              <a:off x="2087880" y="1985010"/>
              <a:ext cx="6325986" cy="2887980"/>
              <a:chOff x="2087880" y="1985010"/>
              <a:chExt cx="6325986" cy="2887980"/>
            </a:xfrm>
          </p:grpSpPr>
          <p:sp>
            <p:nvSpPr>
              <p:cNvPr id="13" name="矩形 12">
                <a:extLst>
                  <a:ext uri="{FF2B5EF4-FFF2-40B4-BE49-F238E27FC236}">
                    <a16:creationId xmlns:a16="http://schemas.microsoft.com/office/drawing/2014/main" xmlns="" id="{0D7D9086-F008-42E2-B982-F8AA47E8EA9B}"/>
                  </a:ext>
                </a:extLst>
              </p:cNvPr>
              <p:cNvSpPr/>
              <p:nvPr/>
            </p:nvSpPr>
            <p:spPr>
              <a:xfrm>
                <a:off x="2087880" y="1985010"/>
                <a:ext cx="6325986" cy="2887980"/>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xmlns="" id="{C5DA83A7-73FA-4EC5-BD0E-604422B768EA}"/>
                  </a:ext>
                </a:extLst>
              </p:cNvPr>
              <p:cNvSpPr txBox="1"/>
              <p:nvPr/>
            </p:nvSpPr>
            <p:spPr>
              <a:xfrm>
                <a:off x="3074355" y="2434509"/>
                <a:ext cx="3342739" cy="662554"/>
              </a:xfrm>
              <a:prstGeom prst="rect">
                <a:avLst/>
              </a:prstGeom>
              <a:noFill/>
            </p:spPr>
            <p:txBody>
              <a:bodyPr wrap="square" rtlCol="0">
                <a:spAutoFit/>
              </a:bodyPr>
              <a:lstStyle/>
              <a:p>
                <a:pPr>
                  <a:lnSpc>
                    <a:spcPct val="150000"/>
                  </a:lnSpc>
                </a:pPr>
                <a:r>
                  <a:rPr lang="zh-CN" altLang="en-US" sz="2800" b="1" dirty="0">
                    <a:solidFill>
                      <a:schemeClr val="tx1">
                        <a:alpha val="94000"/>
                      </a:schemeClr>
                    </a:solidFill>
                    <a:cs typeface="+mn-ea"/>
                    <a:sym typeface="+mn-lt"/>
                  </a:rPr>
                  <a:t>输入你的你的标题</a:t>
                </a:r>
              </a:p>
            </p:txBody>
          </p:sp>
          <p:sp>
            <p:nvSpPr>
              <p:cNvPr id="15" name="文本框 14">
                <a:extLst>
                  <a:ext uri="{FF2B5EF4-FFF2-40B4-BE49-F238E27FC236}">
                    <a16:creationId xmlns:a16="http://schemas.microsoft.com/office/drawing/2014/main" xmlns="" id="{6EB20038-A96C-402B-8289-51ADB42EB2C5}"/>
                  </a:ext>
                </a:extLst>
              </p:cNvPr>
              <p:cNvSpPr txBox="1"/>
              <p:nvPr/>
            </p:nvSpPr>
            <p:spPr>
              <a:xfrm>
                <a:off x="3074355" y="3438823"/>
                <a:ext cx="4995225" cy="889090"/>
              </a:xfrm>
              <a:prstGeom prst="rect">
                <a:avLst/>
              </a:prstGeom>
              <a:noFill/>
            </p:spPr>
            <p:txBody>
              <a:bodyPr wrap="square" rtlCol="0">
                <a:spAutoFit/>
              </a:bodyPr>
              <a:lstStyle/>
              <a:p>
                <a:pPr>
                  <a:lnSpc>
                    <a:spcPct val="200000"/>
                  </a:lnSpc>
                </a:pPr>
                <a:r>
                  <a:rPr lang="zh-CN" altLang="en-US" sz="1400" dirty="0">
                    <a:solidFill>
                      <a:schemeClr val="tx1">
                        <a:alpha val="83000"/>
                      </a:schemeClr>
                    </a:solidFill>
                    <a:cs typeface="+mn-ea"/>
                    <a:sym typeface="+mn-lt"/>
                  </a:rPr>
                  <a:t>点击此处输入你的具体文本点击此处输入你的具体文本点击此处输入你的具体文本点击此处输入你的具体文本</a:t>
                </a:r>
              </a:p>
            </p:txBody>
          </p:sp>
        </p:grpSp>
        <p:sp>
          <p:nvSpPr>
            <p:cNvPr id="17" name="椭圆 16">
              <a:extLst>
                <a:ext uri="{FF2B5EF4-FFF2-40B4-BE49-F238E27FC236}">
                  <a16:creationId xmlns:a16="http://schemas.microsoft.com/office/drawing/2014/main" xmlns="" id="{6BBC8073-5E85-47E1-B3C7-1905AF4B264C}"/>
                </a:ext>
              </a:extLst>
            </p:cNvPr>
            <p:cNvSpPr/>
            <p:nvPr/>
          </p:nvSpPr>
          <p:spPr>
            <a:xfrm>
              <a:off x="2522650" y="2710986"/>
              <a:ext cx="236117" cy="236117"/>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5557483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par>
                          <p:cTn id="11" fill="hold">
                            <p:stCondLst>
                              <p:cond delay="500"/>
                            </p:stCondLst>
                            <p:childTnLst>
                              <p:par>
                                <p:cTn id="12" presetID="42"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B0120FFB-3060-4A71-B0F5-25AB8BD32AB7}"/>
              </a:ext>
            </a:extLst>
          </p:cNvPr>
          <p:cNvSpPr/>
          <p:nvPr/>
        </p:nvSpPr>
        <p:spPr>
          <a:xfrm>
            <a:off x="6096000" y="0"/>
            <a:ext cx="6096000" cy="6858000"/>
          </a:xfrm>
          <a:prstGeom prst="rect">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a:extLst>
              <a:ext uri="{FF2B5EF4-FFF2-40B4-BE49-F238E27FC236}">
                <a16:creationId xmlns:a16="http://schemas.microsoft.com/office/drawing/2014/main" xmlns="" id="{76AB4E92-5BF6-4A0F-9EB6-7121E98633FD}"/>
              </a:ext>
            </a:extLst>
          </p:cNvPr>
          <p:cNvGrpSpPr/>
          <p:nvPr/>
        </p:nvGrpSpPr>
        <p:grpSpPr>
          <a:xfrm>
            <a:off x="721883" y="1198571"/>
            <a:ext cx="10748235" cy="4857099"/>
            <a:chOff x="756842" y="1317655"/>
            <a:chExt cx="10748235" cy="4857099"/>
          </a:xfrm>
        </p:grpSpPr>
        <p:sp>
          <p:nvSpPr>
            <p:cNvPr id="3" name="矩形 2">
              <a:extLst>
                <a:ext uri="{FF2B5EF4-FFF2-40B4-BE49-F238E27FC236}">
                  <a16:creationId xmlns:a16="http://schemas.microsoft.com/office/drawing/2014/main" xmlns="" id="{DDB6E9C3-9F28-4B9D-BFA4-31E85C4DF607}"/>
                </a:ext>
              </a:extLst>
            </p:cNvPr>
            <p:cNvSpPr/>
            <p:nvPr/>
          </p:nvSpPr>
          <p:spPr>
            <a:xfrm>
              <a:off x="756842" y="1317655"/>
              <a:ext cx="10748235" cy="447810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a:extLst>
                <a:ext uri="{FF2B5EF4-FFF2-40B4-BE49-F238E27FC236}">
                  <a16:creationId xmlns:a16="http://schemas.microsoft.com/office/drawing/2014/main" xmlns="" id="{9017A8FD-B33B-4CBA-BBA3-DE6BFC7A3519}"/>
                </a:ext>
              </a:extLst>
            </p:cNvPr>
            <p:cNvSpPr/>
            <p:nvPr/>
          </p:nvSpPr>
          <p:spPr>
            <a:xfrm>
              <a:off x="1293053" y="1908272"/>
              <a:ext cx="295445" cy="295445"/>
            </a:xfrm>
            <a:prstGeom prst="ellips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xmlns="" id="{5754C6C2-68C3-4046-9B77-6EC47D0A3381}"/>
                </a:ext>
              </a:extLst>
            </p:cNvPr>
            <p:cNvSpPr txBox="1"/>
            <p:nvPr/>
          </p:nvSpPr>
          <p:spPr>
            <a:xfrm>
              <a:off x="1718989" y="1578663"/>
              <a:ext cx="1936749" cy="1015663"/>
            </a:xfrm>
            <a:prstGeom prst="rect">
              <a:avLst/>
            </a:prstGeom>
            <a:noFill/>
          </p:spPr>
          <p:txBody>
            <a:bodyPr wrap="none" rtlCol="0">
              <a:spAutoFit/>
            </a:bodyPr>
            <a:lstStyle/>
            <a:p>
              <a:r>
                <a:rPr lang="zh-CN" altLang="en-US" sz="6000" dirty="0">
                  <a:cs typeface="+mn-ea"/>
                  <a:sym typeface="+mn-lt"/>
                </a:rPr>
                <a:t>目录</a:t>
              </a:r>
              <a:r>
                <a:rPr lang="en-US" altLang="zh-CN" sz="6000" dirty="0">
                  <a:cs typeface="+mn-ea"/>
                  <a:sym typeface="+mn-lt"/>
                </a:rPr>
                <a:t>.</a:t>
              </a:r>
              <a:endParaRPr lang="zh-CN" altLang="en-US" sz="6000" dirty="0">
                <a:cs typeface="+mn-ea"/>
                <a:sym typeface="+mn-lt"/>
              </a:endParaRPr>
            </a:p>
          </p:txBody>
        </p:sp>
        <p:sp>
          <p:nvSpPr>
            <p:cNvPr id="4" name="文本框 3">
              <a:extLst>
                <a:ext uri="{FF2B5EF4-FFF2-40B4-BE49-F238E27FC236}">
                  <a16:creationId xmlns:a16="http://schemas.microsoft.com/office/drawing/2014/main" xmlns="" id="{89165EAE-AC42-4E87-92C4-BD59A7508D82}"/>
                </a:ext>
              </a:extLst>
            </p:cNvPr>
            <p:cNvSpPr txBox="1"/>
            <p:nvPr/>
          </p:nvSpPr>
          <p:spPr>
            <a:xfrm>
              <a:off x="1718989" y="2973316"/>
              <a:ext cx="2962671" cy="707886"/>
            </a:xfrm>
            <a:prstGeom prst="rect">
              <a:avLst/>
            </a:prstGeom>
            <a:noFill/>
          </p:spPr>
          <p:txBody>
            <a:bodyPr wrap="none" rtlCol="0">
              <a:spAutoFit/>
            </a:bodyPr>
            <a:lstStyle/>
            <a:p>
              <a:r>
                <a:rPr lang="en-US" altLang="zh-CN" sz="4000" dirty="0">
                  <a:cs typeface="+mn-ea"/>
                  <a:sym typeface="+mn-lt"/>
                </a:rPr>
                <a:t>01.</a:t>
              </a:r>
              <a:r>
                <a:rPr lang="zh-CN" altLang="en-US" sz="4000" dirty="0">
                  <a:cs typeface="+mn-ea"/>
                  <a:sym typeface="+mn-lt"/>
                </a:rPr>
                <a:t>教学分析</a:t>
              </a:r>
            </a:p>
          </p:txBody>
        </p:sp>
        <p:sp>
          <p:nvSpPr>
            <p:cNvPr id="11" name="文本框 10">
              <a:extLst>
                <a:ext uri="{FF2B5EF4-FFF2-40B4-BE49-F238E27FC236}">
                  <a16:creationId xmlns:a16="http://schemas.microsoft.com/office/drawing/2014/main" xmlns="" id="{ED3B44E0-B52A-4E6B-A922-72C66593BDF1}"/>
                </a:ext>
              </a:extLst>
            </p:cNvPr>
            <p:cNvSpPr txBox="1"/>
            <p:nvPr/>
          </p:nvSpPr>
          <p:spPr>
            <a:xfrm>
              <a:off x="7301392" y="2973316"/>
              <a:ext cx="2962671" cy="707886"/>
            </a:xfrm>
            <a:prstGeom prst="rect">
              <a:avLst/>
            </a:prstGeom>
            <a:noFill/>
          </p:spPr>
          <p:txBody>
            <a:bodyPr wrap="none" rtlCol="0">
              <a:spAutoFit/>
            </a:bodyPr>
            <a:lstStyle/>
            <a:p>
              <a:r>
                <a:rPr lang="en-US" altLang="zh-CN" sz="4000" dirty="0">
                  <a:cs typeface="+mn-ea"/>
                  <a:sym typeface="+mn-lt"/>
                </a:rPr>
                <a:t>02.</a:t>
              </a:r>
              <a:r>
                <a:rPr lang="zh-CN" altLang="en-US" sz="4000" dirty="0">
                  <a:cs typeface="+mn-ea"/>
                  <a:sym typeface="+mn-lt"/>
                </a:rPr>
                <a:t>教学设计</a:t>
              </a:r>
            </a:p>
          </p:txBody>
        </p:sp>
        <p:sp>
          <p:nvSpPr>
            <p:cNvPr id="12" name="文本框 11">
              <a:extLst>
                <a:ext uri="{FF2B5EF4-FFF2-40B4-BE49-F238E27FC236}">
                  <a16:creationId xmlns:a16="http://schemas.microsoft.com/office/drawing/2014/main" xmlns="" id="{9EF32EDD-ECDD-4010-9130-5A2CFD49981E}"/>
                </a:ext>
              </a:extLst>
            </p:cNvPr>
            <p:cNvSpPr txBox="1"/>
            <p:nvPr/>
          </p:nvSpPr>
          <p:spPr>
            <a:xfrm>
              <a:off x="1718989" y="4370040"/>
              <a:ext cx="2962671" cy="707886"/>
            </a:xfrm>
            <a:prstGeom prst="rect">
              <a:avLst/>
            </a:prstGeom>
            <a:noFill/>
          </p:spPr>
          <p:txBody>
            <a:bodyPr wrap="none" rtlCol="0">
              <a:spAutoFit/>
            </a:bodyPr>
            <a:lstStyle/>
            <a:p>
              <a:r>
                <a:rPr lang="en-US" altLang="zh-CN" sz="4000" dirty="0">
                  <a:cs typeface="+mn-ea"/>
                  <a:sym typeface="+mn-lt"/>
                </a:rPr>
                <a:t>03.</a:t>
              </a:r>
              <a:r>
                <a:rPr lang="zh-CN" altLang="en-US" sz="4000" dirty="0">
                  <a:cs typeface="+mn-ea"/>
                  <a:sym typeface="+mn-lt"/>
                </a:rPr>
                <a:t>教学过程</a:t>
              </a:r>
            </a:p>
          </p:txBody>
        </p:sp>
        <p:sp>
          <p:nvSpPr>
            <p:cNvPr id="13" name="文本框 12">
              <a:extLst>
                <a:ext uri="{FF2B5EF4-FFF2-40B4-BE49-F238E27FC236}">
                  <a16:creationId xmlns:a16="http://schemas.microsoft.com/office/drawing/2014/main" xmlns="" id="{9A3CDAA1-F8B0-43C3-940A-C09041FA069D}"/>
                </a:ext>
              </a:extLst>
            </p:cNvPr>
            <p:cNvSpPr txBox="1"/>
            <p:nvPr/>
          </p:nvSpPr>
          <p:spPr>
            <a:xfrm>
              <a:off x="7301391" y="4370040"/>
              <a:ext cx="2938625" cy="707886"/>
            </a:xfrm>
            <a:prstGeom prst="rect">
              <a:avLst/>
            </a:prstGeom>
            <a:noFill/>
          </p:spPr>
          <p:txBody>
            <a:bodyPr wrap="none" rtlCol="0">
              <a:spAutoFit/>
            </a:bodyPr>
            <a:lstStyle/>
            <a:p>
              <a:r>
                <a:rPr lang="en-US" altLang="zh-CN" sz="4000" dirty="0">
                  <a:cs typeface="+mn-ea"/>
                  <a:sym typeface="+mn-lt"/>
                </a:rPr>
                <a:t>04.</a:t>
              </a:r>
              <a:r>
                <a:rPr lang="zh-CN" altLang="en-US" sz="4000" dirty="0">
                  <a:cs typeface="+mn-ea"/>
                  <a:sym typeface="+mn-lt"/>
                </a:rPr>
                <a:t>教学反思</a:t>
              </a:r>
            </a:p>
          </p:txBody>
        </p:sp>
        <p:pic>
          <p:nvPicPr>
            <p:cNvPr id="17" name="图片 16">
              <a:extLst>
                <a:ext uri="{FF2B5EF4-FFF2-40B4-BE49-F238E27FC236}">
                  <a16:creationId xmlns:a16="http://schemas.microsoft.com/office/drawing/2014/main" xmlns="" id="{7152190D-982D-4119-95DB-CAE50B2996D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75825" y="1740437"/>
              <a:ext cx="2956837" cy="4434317"/>
            </a:xfrm>
            <a:prstGeom prst="rect">
              <a:avLst/>
            </a:prstGeom>
            <a:effectLst>
              <a:outerShdw blurRad="241300" dist="63500" dir="2700000" algn="tl" rotWithShape="0">
                <a:srgbClr val="313C2E">
                  <a:alpha val="40000"/>
                </a:srgbClr>
              </a:outerShdw>
            </a:effectLst>
          </p:spPr>
        </p:pic>
      </p:grpSp>
      <p:grpSp>
        <p:nvGrpSpPr>
          <p:cNvPr id="20" name="组合 19">
            <a:extLst>
              <a:ext uri="{FF2B5EF4-FFF2-40B4-BE49-F238E27FC236}">
                <a16:creationId xmlns:a16="http://schemas.microsoft.com/office/drawing/2014/main" xmlns="" id="{57E098C2-9BB3-49FE-89BB-7EB1055B1880}"/>
              </a:ext>
            </a:extLst>
          </p:cNvPr>
          <p:cNvGrpSpPr/>
          <p:nvPr/>
        </p:nvGrpSpPr>
        <p:grpSpPr>
          <a:xfrm rot="5400000">
            <a:off x="279575" y="3069181"/>
            <a:ext cx="788128" cy="719643"/>
            <a:chOff x="5620106" y="5372383"/>
            <a:chExt cx="1097280" cy="849985"/>
          </a:xfrm>
        </p:grpSpPr>
        <p:sp>
          <p:nvSpPr>
            <p:cNvPr id="9" name="矩形: 圆角 8">
              <a:extLst>
                <a:ext uri="{FF2B5EF4-FFF2-40B4-BE49-F238E27FC236}">
                  <a16:creationId xmlns:a16="http://schemas.microsoft.com/office/drawing/2014/main" xmlns="" id="{2386C9F9-0EBB-4EB6-9CD9-2E7D95A11C33}"/>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箭头: V 形 17">
              <a:extLst>
                <a:ext uri="{FF2B5EF4-FFF2-40B4-BE49-F238E27FC236}">
                  <a16:creationId xmlns:a16="http://schemas.microsoft.com/office/drawing/2014/main" xmlns="" id="{D693B4B2-1EE3-4062-B586-FD4DDCAC94EF}"/>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23" name="组合 22">
            <a:extLst>
              <a:ext uri="{FF2B5EF4-FFF2-40B4-BE49-F238E27FC236}">
                <a16:creationId xmlns:a16="http://schemas.microsoft.com/office/drawing/2014/main" xmlns="" id="{BFBEAAAF-DC90-4BA8-AA25-8092E21E4866}"/>
              </a:ext>
            </a:extLst>
          </p:cNvPr>
          <p:cNvGrpSpPr/>
          <p:nvPr/>
        </p:nvGrpSpPr>
        <p:grpSpPr>
          <a:xfrm rot="16200000" flipH="1">
            <a:off x="11076053" y="3069182"/>
            <a:ext cx="788128" cy="719643"/>
            <a:chOff x="5620106" y="5372383"/>
            <a:chExt cx="1097280" cy="849985"/>
          </a:xfrm>
        </p:grpSpPr>
        <p:sp>
          <p:nvSpPr>
            <p:cNvPr id="24" name="矩形: 圆角 23">
              <a:extLst>
                <a:ext uri="{FF2B5EF4-FFF2-40B4-BE49-F238E27FC236}">
                  <a16:creationId xmlns:a16="http://schemas.microsoft.com/office/drawing/2014/main" xmlns="" id="{28B0FBEA-3FF2-4FE3-AA5C-DB622ED2088D}"/>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箭头: V 形 24">
              <a:extLst>
                <a:ext uri="{FF2B5EF4-FFF2-40B4-BE49-F238E27FC236}">
                  <a16:creationId xmlns:a16="http://schemas.microsoft.com/office/drawing/2014/main" xmlns="" id="{9195CE27-5DE7-4543-B1F2-91587B721A7A}"/>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Tree>
    <p:extLst>
      <p:ext uri="{BB962C8B-B14F-4D97-AF65-F5344CB8AC3E}">
        <p14:creationId xmlns:p14="http://schemas.microsoft.com/office/powerpoint/2010/main" val="1966837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9221A4BD-FDDA-4941-AC20-52C6FEBEE85E}"/>
              </a:ext>
            </a:extLst>
          </p:cNvPr>
          <p:cNvSpPr txBox="1"/>
          <p:nvPr/>
        </p:nvSpPr>
        <p:spPr>
          <a:xfrm>
            <a:off x="-97258" y="-542348"/>
            <a:ext cx="11248592" cy="3154710"/>
          </a:xfrm>
          <a:prstGeom prst="rect">
            <a:avLst/>
          </a:prstGeom>
          <a:noFill/>
        </p:spPr>
        <p:txBody>
          <a:bodyPr wrap="none" rtlCol="0">
            <a:spAutoFit/>
          </a:bodyPr>
          <a:lstStyle/>
          <a:p>
            <a:r>
              <a:rPr lang="en-US" altLang="zh-CN" sz="19900" dirty="0">
                <a:solidFill>
                  <a:srgbClr val="313C2E">
                    <a:alpha val="5000"/>
                  </a:srgbClr>
                </a:solidFill>
                <a:cs typeface="+mn-ea"/>
                <a:sym typeface="+mn-lt"/>
              </a:rPr>
              <a:t>education</a:t>
            </a:r>
            <a:endParaRPr lang="zh-CN" altLang="en-US" sz="19900" dirty="0">
              <a:solidFill>
                <a:srgbClr val="313C2E">
                  <a:alpha val="5000"/>
                </a:srgbClr>
              </a:solidFill>
              <a:cs typeface="+mn-ea"/>
              <a:sym typeface="+mn-lt"/>
            </a:endParaRPr>
          </a:p>
        </p:txBody>
      </p:sp>
      <p:sp>
        <p:nvSpPr>
          <p:cNvPr id="5" name="直角三角形 4">
            <a:extLst>
              <a:ext uri="{FF2B5EF4-FFF2-40B4-BE49-F238E27FC236}">
                <a16:creationId xmlns:a16="http://schemas.microsoft.com/office/drawing/2014/main" xmlns="" id="{505B3248-D72F-4D4A-A8B8-DC72DD6A0FC9}"/>
              </a:ext>
            </a:extLst>
          </p:cNvPr>
          <p:cNvSpPr/>
          <p:nvPr/>
        </p:nvSpPr>
        <p:spPr>
          <a:xfrm flipH="1">
            <a:off x="4623584" y="1592988"/>
            <a:ext cx="7857398" cy="543930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a:extLst>
              <a:ext uri="{FF2B5EF4-FFF2-40B4-BE49-F238E27FC236}">
                <a16:creationId xmlns:a16="http://schemas.microsoft.com/office/drawing/2014/main" xmlns="" id="{DDB6E9C3-9F28-4B9D-BFA4-31E85C4DF607}"/>
              </a:ext>
            </a:extLst>
          </p:cNvPr>
          <p:cNvSpPr/>
          <p:nvPr/>
        </p:nvSpPr>
        <p:spPr>
          <a:xfrm>
            <a:off x="772082" y="1303677"/>
            <a:ext cx="10748233" cy="4352245"/>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任意多边形: 形状 13">
            <a:extLst>
              <a:ext uri="{FF2B5EF4-FFF2-40B4-BE49-F238E27FC236}">
                <a16:creationId xmlns:a16="http://schemas.microsoft.com/office/drawing/2014/main" xmlns="" id="{1B7A1EA6-6A41-40B0-AB98-06B9B60F4B8E}"/>
              </a:ext>
            </a:extLst>
          </p:cNvPr>
          <p:cNvSpPr/>
          <p:nvPr/>
        </p:nvSpPr>
        <p:spPr>
          <a:xfrm flipH="1">
            <a:off x="2936563" y="1303677"/>
            <a:ext cx="8583753" cy="4352245"/>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文本框 19">
            <a:extLst>
              <a:ext uri="{FF2B5EF4-FFF2-40B4-BE49-F238E27FC236}">
                <a16:creationId xmlns:a16="http://schemas.microsoft.com/office/drawing/2014/main" xmlns="" id="{7DD4A5ED-9577-4132-84D7-905365997248}"/>
              </a:ext>
            </a:extLst>
          </p:cNvPr>
          <p:cNvSpPr txBox="1"/>
          <p:nvPr/>
        </p:nvSpPr>
        <p:spPr>
          <a:xfrm>
            <a:off x="1005179" y="1366611"/>
            <a:ext cx="1640193" cy="461665"/>
          </a:xfrm>
          <a:prstGeom prst="rect">
            <a:avLst/>
          </a:prstGeom>
          <a:noFill/>
        </p:spPr>
        <p:txBody>
          <a:bodyPr wrap="none" rtlCol="0">
            <a:spAutoFit/>
          </a:bodyPr>
          <a:lstStyle/>
          <a:p>
            <a:r>
              <a:rPr lang="en-US" altLang="zh-CN" sz="2400" dirty="0">
                <a:solidFill>
                  <a:srgbClr val="313C2E">
                    <a:alpha val="93000"/>
                  </a:srgbClr>
                </a:solidFill>
                <a:cs typeface="+mn-ea"/>
                <a:sym typeface="+mn-lt"/>
              </a:rPr>
              <a:t>Education.</a:t>
            </a:r>
          </a:p>
        </p:txBody>
      </p:sp>
      <p:grpSp>
        <p:nvGrpSpPr>
          <p:cNvPr id="32" name="组合 31">
            <a:extLst>
              <a:ext uri="{FF2B5EF4-FFF2-40B4-BE49-F238E27FC236}">
                <a16:creationId xmlns:a16="http://schemas.microsoft.com/office/drawing/2014/main" xmlns="" id="{172F4DD2-0EE4-4F38-98DC-4BB35F3AFA7C}"/>
              </a:ext>
            </a:extLst>
          </p:cNvPr>
          <p:cNvGrpSpPr/>
          <p:nvPr/>
        </p:nvGrpSpPr>
        <p:grpSpPr>
          <a:xfrm>
            <a:off x="7199597" y="1511349"/>
            <a:ext cx="4162479" cy="369332"/>
            <a:chOff x="7059449" y="983009"/>
            <a:chExt cx="4162479" cy="369332"/>
          </a:xfrm>
        </p:grpSpPr>
        <p:sp>
          <p:nvSpPr>
            <p:cNvPr id="28" name="文本框 27">
              <a:extLst>
                <a:ext uri="{FF2B5EF4-FFF2-40B4-BE49-F238E27FC236}">
                  <a16:creationId xmlns:a16="http://schemas.microsoft.com/office/drawing/2014/main" xmlns="" id="{2CF6E53E-0954-44D9-80C1-B03A8471B2C0}"/>
                </a:ext>
              </a:extLst>
            </p:cNvPr>
            <p:cNvSpPr txBox="1"/>
            <p:nvPr/>
          </p:nvSpPr>
          <p:spPr>
            <a:xfrm>
              <a:off x="7059449"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授课人：</a:t>
              </a:r>
            </a:p>
          </p:txBody>
        </p:sp>
        <p:sp>
          <p:nvSpPr>
            <p:cNvPr id="29" name="文本框 28">
              <a:extLst>
                <a:ext uri="{FF2B5EF4-FFF2-40B4-BE49-F238E27FC236}">
                  <a16:creationId xmlns:a16="http://schemas.microsoft.com/office/drawing/2014/main" xmlns="" id="{C89F4AE5-6CD5-40A0-9F77-CD06E06A1DFE}"/>
                </a:ext>
              </a:extLst>
            </p:cNvPr>
            <p:cNvSpPr txBox="1"/>
            <p:nvPr/>
          </p:nvSpPr>
          <p:spPr>
            <a:xfrm>
              <a:off x="8686878"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小清新</a:t>
              </a:r>
            </a:p>
          </p:txBody>
        </p:sp>
        <p:sp>
          <p:nvSpPr>
            <p:cNvPr id="30" name="文本框 29">
              <a:extLst>
                <a:ext uri="{FF2B5EF4-FFF2-40B4-BE49-F238E27FC236}">
                  <a16:creationId xmlns:a16="http://schemas.microsoft.com/office/drawing/2014/main" xmlns="" id="{E228C80C-6632-42D5-9F38-1C6FA9635695}"/>
                </a:ext>
              </a:extLst>
            </p:cNvPr>
            <p:cNvSpPr txBox="1"/>
            <p:nvPr/>
          </p:nvSpPr>
          <p:spPr>
            <a:xfrm>
              <a:off x="10314307"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时间</a:t>
              </a:r>
            </a:p>
          </p:txBody>
        </p:sp>
      </p:grpSp>
      <p:grpSp>
        <p:nvGrpSpPr>
          <p:cNvPr id="11" name="组合 10">
            <a:extLst>
              <a:ext uri="{FF2B5EF4-FFF2-40B4-BE49-F238E27FC236}">
                <a16:creationId xmlns:a16="http://schemas.microsoft.com/office/drawing/2014/main" xmlns="" id="{45880374-23B5-48CB-89D9-5A67718ED4CE}"/>
              </a:ext>
            </a:extLst>
          </p:cNvPr>
          <p:cNvGrpSpPr/>
          <p:nvPr/>
        </p:nvGrpSpPr>
        <p:grpSpPr>
          <a:xfrm>
            <a:off x="1936338" y="2521522"/>
            <a:ext cx="3800817" cy="2005878"/>
            <a:chOff x="1936338" y="2521522"/>
            <a:chExt cx="3800817" cy="2005878"/>
          </a:xfrm>
        </p:grpSpPr>
        <p:sp>
          <p:nvSpPr>
            <p:cNvPr id="22" name="文本框 21">
              <a:extLst>
                <a:ext uri="{FF2B5EF4-FFF2-40B4-BE49-F238E27FC236}">
                  <a16:creationId xmlns:a16="http://schemas.microsoft.com/office/drawing/2014/main" xmlns="" id="{406EB88F-AD96-49B9-8BAA-9FDE1A237DEF}"/>
                </a:ext>
              </a:extLst>
            </p:cNvPr>
            <p:cNvSpPr txBox="1"/>
            <p:nvPr/>
          </p:nvSpPr>
          <p:spPr>
            <a:xfrm>
              <a:off x="1936338" y="2989198"/>
              <a:ext cx="2954655" cy="923330"/>
            </a:xfrm>
            <a:prstGeom prst="rect">
              <a:avLst/>
            </a:prstGeom>
            <a:noFill/>
          </p:spPr>
          <p:txBody>
            <a:bodyPr wrap="none" rtlCol="0">
              <a:spAutoFit/>
            </a:bodyPr>
            <a:lstStyle/>
            <a:p>
              <a:r>
                <a:rPr lang="zh-CN" altLang="en-US" sz="5400" dirty="0">
                  <a:cs typeface="+mn-ea"/>
                  <a:sym typeface="+mn-lt"/>
                </a:rPr>
                <a:t>教学反思</a:t>
              </a:r>
            </a:p>
          </p:txBody>
        </p:sp>
        <p:sp>
          <p:nvSpPr>
            <p:cNvPr id="24" name="文本框 23">
              <a:extLst>
                <a:ext uri="{FF2B5EF4-FFF2-40B4-BE49-F238E27FC236}">
                  <a16:creationId xmlns:a16="http://schemas.microsoft.com/office/drawing/2014/main" xmlns="" id="{F5C14243-A1BA-43F5-8ABC-B8CF9D1E515A}"/>
                </a:ext>
              </a:extLst>
            </p:cNvPr>
            <p:cNvSpPr txBox="1"/>
            <p:nvPr/>
          </p:nvSpPr>
          <p:spPr>
            <a:xfrm>
              <a:off x="1961762" y="4127290"/>
              <a:ext cx="3775393" cy="400110"/>
            </a:xfrm>
            <a:prstGeom prst="rect">
              <a:avLst/>
            </a:prstGeom>
            <a:noFill/>
          </p:spPr>
          <p:txBody>
            <a:bodyPr wrap="none" rtlCol="0">
              <a:spAutoFit/>
            </a:bodyPr>
            <a:lstStyle/>
            <a:p>
              <a:r>
                <a:rPr lang="zh-CN" altLang="en-US" sz="2000" dirty="0">
                  <a:cs typeface="+mn-ea"/>
                  <a:sym typeface="+mn-lt"/>
                </a:rPr>
                <a:t>点击此处添加具体文本说明内容</a:t>
              </a:r>
            </a:p>
          </p:txBody>
        </p:sp>
        <p:cxnSp>
          <p:nvCxnSpPr>
            <p:cNvPr id="7" name="直接连接符 6">
              <a:extLst>
                <a:ext uri="{FF2B5EF4-FFF2-40B4-BE49-F238E27FC236}">
                  <a16:creationId xmlns:a16="http://schemas.microsoft.com/office/drawing/2014/main" xmlns="" id="{6D11887A-3D40-4B95-82FD-22D4FD7A5C9D}"/>
                </a:ext>
              </a:extLst>
            </p:cNvPr>
            <p:cNvCxnSpPr/>
            <p:nvPr/>
          </p:nvCxnSpPr>
          <p:spPr>
            <a:xfrm>
              <a:off x="2099326" y="3988728"/>
              <a:ext cx="1258803" cy="0"/>
            </a:xfrm>
            <a:prstGeom prst="line">
              <a:avLst/>
            </a:prstGeom>
            <a:ln>
              <a:solidFill>
                <a:srgbClr val="313C2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33BF352C-E893-4DA5-87C5-39695602C860}"/>
                </a:ext>
              </a:extLst>
            </p:cNvPr>
            <p:cNvSpPr txBox="1"/>
            <p:nvPr/>
          </p:nvSpPr>
          <p:spPr>
            <a:xfrm>
              <a:off x="2038915" y="2521522"/>
              <a:ext cx="1039067" cy="400110"/>
            </a:xfrm>
            <a:prstGeom prst="rect">
              <a:avLst/>
            </a:prstGeom>
            <a:noFill/>
          </p:spPr>
          <p:txBody>
            <a:bodyPr wrap="none" rtlCol="0">
              <a:spAutoFit/>
            </a:bodyPr>
            <a:lstStyle/>
            <a:p>
              <a:r>
                <a:rPr lang="en-US" altLang="zh-CN" sz="2000" b="1" dirty="0">
                  <a:solidFill>
                    <a:srgbClr val="313C2E"/>
                  </a:solidFill>
                  <a:cs typeface="+mn-ea"/>
                  <a:sym typeface="+mn-lt"/>
                </a:rPr>
                <a:t>Part 04</a:t>
              </a:r>
              <a:endParaRPr lang="zh-CN" altLang="en-US" sz="2000" b="1" dirty="0">
                <a:solidFill>
                  <a:srgbClr val="313C2E"/>
                </a:solidFill>
                <a:cs typeface="+mn-ea"/>
                <a:sym typeface="+mn-lt"/>
              </a:endParaRPr>
            </a:p>
          </p:txBody>
        </p:sp>
      </p:grpSp>
      <p:grpSp>
        <p:nvGrpSpPr>
          <p:cNvPr id="42" name="组合 41">
            <a:extLst>
              <a:ext uri="{FF2B5EF4-FFF2-40B4-BE49-F238E27FC236}">
                <a16:creationId xmlns:a16="http://schemas.microsoft.com/office/drawing/2014/main" xmlns=""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xmlns=""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箭头: V 形 43">
              <a:extLst>
                <a:ext uri="{FF2B5EF4-FFF2-40B4-BE49-F238E27FC236}">
                  <a16:creationId xmlns:a16="http://schemas.microsoft.com/office/drawing/2014/main" xmlns=""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4" name="组合 3">
            <a:extLst>
              <a:ext uri="{FF2B5EF4-FFF2-40B4-BE49-F238E27FC236}">
                <a16:creationId xmlns:a16="http://schemas.microsoft.com/office/drawing/2014/main" xmlns="" id="{B346B64B-AD84-49BE-89EF-8C0037A69A4B}"/>
              </a:ext>
            </a:extLst>
          </p:cNvPr>
          <p:cNvGrpSpPr/>
          <p:nvPr/>
        </p:nvGrpSpPr>
        <p:grpSpPr>
          <a:xfrm>
            <a:off x="6911748" y="2551575"/>
            <a:ext cx="2452888" cy="2008432"/>
            <a:chOff x="6911748" y="2551575"/>
            <a:chExt cx="2452888" cy="2008432"/>
          </a:xfrm>
        </p:grpSpPr>
        <p:sp>
          <p:nvSpPr>
            <p:cNvPr id="45" name="文本框 44">
              <a:extLst>
                <a:ext uri="{FF2B5EF4-FFF2-40B4-BE49-F238E27FC236}">
                  <a16:creationId xmlns:a16="http://schemas.microsoft.com/office/drawing/2014/main" xmlns="" id="{08AEAB3D-3E06-46C9-8CF0-0D93ECE9111F}"/>
                </a:ext>
              </a:extLst>
            </p:cNvPr>
            <p:cNvSpPr txBox="1"/>
            <p:nvPr/>
          </p:nvSpPr>
          <p:spPr>
            <a:xfrm>
              <a:off x="8161400" y="2551575"/>
              <a:ext cx="1200159" cy="1567480"/>
            </a:xfrm>
            <a:custGeom>
              <a:avLst/>
              <a:gdLst/>
              <a:ahLst/>
              <a:cxnLst/>
              <a:rect l="l" t="t" r="r" b="b"/>
              <a:pathLst>
                <a:path w="1200159" h="1567480">
                  <a:moveTo>
                    <a:pt x="586425" y="0"/>
                  </a:moveTo>
                  <a:cubicBezTo>
                    <a:pt x="606682" y="4051"/>
                    <a:pt x="616810" y="19244"/>
                    <a:pt x="616810" y="45577"/>
                  </a:cubicBezTo>
                  <a:cubicBezTo>
                    <a:pt x="600604" y="90142"/>
                    <a:pt x="581361" y="217758"/>
                    <a:pt x="559079" y="428425"/>
                  </a:cubicBezTo>
                  <a:cubicBezTo>
                    <a:pt x="401078" y="744427"/>
                    <a:pt x="309924" y="977376"/>
                    <a:pt x="285616" y="1127274"/>
                  </a:cubicBezTo>
                  <a:lnTo>
                    <a:pt x="285616" y="1151582"/>
                  </a:lnTo>
                  <a:lnTo>
                    <a:pt x="358540" y="1172851"/>
                  </a:lnTo>
                  <a:lnTo>
                    <a:pt x="628964" y="1172851"/>
                  </a:lnTo>
                  <a:cubicBezTo>
                    <a:pt x="655297" y="518567"/>
                    <a:pt x="722144" y="149898"/>
                    <a:pt x="829503" y="66847"/>
                  </a:cubicBezTo>
                  <a:cubicBezTo>
                    <a:pt x="849760" y="70898"/>
                    <a:pt x="859888" y="86090"/>
                    <a:pt x="859888" y="112424"/>
                  </a:cubicBezTo>
                  <a:lnTo>
                    <a:pt x="829503" y="133693"/>
                  </a:lnTo>
                  <a:cubicBezTo>
                    <a:pt x="886221" y="291694"/>
                    <a:pt x="914580" y="450707"/>
                    <a:pt x="914580" y="610734"/>
                  </a:cubicBezTo>
                  <a:lnTo>
                    <a:pt x="914580" y="653272"/>
                  </a:lnTo>
                  <a:cubicBezTo>
                    <a:pt x="914580" y="732273"/>
                    <a:pt x="910529" y="860901"/>
                    <a:pt x="902426" y="1039159"/>
                  </a:cubicBezTo>
                  <a:cubicBezTo>
                    <a:pt x="949016" y="931799"/>
                    <a:pt x="1001683" y="878119"/>
                    <a:pt x="1060427" y="878119"/>
                  </a:cubicBezTo>
                  <a:cubicBezTo>
                    <a:pt x="1131832" y="903947"/>
                    <a:pt x="1176459" y="969654"/>
                    <a:pt x="1194310" y="1075241"/>
                  </a:cubicBezTo>
                  <a:lnTo>
                    <a:pt x="1200159" y="1153138"/>
                  </a:lnTo>
                  <a:lnTo>
                    <a:pt x="601618" y="1567480"/>
                  </a:lnTo>
                  <a:lnTo>
                    <a:pt x="601618" y="1488853"/>
                  </a:lnTo>
                  <a:cubicBezTo>
                    <a:pt x="492232" y="1519238"/>
                    <a:pt x="363604" y="1542533"/>
                    <a:pt x="215731" y="1558738"/>
                  </a:cubicBezTo>
                  <a:cubicBezTo>
                    <a:pt x="71910" y="1506071"/>
                    <a:pt x="0" y="1400737"/>
                    <a:pt x="0" y="1242736"/>
                  </a:cubicBezTo>
                  <a:cubicBezTo>
                    <a:pt x="0" y="1133351"/>
                    <a:pt x="105333" y="809247"/>
                    <a:pt x="316001" y="270424"/>
                  </a:cubicBezTo>
                  <a:cubicBezTo>
                    <a:pt x="370693" y="195475"/>
                    <a:pt x="460835" y="105334"/>
                    <a:pt x="586425" y="0"/>
                  </a:cubicBezTo>
                  <a:close/>
                </a:path>
              </a:pathLst>
            </a:custGeom>
            <a:solidFill>
              <a:srgbClr val="313C2E"/>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cs typeface="+mn-ea"/>
                <a:sym typeface="+mn-lt"/>
              </a:endParaRPr>
            </a:p>
          </p:txBody>
        </p:sp>
        <p:sp>
          <p:nvSpPr>
            <p:cNvPr id="39" name="文本框 38">
              <a:extLst>
                <a:ext uri="{FF2B5EF4-FFF2-40B4-BE49-F238E27FC236}">
                  <a16:creationId xmlns:a16="http://schemas.microsoft.com/office/drawing/2014/main" xmlns="" id="{39571817-A55F-4CA2-B84D-8B8C85BA63C3}"/>
                </a:ext>
              </a:extLst>
            </p:cNvPr>
            <p:cNvSpPr txBox="1"/>
            <p:nvPr/>
          </p:nvSpPr>
          <p:spPr>
            <a:xfrm>
              <a:off x="6911748" y="2624103"/>
              <a:ext cx="999658" cy="1929827"/>
            </a:xfrm>
            <a:custGeom>
              <a:avLst/>
              <a:gdLst/>
              <a:ahLst/>
              <a:cxnLst/>
              <a:rect l="l" t="t" r="r" b="b"/>
              <a:pathLst>
                <a:path w="999658" h="1929827">
                  <a:moveTo>
                    <a:pt x="375617" y="0"/>
                  </a:moveTo>
                  <a:lnTo>
                    <a:pt x="400889" y="17487"/>
                  </a:lnTo>
                  <a:cubicBezTo>
                    <a:pt x="414689" y="28375"/>
                    <a:pt x="428932" y="40909"/>
                    <a:pt x="443618" y="55088"/>
                  </a:cubicBezTo>
                  <a:cubicBezTo>
                    <a:pt x="526669" y="42934"/>
                    <a:pt x="586426" y="36857"/>
                    <a:pt x="622888" y="36857"/>
                  </a:cubicBezTo>
                  <a:cubicBezTo>
                    <a:pt x="760632" y="123960"/>
                    <a:pt x="863940" y="310320"/>
                    <a:pt x="932812" y="595937"/>
                  </a:cubicBezTo>
                  <a:cubicBezTo>
                    <a:pt x="977376" y="770143"/>
                    <a:pt x="999658" y="890669"/>
                    <a:pt x="999658" y="957515"/>
                  </a:cubicBezTo>
                  <a:cubicBezTo>
                    <a:pt x="801145" y="1593569"/>
                    <a:pt x="638080" y="1911596"/>
                    <a:pt x="510464" y="1911596"/>
                  </a:cubicBezTo>
                  <a:lnTo>
                    <a:pt x="376771" y="1929827"/>
                  </a:lnTo>
                  <a:lnTo>
                    <a:pt x="355502" y="1929827"/>
                  </a:lnTo>
                  <a:cubicBezTo>
                    <a:pt x="191424" y="1929827"/>
                    <a:pt x="109385" y="1749544"/>
                    <a:pt x="109385" y="1388979"/>
                  </a:cubicBezTo>
                  <a:cubicBezTo>
                    <a:pt x="54693" y="1344414"/>
                    <a:pt x="18231" y="1067913"/>
                    <a:pt x="0" y="559475"/>
                  </a:cubicBezTo>
                  <a:cubicBezTo>
                    <a:pt x="0" y="437176"/>
                    <a:pt x="13531" y="332824"/>
                    <a:pt x="40592" y="246417"/>
                  </a:cubicBezTo>
                  <a:lnTo>
                    <a:pt x="48406" y="226513"/>
                  </a:lnTo>
                  <a:lnTo>
                    <a:pt x="375617" y="0"/>
                  </a:lnTo>
                  <a:close/>
                  <a:moveTo>
                    <a:pt x="467925" y="179666"/>
                  </a:moveTo>
                  <a:cubicBezTo>
                    <a:pt x="334232" y="208025"/>
                    <a:pt x="267386" y="286012"/>
                    <a:pt x="267386" y="413628"/>
                  </a:cubicBezTo>
                  <a:cubicBezTo>
                    <a:pt x="206616" y="514911"/>
                    <a:pt x="169142" y="641514"/>
                    <a:pt x="154962" y="793438"/>
                  </a:cubicBezTo>
                  <a:cubicBezTo>
                    <a:pt x="154962" y="1429492"/>
                    <a:pt x="251181" y="1747519"/>
                    <a:pt x="443618" y="1747519"/>
                  </a:cubicBezTo>
                  <a:cubicBezTo>
                    <a:pt x="557054" y="1747519"/>
                    <a:pt x="676567" y="1621928"/>
                    <a:pt x="802158" y="1370748"/>
                  </a:cubicBezTo>
                  <a:cubicBezTo>
                    <a:pt x="816337" y="1220850"/>
                    <a:pt x="845709" y="1112477"/>
                    <a:pt x="890273" y="1045631"/>
                  </a:cubicBezTo>
                  <a:lnTo>
                    <a:pt x="865965" y="957515"/>
                  </a:lnTo>
                  <a:lnTo>
                    <a:pt x="865965" y="936246"/>
                  </a:lnTo>
                  <a:cubicBezTo>
                    <a:pt x="865965" y="881553"/>
                    <a:pt x="874068" y="821797"/>
                    <a:pt x="890273" y="756976"/>
                  </a:cubicBezTo>
                  <a:cubicBezTo>
                    <a:pt x="890273" y="588847"/>
                    <a:pt x="808235" y="396410"/>
                    <a:pt x="644157" y="179666"/>
                  </a:cubicBezTo>
                  <a:lnTo>
                    <a:pt x="467925" y="179666"/>
                  </a:lnTo>
                  <a:close/>
                </a:path>
              </a:pathLst>
            </a:custGeom>
            <a:solidFill>
              <a:srgbClr val="313C2E"/>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cs typeface="+mn-ea"/>
                <a:sym typeface="+mn-lt"/>
              </a:endParaRPr>
            </a:p>
          </p:txBody>
        </p:sp>
        <p:sp>
          <p:nvSpPr>
            <p:cNvPr id="34" name="文本框 33">
              <a:extLst>
                <a:ext uri="{FF2B5EF4-FFF2-40B4-BE49-F238E27FC236}">
                  <a16:creationId xmlns:a16="http://schemas.microsoft.com/office/drawing/2014/main" xmlns="" id="{9ED3CA07-2EA0-4333-B89C-42B5F8D33504}"/>
                </a:ext>
              </a:extLst>
            </p:cNvPr>
            <p:cNvSpPr txBox="1"/>
            <p:nvPr/>
          </p:nvSpPr>
          <p:spPr>
            <a:xfrm>
              <a:off x="6960154" y="2588037"/>
              <a:ext cx="327211" cy="262579"/>
            </a:xfrm>
            <a:custGeom>
              <a:avLst/>
              <a:gdLst/>
              <a:ahLst/>
              <a:cxnLst/>
              <a:rect l="l" t="t" r="r" b="b"/>
              <a:pathLst>
                <a:path w="327211" h="262579">
                  <a:moveTo>
                    <a:pt x="240249" y="0"/>
                  </a:moveTo>
                  <a:cubicBezTo>
                    <a:pt x="262532" y="2026"/>
                    <a:pt x="286586" y="10635"/>
                    <a:pt x="312413" y="25827"/>
                  </a:cubicBezTo>
                  <a:lnTo>
                    <a:pt x="327211" y="36066"/>
                  </a:lnTo>
                  <a:lnTo>
                    <a:pt x="0" y="262579"/>
                  </a:lnTo>
                  <a:lnTo>
                    <a:pt x="23758" y="202059"/>
                  </a:lnTo>
                  <a:cubicBezTo>
                    <a:pt x="71867" y="102802"/>
                    <a:pt x="144031" y="35449"/>
                    <a:pt x="240249" y="0"/>
                  </a:cubicBezTo>
                  <a:close/>
                </a:path>
              </a:pathLst>
            </a:custGeom>
            <a:solidFill>
              <a:srgbClr val="DED4B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cs typeface="+mn-ea"/>
                <a:sym typeface="+mn-lt"/>
              </a:endParaRPr>
            </a:p>
          </p:txBody>
        </p:sp>
        <p:sp>
          <p:nvSpPr>
            <p:cNvPr id="31" name="文本框 30">
              <a:extLst>
                <a:ext uri="{FF2B5EF4-FFF2-40B4-BE49-F238E27FC236}">
                  <a16:creationId xmlns:a16="http://schemas.microsoft.com/office/drawing/2014/main" xmlns="" id="{D27CE38E-5632-4234-BCFF-496A2E1C7043}"/>
                </a:ext>
              </a:extLst>
            </p:cNvPr>
            <p:cNvSpPr txBox="1"/>
            <p:nvPr/>
          </p:nvSpPr>
          <p:spPr>
            <a:xfrm>
              <a:off x="8763018" y="3704713"/>
              <a:ext cx="601618" cy="855294"/>
            </a:xfrm>
            <a:custGeom>
              <a:avLst/>
              <a:gdLst/>
              <a:ahLst/>
              <a:cxnLst/>
              <a:rect l="l" t="t" r="r" b="b"/>
              <a:pathLst>
                <a:path w="601618" h="855294">
                  <a:moveTo>
                    <a:pt x="598541" y="0"/>
                  </a:moveTo>
                  <a:lnTo>
                    <a:pt x="601618" y="40983"/>
                  </a:lnTo>
                  <a:cubicBezTo>
                    <a:pt x="601618" y="192906"/>
                    <a:pt x="496284" y="268868"/>
                    <a:pt x="285616" y="268868"/>
                  </a:cubicBezTo>
                  <a:lnTo>
                    <a:pt x="285616" y="651716"/>
                  </a:lnTo>
                  <a:cubicBezTo>
                    <a:pt x="285616" y="767178"/>
                    <a:pt x="238013" y="835038"/>
                    <a:pt x="142808" y="855294"/>
                  </a:cubicBezTo>
                  <a:cubicBezTo>
                    <a:pt x="57730" y="855294"/>
                    <a:pt x="10128" y="765153"/>
                    <a:pt x="0" y="584870"/>
                  </a:cubicBezTo>
                  <a:lnTo>
                    <a:pt x="0" y="414342"/>
                  </a:lnTo>
                  <a:lnTo>
                    <a:pt x="598541" y="0"/>
                  </a:lnTo>
                  <a:close/>
                </a:path>
              </a:pathLst>
            </a:custGeom>
            <a:solidFill>
              <a:srgbClr val="DED4BB"/>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sz="23900" dirty="0">
                <a:cs typeface="+mn-ea"/>
                <a:sym typeface="+mn-lt"/>
              </a:endParaRPr>
            </a:p>
          </p:txBody>
        </p:sp>
      </p:grpSp>
    </p:spTree>
    <p:extLst>
      <p:ext uri="{BB962C8B-B14F-4D97-AF65-F5344CB8AC3E}">
        <p14:creationId xmlns:p14="http://schemas.microsoft.com/office/powerpoint/2010/main" val="31085035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24" name="组合 23">
            <a:extLst>
              <a:ext uri="{FF2B5EF4-FFF2-40B4-BE49-F238E27FC236}">
                <a16:creationId xmlns:a16="http://schemas.microsoft.com/office/drawing/2014/main" xmlns="" id="{46E12FA1-45B5-47B9-87E3-9C5D938FA3CC}"/>
              </a:ext>
            </a:extLst>
          </p:cNvPr>
          <p:cNvGrpSpPr/>
          <p:nvPr/>
        </p:nvGrpSpPr>
        <p:grpSpPr>
          <a:xfrm>
            <a:off x="281940" y="1828800"/>
            <a:ext cx="11628120" cy="2257818"/>
            <a:chOff x="281940" y="1828800"/>
            <a:chExt cx="11628120" cy="2257818"/>
          </a:xfrm>
        </p:grpSpPr>
        <p:sp>
          <p:nvSpPr>
            <p:cNvPr id="8" name="矩形 7">
              <a:extLst>
                <a:ext uri="{FF2B5EF4-FFF2-40B4-BE49-F238E27FC236}">
                  <a16:creationId xmlns:a16="http://schemas.microsoft.com/office/drawing/2014/main" xmlns="" id="{74EF975F-99B5-4C4E-9EBA-6AAAC7E75763}"/>
                </a:ext>
              </a:extLst>
            </p:cNvPr>
            <p:cNvSpPr/>
            <p:nvPr/>
          </p:nvSpPr>
          <p:spPr>
            <a:xfrm>
              <a:off x="281940" y="2219182"/>
              <a:ext cx="11628120" cy="1867436"/>
            </a:xfrm>
            <a:prstGeom prst="rect">
              <a:avLst/>
            </a:prstGeom>
            <a:solidFill>
              <a:srgbClr val="FBF9FB"/>
            </a:solidFill>
            <a:ln>
              <a:noFill/>
            </a:ln>
            <a:effectLst>
              <a:outerShdw blurRad="342900" dist="139700" dir="5400000" algn="t" rotWithShape="0">
                <a:srgbClr val="313C2E">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a:extLst>
                <a:ext uri="{FF2B5EF4-FFF2-40B4-BE49-F238E27FC236}">
                  <a16:creationId xmlns:a16="http://schemas.microsoft.com/office/drawing/2014/main" xmlns="" id="{EB2AEDB1-E7B5-4C14-BCD1-F066529F512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1826639" y="1828800"/>
              <a:ext cx="1998738" cy="1998738"/>
            </a:xfrm>
            <a:prstGeom prst="ellipse">
              <a:avLst/>
            </a:prstGeom>
            <a:effectLst>
              <a:outerShdw blurRad="63500" sx="102000" sy="102000" algn="ctr" rotWithShape="0">
                <a:srgbClr val="313C2E">
                  <a:alpha val="40000"/>
                </a:srgbClr>
              </a:outerShdw>
            </a:effectLst>
          </p:spPr>
        </p:pic>
        <p:pic>
          <p:nvPicPr>
            <p:cNvPr id="10" name="图片 9">
              <a:extLst>
                <a:ext uri="{FF2B5EF4-FFF2-40B4-BE49-F238E27FC236}">
                  <a16:creationId xmlns:a16="http://schemas.microsoft.com/office/drawing/2014/main" xmlns="" id="{8734532E-1654-4A23-9066-9342EB08099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8998397">
              <a:off x="5096632" y="1828800"/>
              <a:ext cx="1998738" cy="1998738"/>
            </a:xfrm>
            <a:prstGeom prst="ellipse">
              <a:avLst/>
            </a:prstGeom>
            <a:effectLst>
              <a:outerShdw blurRad="63500" sx="102000" sy="102000" algn="ctr" rotWithShape="0">
                <a:srgbClr val="313C2E">
                  <a:alpha val="40000"/>
                </a:srgbClr>
              </a:outerShdw>
            </a:effectLst>
          </p:spPr>
        </p:pic>
        <p:pic>
          <p:nvPicPr>
            <p:cNvPr id="11" name="图片 10">
              <a:extLst>
                <a:ext uri="{FF2B5EF4-FFF2-40B4-BE49-F238E27FC236}">
                  <a16:creationId xmlns:a16="http://schemas.microsoft.com/office/drawing/2014/main" xmlns="" id="{BDC3485C-AF0F-4309-84BC-C57320B1A28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758650">
              <a:off x="8366624" y="1828800"/>
              <a:ext cx="1998738" cy="1998738"/>
            </a:xfrm>
            <a:prstGeom prst="ellipse">
              <a:avLst/>
            </a:prstGeom>
            <a:effectLst>
              <a:outerShdw blurRad="63500" sx="102000" sy="102000" algn="ctr" rotWithShape="0">
                <a:srgbClr val="313C2E">
                  <a:alpha val="40000"/>
                </a:srgbClr>
              </a:outerShdw>
            </a:effectLst>
          </p:spPr>
        </p:pic>
      </p:grpSp>
      <p:grpSp>
        <p:nvGrpSpPr>
          <p:cNvPr id="14" name="组合 13">
            <a:extLst>
              <a:ext uri="{FF2B5EF4-FFF2-40B4-BE49-F238E27FC236}">
                <a16:creationId xmlns:a16="http://schemas.microsoft.com/office/drawing/2014/main" xmlns="" id="{CB1F8E62-3766-4EB8-9E86-2CEA3A75B446}"/>
              </a:ext>
            </a:extLst>
          </p:cNvPr>
          <p:cNvGrpSpPr/>
          <p:nvPr/>
        </p:nvGrpSpPr>
        <p:grpSpPr>
          <a:xfrm>
            <a:off x="1826638" y="4507481"/>
            <a:ext cx="1992542" cy="1452637"/>
            <a:chOff x="1985098" y="4375711"/>
            <a:chExt cx="1992542" cy="1452637"/>
          </a:xfrm>
        </p:grpSpPr>
        <p:sp>
          <p:nvSpPr>
            <p:cNvPr id="12" name="文本框 11">
              <a:extLst>
                <a:ext uri="{FF2B5EF4-FFF2-40B4-BE49-F238E27FC236}">
                  <a16:creationId xmlns:a16="http://schemas.microsoft.com/office/drawing/2014/main" xmlns="" id="{6D70CCBB-F234-43C6-9C19-D707B0826CEA}"/>
                </a:ext>
              </a:extLst>
            </p:cNvPr>
            <p:cNvSpPr txBox="1"/>
            <p:nvPr/>
          </p:nvSpPr>
          <p:spPr>
            <a:xfrm>
              <a:off x="2145347" y="437571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13" name="文本框 12">
              <a:extLst>
                <a:ext uri="{FF2B5EF4-FFF2-40B4-BE49-F238E27FC236}">
                  <a16:creationId xmlns:a16="http://schemas.microsoft.com/office/drawing/2014/main" xmlns="" id="{B505FF9D-C6BB-46FA-B28C-8B9BA4EDCD51}"/>
                </a:ext>
              </a:extLst>
            </p:cNvPr>
            <p:cNvSpPr txBox="1"/>
            <p:nvPr/>
          </p:nvSpPr>
          <p:spPr>
            <a:xfrm>
              <a:off x="1985098" y="4939258"/>
              <a:ext cx="1992542" cy="889090"/>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a:t>
              </a:r>
            </a:p>
          </p:txBody>
        </p:sp>
      </p:grpSp>
      <p:grpSp>
        <p:nvGrpSpPr>
          <p:cNvPr id="15" name="组合 14">
            <a:extLst>
              <a:ext uri="{FF2B5EF4-FFF2-40B4-BE49-F238E27FC236}">
                <a16:creationId xmlns:a16="http://schemas.microsoft.com/office/drawing/2014/main" xmlns="" id="{730B8317-5774-440B-8BAA-4903F99B5734}"/>
              </a:ext>
            </a:extLst>
          </p:cNvPr>
          <p:cNvGrpSpPr/>
          <p:nvPr/>
        </p:nvGrpSpPr>
        <p:grpSpPr>
          <a:xfrm>
            <a:off x="5099729" y="4507481"/>
            <a:ext cx="1992542" cy="1452637"/>
            <a:chOff x="1985098" y="4375711"/>
            <a:chExt cx="1992542" cy="1452637"/>
          </a:xfrm>
        </p:grpSpPr>
        <p:sp>
          <p:nvSpPr>
            <p:cNvPr id="16" name="文本框 15">
              <a:extLst>
                <a:ext uri="{FF2B5EF4-FFF2-40B4-BE49-F238E27FC236}">
                  <a16:creationId xmlns:a16="http://schemas.microsoft.com/office/drawing/2014/main" xmlns="" id="{7DA34DFD-83BF-446D-9C57-47E37252B8EC}"/>
                </a:ext>
              </a:extLst>
            </p:cNvPr>
            <p:cNvSpPr txBox="1"/>
            <p:nvPr/>
          </p:nvSpPr>
          <p:spPr>
            <a:xfrm>
              <a:off x="2145347" y="437571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17" name="文本框 16">
              <a:extLst>
                <a:ext uri="{FF2B5EF4-FFF2-40B4-BE49-F238E27FC236}">
                  <a16:creationId xmlns:a16="http://schemas.microsoft.com/office/drawing/2014/main" xmlns="" id="{1F736D8B-B5E2-4EB9-948A-2B67393ECB01}"/>
                </a:ext>
              </a:extLst>
            </p:cNvPr>
            <p:cNvSpPr txBox="1"/>
            <p:nvPr/>
          </p:nvSpPr>
          <p:spPr>
            <a:xfrm>
              <a:off x="1985098" y="4939258"/>
              <a:ext cx="1992542" cy="889090"/>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a:t>
              </a:r>
            </a:p>
          </p:txBody>
        </p:sp>
      </p:grpSp>
      <p:grpSp>
        <p:nvGrpSpPr>
          <p:cNvPr id="21" name="组合 20">
            <a:extLst>
              <a:ext uri="{FF2B5EF4-FFF2-40B4-BE49-F238E27FC236}">
                <a16:creationId xmlns:a16="http://schemas.microsoft.com/office/drawing/2014/main" xmlns="" id="{8C3896F6-100C-48E1-8194-35F27E5F4D3C}"/>
              </a:ext>
            </a:extLst>
          </p:cNvPr>
          <p:cNvGrpSpPr/>
          <p:nvPr/>
        </p:nvGrpSpPr>
        <p:grpSpPr>
          <a:xfrm>
            <a:off x="8369722" y="4507481"/>
            <a:ext cx="1992542" cy="1452637"/>
            <a:chOff x="1985098" y="4375711"/>
            <a:chExt cx="1992542" cy="1452637"/>
          </a:xfrm>
        </p:grpSpPr>
        <p:sp>
          <p:nvSpPr>
            <p:cNvPr id="22" name="文本框 21">
              <a:extLst>
                <a:ext uri="{FF2B5EF4-FFF2-40B4-BE49-F238E27FC236}">
                  <a16:creationId xmlns:a16="http://schemas.microsoft.com/office/drawing/2014/main" xmlns="" id="{23F2BF51-ABF2-47B0-AE49-47306302B7BB}"/>
                </a:ext>
              </a:extLst>
            </p:cNvPr>
            <p:cNvSpPr txBox="1"/>
            <p:nvPr/>
          </p:nvSpPr>
          <p:spPr>
            <a:xfrm>
              <a:off x="2145347" y="437571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23" name="文本框 22">
              <a:extLst>
                <a:ext uri="{FF2B5EF4-FFF2-40B4-BE49-F238E27FC236}">
                  <a16:creationId xmlns:a16="http://schemas.microsoft.com/office/drawing/2014/main" xmlns="" id="{FE27E39B-0BEF-4E4D-8E22-F253D181E2AB}"/>
                </a:ext>
              </a:extLst>
            </p:cNvPr>
            <p:cNvSpPr txBox="1"/>
            <p:nvPr/>
          </p:nvSpPr>
          <p:spPr>
            <a:xfrm>
              <a:off x="1985098" y="4939258"/>
              <a:ext cx="1992542" cy="889090"/>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a:t>
              </a:r>
            </a:p>
          </p:txBody>
        </p:sp>
      </p:grpSp>
    </p:spTree>
    <p:extLst>
      <p:ext uri="{BB962C8B-B14F-4D97-AF65-F5344CB8AC3E}">
        <p14:creationId xmlns:p14="http://schemas.microsoft.com/office/powerpoint/2010/main" val="14356772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24" name="组合 23">
            <a:extLst>
              <a:ext uri="{FF2B5EF4-FFF2-40B4-BE49-F238E27FC236}">
                <a16:creationId xmlns:a16="http://schemas.microsoft.com/office/drawing/2014/main" xmlns="" id="{BF551F4B-57FD-4C6E-9CC0-FF4A3D80263B}"/>
              </a:ext>
            </a:extLst>
          </p:cNvPr>
          <p:cNvGrpSpPr/>
          <p:nvPr/>
        </p:nvGrpSpPr>
        <p:grpSpPr>
          <a:xfrm>
            <a:off x="1226126" y="1484317"/>
            <a:ext cx="9739748" cy="4200203"/>
            <a:chOff x="1226126" y="1484317"/>
            <a:chExt cx="9739748" cy="4200203"/>
          </a:xfrm>
        </p:grpSpPr>
        <p:sp>
          <p:nvSpPr>
            <p:cNvPr id="7" name="矩形 6">
              <a:extLst>
                <a:ext uri="{FF2B5EF4-FFF2-40B4-BE49-F238E27FC236}">
                  <a16:creationId xmlns:a16="http://schemas.microsoft.com/office/drawing/2014/main" xmlns="" id="{F6737D2F-FAC3-444C-9188-B48DB39E2959}"/>
                </a:ext>
              </a:extLst>
            </p:cNvPr>
            <p:cNvSpPr/>
            <p:nvPr/>
          </p:nvSpPr>
          <p:spPr>
            <a:xfrm>
              <a:off x="1226126" y="1974985"/>
              <a:ext cx="9739748" cy="3709535"/>
            </a:xfrm>
            <a:prstGeom prst="rect">
              <a:avLst/>
            </a:prstGeom>
            <a:solidFill>
              <a:srgbClr val="DED4BB">
                <a:alpha val="3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a:extLst>
                <a:ext uri="{FF2B5EF4-FFF2-40B4-BE49-F238E27FC236}">
                  <a16:creationId xmlns:a16="http://schemas.microsoft.com/office/drawing/2014/main" xmlns="" id="{48E3DA33-DAD8-4DF0-8D05-471CF85D244D}"/>
                </a:ext>
              </a:extLst>
            </p:cNvPr>
            <p:cNvGrpSpPr/>
            <p:nvPr/>
          </p:nvGrpSpPr>
          <p:grpSpPr>
            <a:xfrm>
              <a:off x="1980064" y="3023656"/>
              <a:ext cx="2124032" cy="2001499"/>
              <a:chOff x="2424330" y="2918708"/>
              <a:chExt cx="2124032" cy="2001499"/>
            </a:xfrm>
          </p:grpSpPr>
          <p:sp>
            <p:nvSpPr>
              <p:cNvPr id="11" name="文本框 10">
                <a:extLst>
                  <a:ext uri="{FF2B5EF4-FFF2-40B4-BE49-F238E27FC236}">
                    <a16:creationId xmlns:a16="http://schemas.microsoft.com/office/drawing/2014/main" xmlns="" id="{01357DB8-575D-49A0-B6A2-924AF7ED2867}"/>
                  </a:ext>
                </a:extLst>
              </p:cNvPr>
              <p:cNvSpPr txBox="1"/>
              <p:nvPr/>
            </p:nvSpPr>
            <p:spPr>
              <a:xfrm>
                <a:off x="2650324" y="2918708"/>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12" name="文本框 11">
                <a:extLst>
                  <a:ext uri="{FF2B5EF4-FFF2-40B4-BE49-F238E27FC236}">
                    <a16:creationId xmlns:a16="http://schemas.microsoft.com/office/drawing/2014/main" xmlns="" id="{C0E0F457-ADE3-475B-9978-FA2C8DC6961C}"/>
                  </a:ext>
                </a:extLst>
              </p:cNvPr>
              <p:cNvSpPr txBox="1"/>
              <p:nvPr/>
            </p:nvSpPr>
            <p:spPr>
              <a:xfrm>
                <a:off x="2424330" y="3600230"/>
                <a:ext cx="2124032" cy="1319977"/>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点击此处输入你的具体文本说明点点击此处输入点击此处</a:t>
                </a:r>
              </a:p>
            </p:txBody>
          </p:sp>
        </p:grpSp>
        <p:grpSp>
          <p:nvGrpSpPr>
            <p:cNvPr id="15" name="组合 14">
              <a:extLst>
                <a:ext uri="{FF2B5EF4-FFF2-40B4-BE49-F238E27FC236}">
                  <a16:creationId xmlns:a16="http://schemas.microsoft.com/office/drawing/2014/main" xmlns="" id="{CC122202-DEA9-4DB2-B941-D9818E2A6BF9}"/>
                </a:ext>
              </a:extLst>
            </p:cNvPr>
            <p:cNvGrpSpPr/>
            <p:nvPr/>
          </p:nvGrpSpPr>
          <p:grpSpPr>
            <a:xfrm>
              <a:off x="5149984" y="3023656"/>
              <a:ext cx="2124032" cy="2001499"/>
              <a:chOff x="2424330" y="2918708"/>
              <a:chExt cx="2124032" cy="2001499"/>
            </a:xfrm>
          </p:grpSpPr>
          <p:sp>
            <p:nvSpPr>
              <p:cNvPr id="16" name="文本框 15">
                <a:extLst>
                  <a:ext uri="{FF2B5EF4-FFF2-40B4-BE49-F238E27FC236}">
                    <a16:creationId xmlns:a16="http://schemas.microsoft.com/office/drawing/2014/main" xmlns="" id="{4BD01FBE-3636-460A-8DEA-482928ECEB95}"/>
                  </a:ext>
                </a:extLst>
              </p:cNvPr>
              <p:cNvSpPr txBox="1"/>
              <p:nvPr/>
            </p:nvSpPr>
            <p:spPr>
              <a:xfrm>
                <a:off x="2650324" y="2918708"/>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17" name="文本框 16">
                <a:extLst>
                  <a:ext uri="{FF2B5EF4-FFF2-40B4-BE49-F238E27FC236}">
                    <a16:creationId xmlns:a16="http://schemas.microsoft.com/office/drawing/2014/main" xmlns="" id="{759D8181-F357-4D91-840B-DCBF983B1806}"/>
                  </a:ext>
                </a:extLst>
              </p:cNvPr>
              <p:cNvSpPr txBox="1"/>
              <p:nvPr/>
            </p:nvSpPr>
            <p:spPr>
              <a:xfrm>
                <a:off x="2424330" y="3600230"/>
                <a:ext cx="2124032" cy="1319977"/>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点击此处输入你的具体文本说明点点击此处输入点击此处</a:t>
                </a:r>
              </a:p>
            </p:txBody>
          </p:sp>
        </p:grpSp>
        <p:grpSp>
          <p:nvGrpSpPr>
            <p:cNvPr id="20" name="组合 19">
              <a:extLst>
                <a:ext uri="{FF2B5EF4-FFF2-40B4-BE49-F238E27FC236}">
                  <a16:creationId xmlns:a16="http://schemas.microsoft.com/office/drawing/2014/main" xmlns="" id="{9309EE9D-2AE3-4F52-A83C-1B2B525A200C}"/>
                </a:ext>
              </a:extLst>
            </p:cNvPr>
            <p:cNvGrpSpPr/>
            <p:nvPr/>
          </p:nvGrpSpPr>
          <p:grpSpPr>
            <a:xfrm>
              <a:off x="8313900" y="3023656"/>
              <a:ext cx="2124032" cy="2001499"/>
              <a:chOff x="2424330" y="2918708"/>
              <a:chExt cx="2124032" cy="2001499"/>
            </a:xfrm>
          </p:grpSpPr>
          <p:sp>
            <p:nvSpPr>
              <p:cNvPr id="21" name="文本框 20">
                <a:extLst>
                  <a:ext uri="{FF2B5EF4-FFF2-40B4-BE49-F238E27FC236}">
                    <a16:creationId xmlns:a16="http://schemas.microsoft.com/office/drawing/2014/main" xmlns="" id="{EE361A40-A1C0-4846-AA2B-8ACC6F1A5FEC}"/>
                  </a:ext>
                </a:extLst>
              </p:cNvPr>
              <p:cNvSpPr txBox="1"/>
              <p:nvPr/>
            </p:nvSpPr>
            <p:spPr>
              <a:xfrm>
                <a:off x="2650324" y="2918708"/>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22" name="文本框 21">
                <a:extLst>
                  <a:ext uri="{FF2B5EF4-FFF2-40B4-BE49-F238E27FC236}">
                    <a16:creationId xmlns:a16="http://schemas.microsoft.com/office/drawing/2014/main" xmlns="" id="{713E9872-37D5-4FB1-830B-B52E9CC5E5E1}"/>
                  </a:ext>
                </a:extLst>
              </p:cNvPr>
              <p:cNvSpPr txBox="1"/>
              <p:nvPr/>
            </p:nvSpPr>
            <p:spPr>
              <a:xfrm>
                <a:off x="2424330" y="3600230"/>
                <a:ext cx="2124032" cy="1319977"/>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点击此处输入你的具体文本说明点点击此处输入点击此处</a:t>
                </a:r>
              </a:p>
            </p:txBody>
          </p:sp>
        </p:grpSp>
        <p:sp>
          <p:nvSpPr>
            <p:cNvPr id="23" name="矩形 22">
              <a:extLst>
                <a:ext uri="{FF2B5EF4-FFF2-40B4-BE49-F238E27FC236}">
                  <a16:creationId xmlns:a16="http://schemas.microsoft.com/office/drawing/2014/main" xmlns="" id="{00B4613D-4A46-4333-9A20-6409D860ED3C}"/>
                </a:ext>
              </a:extLst>
            </p:cNvPr>
            <p:cNvSpPr/>
            <p:nvPr/>
          </p:nvSpPr>
          <p:spPr>
            <a:xfrm>
              <a:off x="5966460" y="1484317"/>
              <a:ext cx="259080" cy="883501"/>
            </a:xfrm>
            <a:prstGeom prst="rect">
              <a:avLst/>
            </a:prstGeom>
            <a:solidFill>
              <a:srgbClr val="313C2E"/>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52913857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110" name="组合 109">
            <a:extLst>
              <a:ext uri="{FF2B5EF4-FFF2-40B4-BE49-F238E27FC236}">
                <a16:creationId xmlns:a16="http://schemas.microsoft.com/office/drawing/2014/main" xmlns="" id="{DA2288C3-AD6A-493E-A0FC-16F950F27E02}"/>
              </a:ext>
            </a:extLst>
          </p:cNvPr>
          <p:cNvGrpSpPr/>
          <p:nvPr/>
        </p:nvGrpSpPr>
        <p:grpSpPr>
          <a:xfrm>
            <a:off x="8263630" y="873919"/>
            <a:ext cx="3389563" cy="5505191"/>
            <a:chOff x="8263630" y="873919"/>
            <a:chExt cx="3389563" cy="5505191"/>
          </a:xfrm>
        </p:grpSpPr>
        <p:grpSp>
          <p:nvGrpSpPr>
            <p:cNvPr id="54" name="组合 53">
              <a:extLst>
                <a:ext uri="{FF2B5EF4-FFF2-40B4-BE49-F238E27FC236}">
                  <a16:creationId xmlns:a16="http://schemas.microsoft.com/office/drawing/2014/main" xmlns="" id="{7ECE63B9-CB4A-4EFB-B082-FE80AC059CDF}"/>
                </a:ext>
              </a:extLst>
            </p:cNvPr>
            <p:cNvGrpSpPr/>
            <p:nvPr/>
          </p:nvGrpSpPr>
          <p:grpSpPr>
            <a:xfrm>
              <a:off x="8679169" y="873919"/>
              <a:ext cx="2420631" cy="5110162"/>
              <a:chOff x="2141281" y="3500096"/>
              <a:chExt cx="3852417" cy="8132786"/>
            </a:xfrm>
          </p:grpSpPr>
          <p:grpSp>
            <p:nvGrpSpPr>
              <p:cNvPr id="7" name="Group 19">
                <a:extLst>
                  <a:ext uri="{FF2B5EF4-FFF2-40B4-BE49-F238E27FC236}">
                    <a16:creationId xmlns:a16="http://schemas.microsoft.com/office/drawing/2014/main" xmlns="" id="{0EB2A6BC-D96F-4788-B627-DDB2F98E28FE}"/>
                  </a:ext>
                </a:extLst>
              </p:cNvPr>
              <p:cNvGrpSpPr/>
              <p:nvPr/>
            </p:nvGrpSpPr>
            <p:grpSpPr>
              <a:xfrm>
                <a:off x="4749703" y="3500096"/>
                <a:ext cx="623338" cy="50828"/>
                <a:chOff x="3605213" y="133352"/>
                <a:chExt cx="369888" cy="30161"/>
              </a:xfrm>
            </p:grpSpPr>
            <p:sp>
              <p:nvSpPr>
                <p:cNvPr id="8" name="Freeform 12">
                  <a:extLst>
                    <a:ext uri="{FF2B5EF4-FFF2-40B4-BE49-F238E27FC236}">
                      <a16:creationId xmlns:a16="http://schemas.microsoft.com/office/drawing/2014/main" xmlns="" id="{A0324D2C-2212-48E9-912C-69F622121863}"/>
                    </a:ext>
                  </a:extLst>
                </p:cNvPr>
                <p:cNvSpPr>
                  <a:spLocks/>
                </p:cNvSpPr>
                <p:nvPr/>
              </p:nvSpPr>
              <p:spPr bwMode="auto">
                <a:xfrm>
                  <a:off x="3617912" y="133352"/>
                  <a:ext cx="346075" cy="19050"/>
                </a:xfrm>
                <a:custGeom>
                  <a:avLst/>
                  <a:gdLst>
                    <a:gd name="T0" fmla="*/ 36 w 1309"/>
                    <a:gd name="T1" fmla="*/ 0 h 74"/>
                    <a:gd name="T2" fmla="*/ 1272 w 1309"/>
                    <a:gd name="T3" fmla="*/ 0 h 74"/>
                    <a:gd name="T4" fmla="*/ 1280 w 1309"/>
                    <a:gd name="T5" fmla="*/ 1 h 74"/>
                    <a:gd name="T6" fmla="*/ 1286 w 1309"/>
                    <a:gd name="T7" fmla="*/ 3 h 74"/>
                    <a:gd name="T8" fmla="*/ 1292 w 1309"/>
                    <a:gd name="T9" fmla="*/ 7 h 74"/>
                    <a:gd name="T10" fmla="*/ 1298 w 1309"/>
                    <a:gd name="T11" fmla="*/ 11 h 74"/>
                    <a:gd name="T12" fmla="*/ 1302 w 1309"/>
                    <a:gd name="T13" fmla="*/ 16 h 74"/>
                    <a:gd name="T14" fmla="*/ 1306 w 1309"/>
                    <a:gd name="T15" fmla="*/ 23 h 74"/>
                    <a:gd name="T16" fmla="*/ 1308 w 1309"/>
                    <a:gd name="T17" fmla="*/ 30 h 74"/>
                    <a:gd name="T18" fmla="*/ 1309 w 1309"/>
                    <a:gd name="T19" fmla="*/ 38 h 74"/>
                    <a:gd name="T20" fmla="*/ 1309 w 1309"/>
                    <a:gd name="T21" fmla="*/ 38 h 74"/>
                    <a:gd name="T22" fmla="*/ 1308 w 1309"/>
                    <a:gd name="T23" fmla="*/ 44 h 74"/>
                    <a:gd name="T24" fmla="*/ 1306 w 1309"/>
                    <a:gd name="T25" fmla="*/ 51 h 74"/>
                    <a:gd name="T26" fmla="*/ 1302 w 1309"/>
                    <a:gd name="T27" fmla="*/ 58 h 74"/>
                    <a:gd name="T28" fmla="*/ 1298 w 1309"/>
                    <a:gd name="T29" fmla="*/ 64 h 74"/>
                    <a:gd name="T30" fmla="*/ 1292 w 1309"/>
                    <a:gd name="T31" fmla="*/ 67 h 74"/>
                    <a:gd name="T32" fmla="*/ 1286 w 1309"/>
                    <a:gd name="T33" fmla="*/ 71 h 74"/>
                    <a:gd name="T34" fmla="*/ 1280 w 1309"/>
                    <a:gd name="T35" fmla="*/ 73 h 74"/>
                    <a:gd name="T36" fmla="*/ 1272 w 1309"/>
                    <a:gd name="T37" fmla="*/ 74 h 74"/>
                    <a:gd name="T38" fmla="*/ 36 w 1309"/>
                    <a:gd name="T39" fmla="*/ 74 h 74"/>
                    <a:gd name="T40" fmla="*/ 30 w 1309"/>
                    <a:gd name="T41" fmla="*/ 73 h 74"/>
                    <a:gd name="T42" fmla="*/ 23 w 1309"/>
                    <a:gd name="T43" fmla="*/ 71 h 74"/>
                    <a:gd name="T44" fmla="*/ 16 w 1309"/>
                    <a:gd name="T45" fmla="*/ 67 h 74"/>
                    <a:gd name="T46" fmla="*/ 10 w 1309"/>
                    <a:gd name="T47" fmla="*/ 64 h 74"/>
                    <a:gd name="T48" fmla="*/ 6 w 1309"/>
                    <a:gd name="T49" fmla="*/ 58 h 74"/>
                    <a:gd name="T50" fmla="*/ 2 w 1309"/>
                    <a:gd name="T51" fmla="*/ 51 h 74"/>
                    <a:gd name="T52" fmla="*/ 1 w 1309"/>
                    <a:gd name="T53" fmla="*/ 44 h 74"/>
                    <a:gd name="T54" fmla="*/ 0 w 1309"/>
                    <a:gd name="T55" fmla="*/ 38 h 74"/>
                    <a:gd name="T56" fmla="*/ 0 w 1309"/>
                    <a:gd name="T57" fmla="*/ 38 h 74"/>
                    <a:gd name="T58" fmla="*/ 1 w 1309"/>
                    <a:gd name="T59" fmla="*/ 30 h 74"/>
                    <a:gd name="T60" fmla="*/ 2 w 1309"/>
                    <a:gd name="T61" fmla="*/ 23 h 74"/>
                    <a:gd name="T62" fmla="*/ 6 w 1309"/>
                    <a:gd name="T63" fmla="*/ 16 h 74"/>
                    <a:gd name="T64" fmla="*/ 10 w 1309"/>
                    <a:gd name="T65" fmla="*/ 11 h 74"/>
                    <a:gd name="T66" fmla="*/ 16 w 1309"/>
                    <a:gd name="T67" fmla="*/ 7 h 74"/>
                    <a:gd name="T68" fmla="*/ 23 w 1309"/>
                    <a:gd name="T69" fmla="*/ 3 h 74"/>
                    <a:gd name="T70" fmla="*/ 30 w 1309"/>
                    <a:gd name="T71" fmla="*/ 1 h 74"/>
                    <a:gd name="T72" fmla="*/ 36 w 1309"/>
                    <a:gd name="T7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09" h="74">
                      <a:moveTo>
                        <a:pt x="36" y="0"/>
                      </a:moveTo>
                      <a:lnTo>
                        <a:pt x="1272" y="0"/>
                      </a:lnTo>
                      <a:lnTo>
                        <a:pt x="1280" y="1"/>
                      </a:lnTo>
                      <a:lnTo>
                        <a:pt x="1286" y="3"/>
                      </a:lnTo>
                      <a:lnTo>
                        <a:pt x="1292" y="7"/>
                      </a:lnTo>
                      <a:lnTo>
                        <a:pt x="1298" y="11"/>
                      </a:lnTo>
                      <a:lnTo>
                        <a:pt x="1302" y="16"/>
                      </a:lnTo>
                      <a:lnTo>
                        <a:pt x="1306" y="23"/>
                      </a:lnTo>
                      <a:lnTo>
                        <a:pt x="1308" y="30"/>
                      </a:lnTo>
                      <a:lnTo>
                        <a:pt x="1309" y="38"/>
                      </a:lnTo>
                      <a:lnTo>
                        <a:pt x="1309" y="38"/>
                      </a:lnTo>
                      <a:lnTo>
                        <a:pt x="1308" y="44"/>
                      </a:lnTo>
                      <a:lnTo>
                        <a:pt x="1306" y="51"/>
                      </a:lnTo>
                      <a:lnTo>
                        <a:pt x="1302" y="58"/>
                      </a:lnTo>
                      <a:lnTo>
                        <a:pt x="1298" y="64"/>
                      </a:lnTo>
                      <a:lnTo>
                        <a:pt x="1292" y="67"/>
                      </a:lnTo>
                      <a:lnTo>
                        <a:pt x="1286" y="71"/>
                      </a:lnTo>
                      <a:lnTo>
                        <a:pt x="1280" y="73"/>
                      </a:lnTo>
                      <a:lnTo>
                        <a:pt x="1272" y="74"/>
                      </a:lnTo>
                      <a:lnTo>
                        <a:pt x="36" y="74"/>
                      </a:lnTo>
                      <a:lnTo>
                        <a:pt x="30" y="73"/>
                      </a:lnTo>
                      <a:lnTo>
                        <a:pt x="23" y="71"/>
                      </a:lnTo>
                      <a:lnTo>
                        <a:pt x="16" y="67"/>
                      </a:lnTo>
                      <a:lnTo>
                        <a:pt x="10" y="64"/>
                      </a:lnTo>
                      <a:lnTo>
                        <a:pt x="6" y="58"/>
                      </a:lnTo>
                      <a:lnTo>
                        <a:pt x="2" y="51"/>
                      </a:lnTo>
                      <a:lnTo>
                        <a:pt x="1" y="44"/>
                      </a:lnTo>
                      <a:lnTo>
                        <a:pt x="0" y="38"/>
                      </a:lnTo>
                      <a:lnTo>
                        <a:pt x="0" y="38"/>
                      </a:lnTo>
                      <a:lnTo>
                        <a:pt x="1" y="30"/>
                      </a:lnTo>
                      <a:lnTo>
                        <a:pt x="2" y="23"/>
                      </a:lnTo>
                      <a:lnTo>
                        <a:pt x="6" y="16"/>
                      </a:lnTo>
                      <a:lnTo>
                        <a:pt x="10" y="11"/>
                      </a:lnTo>
                      <a:lnTo>
                        <a:pt x="16" y="7"/>
                      </a:lnTo>
                      <a:lnTo>
                        <a:pt x="23" y="3"/>
                      </a:lnTo>
                      <a:lnTo>
                        <a:pt x="30" y="1"/>
                      </a:lnTo>
                      <a:lnTo>
                        <a:pt x="36" y="0"/>
                      </a:lnTo>
                      <a:close/>
                    </a:path>
                  </a:pathLst>
                </a:custGeom>
                <a:gradFill flip="none" rotWithShape="1">
                  <a:gsLst>
                    <a:gs pos="28744">
                      <a:schemeClr val="bg1">
                        <a:lumMod val="75000"/>
                      </a:schemeClr>
                    </a:gs>
                    <a:gs pos="78000">
                      <a:srgbClr val="060606"/>
                    </a:gs>
                    <a:gs pos="100000">
                      <a:srgbClr val="3C3C3C"/>
                    </a:gs>
                    <a:gs pos="10000">
                      <a:schemeClr val="bg1">
                        <a:lumMod val="50000"/>
                      </a:schemeClr>
                    </a:gs>
                    <a:gs pos="54000">
                      <a:schemeClr val="tx1"/>
                    </a:gs>
                  </a:gsLst>
                  <a:lin ang="5400000" scaled="1"/>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9" name="Rectangle 13">
                  <a:extLst>
                    <a:ext uri="{FF2B5EF4-FFF2-40B4-BE49-F238E27FC236}">
                      <a16:creationId xmlns:a16="http://schemas.microsoft.com/office/drawing/2014/main" xmlns="" id="{E3C6F90C-441F-4F12-87C2-4170C986073B}"/>
                    </a:ext>
                  </a:extLst>
                </p:cNvPr>
                <p:cNvSpPr>
                  <a:spLocks noChangeArrowheads="1"/>
                </p:cNvSpPr>
                <p:nvPr/>
              </p:nvSpPr>
              <p:spPr bwMode="auto">
                <a:xfrm>
                  <a:off x="3605213" y="142875"/>
                  <a:ext cx="369888" cy="20638"/>
                </a:xfrm>
                <a:prstGeom prst="rect">
                  <a:avLst/>
                </a:prstGeom>
                <a:gradFill flip="none" rotWithShape="1">
                  <a:gsLst>
                    <a:gs pos="78000">
                      <a:schemeClr val="tx1">
                        <a:lumMod val="75000"/>
                        <a:lumOff val="25000"/>
                      </a:schemeClr>
                    </a:gs>
                    <a:gs pos="100000">
                      <a:srgbClr val="3C3C3C"/>
                    </a:gs>
                    <a:gs pos="0">
                      <a:schemeClr val="tx1">
                        <a:lumMod val="75000"/>
                        <a:lumOff val="25000"/>
                      </a:schemeClr>
                    </a:gs>
                    <a:gs pos="13000">
                      <a:schemeClr val="tx1">
                        <a:lumMod val="85000"/>
                        <a:lumOff val="15000"/>
                      </a:schemeClr>
                    </a:gs>
                  </a:gsLst>
                  <a:lin ang="0" scaled="1"/>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grpSp>
          <p:grpSp>
            <p:nvGrpSpPr>
              <p:cNvPr id="10" name="Group 20">
                <a:extLst>
                  <a:ext uri="{FF2B5EF4-FFF2-40B4-BE49-F238E27FC236}">
                    <a16:creationId xmlns:a16="http://schemas.microsoft.com/office/drawing/2014/main" xmlns="" id="{AECDFB4B-5871-42E7-87E9-6CECCA60F23A}"/>
                  </a:ext>
                </a:extLst>
              </p:cNvPr>
              <p:cNvGrpSpPr/>
              <p:nvPr/>
            </p:nvGrpSpPr>
            <p:grpSpPr>
              <a:xfrm>
                <a:off x="2141281" y="4661161"/>
                <a:ext cx="50806" cy="1709482"/>
                <a:chOff x="2057454" y="822328"/>
                <a:chExt cx="30149" cy="1014410"/>
              </a:xfrm>
            </p:grpSpPr>
            <p:sp>
              <p:nvSpPr>
                <p:cNvPr id="11" name="Freeform 6">
                  <a:extLst>
                    <a:ext uri="{FF2B5EF4-FFF2-40B4-BE49-F238E27FC236}">
                      <a16:creationId xmlns:a16="http://schemas.microsoft.com/office/drawing/2014/main" xmlns="" id="{0BD35D9F-2FAA-4EB7-9679-BD8D05C1FB21}"/>
                    </a:ext>
                  </a:extLst>
                </p:cNvPr>
                <p:cNvSpPr>
                  <a:spLocks/>
                </p:cNvSpPr>
                <p:nvPr/>
              </p:nvSpPr>
              <p:spPr bwMode="auto">
                <a:xfrm>
                  <a:off x="2057478" y="828677"/>
                  <a:ext cx="19050" cy="200025"/>
                </a:xfrm>
                <a:custGeom>
                  <a:avLst/>
                  <a:gdLst>
                    <a:gd name="T0" fmla="*/ 0 w 74"/>
                    <a:gd name="T1" fmla="*/ 723 h 760"/>
                    <a:gd name="T2" fmla="*/ 0 w 74"/>
                    <a:gd name="T3" fmla="*/ 37 h 760"/>
                    <a:gd name="T4" fmla="*/ 1 w 74"/>
                    <a:gd name="T5" fmla="*/ 29 h 760"/>
                    <a:gd name="T6" fmla="*/ 3 w 74"/>
                    <a:gd name="T7" fmla="*/ 22 h 760"/>
                    <a:gd name="T8" fmla="*/ 7 w 74"/>
                    <a:gd name="T9" fmla="*/ 16 h 760"/>
                    <a:gd name="T10" fmla="*/ 11 w 74"/>
                    <a:gd name="T11" fmla="*/ 11 h 760"/>
                    <a:gd name="T12" fmla="*/ 16 w 74"/>
                    <a:gd name="T13" fmla="*/ 6 h 760"/>
                    <a:gd name="T14" fmla="*/ 23 w 74"/>
                    <a:gd name="T15" fmla="*/ 3 h 760"/>
                    <a:gd name="T16" fmla="*/ 30 w 74"/>
                    <a:gd name="T17" fmla="*/ 1 h 760"/>
                    <a:gd name="T18" fmla="*/ 38 w 74"/>
                    <a:gd name="T19" fmla="*/ 0 h 760"/>
                    <a:gd name="T20" fmla="*/ 38 w 74"/>
                    <a:gd name="T21" fmla="*/ 0 h 760"/>
                    <a:gd name="T22" fmla="*/ 44 w 74"/>
                    <a:gd name="T23" fmla="*/ 1 h 760"/>
                    <a:gd name="T24" fmla="*/ 51 w 74"/>
                    <a:gd name="T25" fmla="*/ 3 h 760"/>
                    <a:gd name="T26" fmla="*/ 58 w 74"/>
                    <a:gd name="T27" fmla="*/ 6 h 760"/>
                    <a:gd name="T28" fmla="*/ 63 w 74"/>
                    <a:gd name="T29" fmla="*/ 11 h 760"/>
                    <a:gd name="T30" fmla="*/ 67 w 74"/>
                    <a:gd name="T31" fmla="*/ 16 h 760"/>
                    <a:gd name="T32" fmla="*/ 71 w 74"/>
                    <a:gd name="T33" fmla="*/ 22 h 760"/>
                    <a:gd name="T34" fmla="*/ 73 w 74"/>
                    <a:gd name="T35" fmla="*/ 29 h 760"/>
                    <a:gd name="T36" fmla="*/ 74 w 74"/>
                    <a:gd name="T37" fmla="*/ 37 h 760"/>
                    <a:gd name="T38" fmla="*/ 74 w 74"/>
                    <a:gd name="T39" fmla="*/ 723 h 760"/>
                    <a:gd name="T40" fmla="*/ 73 w 74"/>
                    <a:gd name="T41" fmla="*/ 730 h 760"/>
                    <a:gd name="T42" fmla="*/ 71 w 74"/>
                    <a:gd name="T43" fmla="*/ 738 h 760"/>
                    <a:gd name="T44" fmla="*/ 67 w 74"/>
                    <a:gd name="T45" fmla="*/ 744 h 760"/>
                    <a:gd name="T46" fmla="*/ 63 w 74"/>
                    <a:gd name="T47" fmla="*/ 750 h 760"/>
                    <a:gd name="T48" fmla="*/ 58 w 74"/>
                    <a:gd name="T49" fmla="*/ 754 h 760"/>
                    <a:gd name="T50" fmla="*/ 51 w 74"/>
                    <a:gd name="T51" fmla="*/ 758 h 760"/>
                    <a:gd name="T52" fmla="*/ 44 w 74"/>
                    <a:gd name="T53" fmla="*/ 760 h 760"/>
                    <a:gd name="T54" fmla="*/ 38 w 74"/>
                    <a:gd name="T55" fmla="*/ 760 h 760"/>
                    <a:gd name="T56" fmla="*/ 38 w 74"/>
                    <a:gd name="T57" fmla="*/ 760 h 760"/>
                    <a:gd name="T58" fmla="*/ 30 w 74"/>
                    <a:gd name="T59" fmla="*/ 760 h 760"/>
                    <a:gd name="T60" fmla="*/ 23 w 74"/>
                    <a:gd name="T61" fmla="*/ 758 h 760"/>
                    <a:gd name="T62" fmla="*/ 16 w 74"/>
                    <a:gd name="T63" fmla="*/ 754 h 760"/>
                    <a:gd name="T64" fmla="*/ 11 w 74"/>
                    <a:gd name="T65" fmla="*/ 750 h 760"/>
                    <a:gd name="T66" fmla="*/ 7 w 74"/>
                    <a:gd name="T67" fmla="*/ 744 h 760"/>
                    <a:gd name="T68" fmla="*/ 3 w 74"/>
                    <a:gd name="T69" fmla="*/ 738 h 760"/>
                    <a:gd name="T70" fmla="*/ 1 w 74"/>
                    <a:gd name="T71" fmla="*/ 730 h 760"/>
                    <a:gd name="T72" fmla="*/ 0 w 74"/>
                    <a:gd name="T73" fmla="*/ 723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760">
                      <a:moveTo>
                        <a:pt x="0" y="723"/>
                      </a:moveTo>
                      <a:lnTo>
                        <a:pt x="0" y="37"/>
                      </a:lnTo>
                      <a:lnTo>
                        <a:pt x="1" y="29"/>
                      </a:lnTo>
                      <a:lnTo>
                        <a:pt x="3" y="22"/>
                      </a:lnTo>
                      <a:lnTo>
                        <a:pt x="7" y="16"/>
                      </a:lnTo>
                      <a:lnTo>
                        <a:pt x="11" y="11"/>
                      </a:lnTo>
                      <a:lnTo>
                        <a:pt x="16" y="6"/>
                      </a:lnTo>
                      <a:lnTo>
                        <a:pt x="23" y="3"/>
                      </a:lnTo>
                      <a:lnTo>
                        <a:pt x="30" y="1"/>
                      </a:lnTo>
                      <a:lnTo>
                        <a:pt x="38" y="0"/>
                      </a:lnTo>
                      <a:lnTo>
                        <a:pt x="38" y="0"/>
                      </a:lnTo>
                      <a:lnTo>
                        <a:pt x="44" y="1"/>
                      </a:lnTo>
                      <a:lnTo>
                        <a:pt x="51" y="3"/>
                      </a:lnTo>
                      <a:lnTo>
                        <a:pt x="58" y="6"/>
                      </a:lnTo>
                      <a:lnTo>
                        <a:pt x="63" y="11"/>
                      </a:lnTo>
                      <a:lnTo>
                        <a:pt x="67" y="16"/>
                      </a:lnTo>
                      <a:lnTo>
                        <a:pt x="71" y="22"/>
                      </a:lnTo>
                      <a:lnTo>
                        <a:pt x="73" y="29"/>
                      </a:lnTo>
                      <a:lnTo>
                        <a:pt x="74" y="37"/>
                      </a:lnTo>
                      <a:lnTo>
                        <a:pt x="74" y="723"/>
                      </a:lnTo>
                      <a:lnTo>
                        <a:pt x="73" y="730"/>
                      </a:lnTo>
                      <a:lnTo>
                        <a:pt x="71" y="738"/>
                      </a:lnTo>
                      <a:lnTo>
                        <a:pt x="67" y="744"/>
                      </a:lnTo>
                      <a:lnTo>
                        <a:pt x="63" y="750"/>
                      </a:lnTo>
                      <a:lnTo>
                        <a:pt x="58" y="754"/>
                      </a:lnTo>
                      <a:lnTo>
                        <a:pt x="51" y="758"/>
                      </a:lnTo>
                      <a:lnTo>
                        <a:pt x="44" y="760"/>
                      </a:lnTo>
                      <a:lnTo>
                        <a:pt x="38" y="760"/>
                      </a:lnTo>
                      <a:lnTo>
                        <a:pt x="38" y="760"/>
                      </a:lnTo>
                      <a:lnTo>
                        <a:pt x="30" y="760"/>
                      </a:lnTo>
                      <a:lnTo>
                        <a:pt x="23" y="758"/>
                      </a:lnTo>
                      <a:lnTo>
                        <a:pt x="16" y="754"/>
                      </a:lnTo>
                      <a:lnTo>
                        <a:pt x="11" y="750"/>
                      </a:lnTo>
                      <a:lnTo>
                        <a:pt x="7" y="744"/>
                      </a:lnTo>
                      <a:lnTo>
                        <a:pt x="3" y="738"/>
                      </a:lnTo>
                      <a:lnTo>
                        <a:pt x="1" y="730"/>
                      </a:lnTo>
                      <a:lnTo>
                        <a:pt x="0" y="723"/>
                      </a:lnTo>
                      <a:close/>
                    </a:path>
                  </a:pathLst>
                </a:custGeom>
                <a:gradFill flip="none" rotWithShape="1">
                  <a:gsLst>
                    <a:gs pos="28744">
                      <a:schemeClr val="bg1">
                        <a:lumMod val="75000"/>
                      </a:schemeClr>
                    </a:gs>
                    <a:gs pos="78000">
                      <a:srgbClr val="060606"/>
                    </a:gs>
                    <a:gs pos="100000">
                      <a:srgbClr val="3C3C3C"/>
                    </a:gs>
                    <a:gs pos="10000">
                      <a:schemeClr val="bg1">
                        <a:lumMod val="50000"/>
                      </a:schemeClr>
                    </a:gs>
                    <a:gs pos="54000">
                      <a:schemeClr val="tx1"/>
                    </a:gs>
                  </a:gsLst>
                  <a:lin ang="0" scaled="1"/>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12" name="Freeform 7">
                  <a:extLst>
                    <a:ext uri="{FF2B5EF4-FFF2-40B4-BE49-F238E27FC236}">
                      <a16:creationId xmlns:a16="http://schemas.microsoft.com/office/drawing/2014/main" xmlns="" id="{30EFCD36-CC48-4267-A284-322A99F7BF99}"/>
                    </a:ext>
                  </a:extLst>
                </p:cNvPr>
                <p:cNvSpPr>
                  <a:spLocks/>
                </p:cNvSpPr>
                <p:nvPr/>
              </p:nvSpPr>
              <p:spPr bwMode="auto">
                <a:xfrm>
                  <a:off x="2057454" y="1281117"/>
                  <a:ext cx="19050" cy="155575"/>
                </a:xfrm>
                <a:custGeom>
                  <a:avLst/>
                  <a:gdLst>
                    <a:gd name="T0" fmla="*/ 0 w 74"/>
                    <a:gd name="T1" fmla="*/ 550 h 588"/>
                    <a:gd name="T2" fmla="*/ 0 w 74"/>
                    <a:gd name="T3" fmla="*/ 37 h 588"/>
                    <a:gd name="T4" fmla="*/ 1 w 74"/>
                    <a:gd name="T5" fmla="*/ 29 h 588"/>
                    <a:gd name="T6" fmla="*/ 3 w 74"/>
                    <a:gd name="T7" fmla="*/ 22 h 588"/>
                    <a:gd name="T8" fmla="*/ 7 w 74"/>
                    <a:gd name="T9" fmla="*/ 17 h 588"/>
                    <a:gd name="T10" fmla="*/ 11 w 74"/>
                    <a:gd name="T11" fmla="*/ 11 h 588"/>
                    <a:gd name="T12" fmla="*/ 16 w 74"/>
                    <a:gd name="T13" fmla="*/ 6 h 588"/>
                    <a:gd name="T14" fmla="*/ 23 w 74"/>
                    <a:gd name="T15" fmla="*/ 3 h 588"/>
                    <a:gd name="T16" fmla="*/ 30 w 74"/>
                    <a:gd name="T17" fmla="*/ 1 h 588"/>
                    <a:gd name="T18" fmla="*/ 38 w 74"/>
                    <a:gd name="T19" fmla="*/ 0 h 588"/>
                    <a:gd name="T20" fmla="*/ 38 w 74"/>
                    <a:gd name="T21" fmla="*/ 0 h 588"/>
                    <a:gd name="T22" fmla="*/ 44 w 74"/>
                    <a:gd name="T23" fmla="*/ 1 h 588"/>
                    <a:gd name="T24" fmla="*/ 51 w 74"/>
                    <a:gd name="T25" fmla="*/ 3 h 588"/>
                    <a:gd name="T26" fmla="*/ 58 w 74"/>
                    <a:gd name="T27" fmla="*/ 6 h 588"/>
                    <a:gd name="T28" fmla="*/ 63 w 74"/>
                    <a:gd name="T29" fmla="*/ 11 h 588"/>
                    <a:gd name="T30" fmla="*/ 67 w 74"/>
                    <a:gd name="T31" fmla="*/ 17 h 588"/>
                    <a:gd name="T32" fmla="*/ 71 w 74"/>
                    <a:gd name="T33" fmla="*/ 22 h 588"/>
                    <a:gd name="T34" fmla="*/ 73 w 74"/>
                    <a:gd name="T35" fmla="*/ 29 h 588"/>
                    <a:gd name="T36" fmla="*/ 74 w 74"/>
                    <a:gd name="T37" fmla="*/ 37 h 588"/>
                    <a:gd name="T38" fmla="*/ 74 w 74"/>
                    <a:gd name="T39" fmla="*/ 550 h 588"/>
                    <a:gd name="T40" fmla="*/ 73 w 74"/>
                    <a:gd name="T41" fmla="*/ 558 h 588"/>
                    <a:gd name="T42" fmla="*/ 71 w 74"/>
                    <a:gd name="T43" fmla="*/ 565 h 588"/>
                    <a:gd name="T44" fmla="*/ 67 w 74"/>
                    <a:gd name="T45" fmla="*/ 571 h 588"/>
                    <a:gd name="T46" fmla="*/ 63 w 74"/>
                    <a:gd name="T47" fmla="*/ 576 h 588"/>
                    <a:gd name="T48" fmla="*/ 58 w 74"/>
                    <a:gd name="T49" fmla="*/ 581 h 588"/>
                    <a:gd name="T50" fmla="*/ 51 w 74"/>
                    <a:gd name="T51" fmla="*/ 584 h 588"/>
                    <a:gd name="T52" fmla="*/ 44 w 74"/>
                    <a:gd name="T53" fmla="*/ 587 h 588"/>
                    <a:gd name="T54" fmla="*/ 38 w 74"/>
                    <a:gd name="T55" fmla="*/ 588 h 588"/>
                    <a:gd name="T56" fmla="*/ 38 w 74"/>
                    <a:gd name="T57" fmla="*/ 588 h 588"/>
                    <a:gd name="T58" fmla="*/ 30 w 74"/>
                    <a:gd name="T59" fmla="*/ 587 h 588"/>
                    <a:gd name="T60" fmla="*/ 23 w 74"/>
                    <a:gd name="T61" fmla="*/ 584 h 588"/>
                    <a:gd name="T62" fmla="*/ 16 w 74"/>
                    <a:gd name="T63" fmla="*/ 581 h 588"/>
                    <a:gd name="T64" fmla="*/ 11 w 74"/>
                    <a:gd name="T65" fmla="*/ 576 h 588"/>
                    <a:gd name="T66" fmla="*/ 7 w 74"/>
                    <a:gd name="T67" fmla="*/ 571 h 588"/>
                    <a:gd name="T68" fmla="*/ 3 w 74"/>
                    <a:gd name="T69" fmla="*/ 565 h 588"/>
                    <a:gd name="T70" fmla="*/ 1 w 74"/>
                    <a:gd name="T71" fmla="*/ 558 h 588"/>
                    <a:gd name="T72" fmla="*/ 0 w 74"/>
                    <a:gd name="T73" fmla="*/ 550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588">
                      <a:moveTo>
                        <a:pt x="0" y="550"/>
                      </a:moveTo>
                      <a:lnTo>
                        <a:pt x="0" y="37"/>
                      </a:lnTo>
                      <a:lnTo>
                        <a:pt x="1" y="29"/>
                      </a:lnTo>
                      <a:lnTo>
                        <a:pt x="3" y="22"/>
                      </a:lnTo>
                      <a:lnTo>
                        <a:pt x="7" y="17"/>
                      </a:lnTo>
                      <a:lnTo>
                        <a:pt x="11" y="11"/>
                      </a:lnTo>
                      <a:lnTo>
                        <a:pt x="16" y="6"/>
                      </a:lnTo>
                      <a:lnTo>
                        <a:pt x="23" y="3"/>
                      </a:lnTo>
                      <a:lnTo>
                        <a:pt x="30" y="1"/>
                      </a:lnTo>
                      <a:lnTo>
                        <a:pt x="38" y="0"/>
                      </a:lnTo>
                      <a:lnTo>
                        <a:pt x="38" y="0"/>
                      </a:lnTo>
                      <a:lnTo>
                        <a:pt x="44" y="1"/>
                      </a:lnTo>
                      <a:lnTo>
                        <a:pt x="51" y="3"/>
                      </a:lnTo>
                      <a:lnTo>
                        <a:pt x="58" y="6"/>
                      </a:lnTo>
                      <a:lnTo>
                        <a:pt x="63" y="11"/>
                      </a:lnTo>
                      <a:lnTo>
                        <a:pt x="67" y="17"/>
                      </a:lnTo>
                      <a:lnTo>
                        <a:pt x="71" y="22"/>
                      </a:lnTo>
                      <a:lnTo>
                        <a:pt x="73" y="29"/>
                      </a:lnTo>
                      <a:lnTo>
                        <a:pt x="74" y="37"/>
                      </a:lnTo>
                      <a:lnTo>
                        <a:pt x="74" y="550"/>
                      </a:lnTo>
                      <a:lnTo>
                        <a:pt x="73" y="558"/>
                      </a:lnTo>
                      <a:lnTo>
                        <a:pt x="71" y="565"/>
                      </a:lnTo>
                      <a:lnTo>
                        <a:pt x="67" y="571"/>
                      </a:lnTo>
                      <a:lnTo>
                        <a:pt x="63" y="576"/>
                      </a:lnTo>
                      <a:lnTo>
                        <a:pt x="58" y="581"/>
                      </a:lnTo>
                      <a:lnTo>
                        <a:pt x="51" y="584"/>
                      </a:lnTo>
                      <a:lnTo>
                        <a:pt x="44" y="587"/>
                      </a:lnTo>
                      <a:lnTo>
                        <a:pt x="38" y="588"/>
                      </a:lnTo>
                      <a:lnTo>
                        <a:pt x="38" y="588"/>
                      </a:lnTo>
                      <a:lnTo>
                        <a:pt x="30" y="587"/>
                      </a:lnTo>
                      <a:lnTo>
                        <a:pt x="23" y="584"/>
                      </a:lnTo>
                      <a:lnTo>
                        <a:pt x="16" y="581"/>
                      </a:lnTo>
                      <a:lnTo>
                        <a:pt x="11" y="576"/>
                      </a:lnTo>
                      <a:lnTo>
                        <a:pt x="7" y="571"/>
                      </a:lnTo>
                      <a:lnTo>
                        <a:pt x="3" y="565"/>
                      </a:lnTo>
                      <a:lnTo>
                        <a:pt x="1" y="558"/>
                      </a:lnTo>
                      <a:lnTo>
                        <a:pt x="0" y="550"/>
                      </a:lnTo>
                      <a:close/>
                    </a:path>
                  </a:pathLst>
                </a:custGeom>
                <a:gradFill flip="none" rotWithShape="1">
                  <a:gsLst>
                    <a:gs pos="28744">
                      <a:schemeClr val="bg1">
                        <a:lumMod val="75000"/>
                      </a:schemeClr>
                    </a:gs>
                    <a:gs pos="78000">
                      <a:srgbClr val="060606"/>
                    </a:gs>
                    <a:gs pos="100000">
                      <a:srgbClr val="3C3C3C"/>
                    </a:gs>
                    <a:gs pos="10000">
                      <a:schemeClr val="bg1">
                        <a:lumMod val="50000"/>
                      </a:schemeClr>
                    </a:gs>
                    <a:gs pos="54000">
                      <a:schemeClr val="tx1"/>
                    </a:gs>
                  </a:gsLst>
                  <a:lin ang="0" scaled="1"/>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13" name="Freeform 8">
                  <a:extLst>
                    <a:ext uri="{FF2B5EF4-FFF2-40B4-BE49-F238E27FC236}">
                      <a16:creationId xmlns:a16="http://schemas.microsoft.com/office/drawing/2014/main" xmlns="" id="{0E591ADC-8DF8-4A20-BB70-58AECBD96342}"/>
                    </a:ext>
                  </a:extLst>
                </p:cNvPr>
                <p:cNvSpPr>
                  <a:spLocks/>
                </p:cNvSpPr>
                <p:nvPr/>
              </p:nvSpPr>
              <p:spPr bwMode="auto">
                <a:xfrm>
                  <a:off x="2057473" y="1676404"/>
                  <a:ext cx="19050" cy="155575"/>
                </a:xfrm>
                <a:custGeom>
                  <a:avLst/>
                  <a:gdLst>
                    <a:gd name="T0" fmla="*/ 0 w 74"/>
                    <a:gd name="T1" fmla="*/ 551 h 587"/>
                    <a:gd name="T2" fmla="*/ 0 w 74"/>
                    <a:gd name="T3" fmla="*/ 38 h 587"/>
                    <a:gd name="T4" fmla="*/ 1 w 74"/>
                    <a:gd name="T5" fmla="*/ 30 h 587"/>
                    <a:gd name="T6" fmla="*/ 3 w 74"/>
                    <a:gd name="T7" fmla="*/ 23 h 587"/>
                    <a:gd name="T8" fmla="*/ 7 w 74"/>
                    <a:gd name="T9" fmla="*/ 16 h 587"/>
                    <a:gd name="T10" fmla="*/ 11 w 74"/>
                    <a:gd name="T11" fmla="*/ 11 h 587"/>
                    <a:gd name="T12" fmla="*/ 16 w 74"/>
                    <a:gd name="T13" fmla="*/ 7 h 587"/>
                    <a:gd name="T14" fmla="*/ 23 w 74"/>
                    <a:gd name="T15" fmla="*/ 3 h 587"/>
                    <a:gd name="T16" fmla="*/ 30 w 74"/>
                    <a:gd name="T17" fmla="*/ 1 h 587"/>
                    <a:gd name="T18" fmla="*/ 38 w 74"/>
                    <a:gd name="T19" fmla="*/ 0 h 587"/>
                    <a:gd name="T20" fmla="*/ 38 w 74"/>
                    <a:gd name="T21" fmla="*/ 0 h 587"/>
                    <a:gd name="T22" fmla="*/ 44 w 74"/>
                    <a:gd name="T23" fmla="*/ 1 h 587"/>
                    <a:gd name="T24" fmla="*/ 51 w 74"/>
                    <a:gd name="T25" fmla="*/ 3 h 587"/>
                    <a:gd name="T26" fmla="*/ 58 w 74"/>
                    <a:gd name="T27" fmla="*/ 7 h 587"/>
                    <a:gd name="T28" fmla="*/ 63 w 74"/>
                    <a:gd name="T29" fmla="*/ 11 h 587"/>
                    <a:gd name="T30" fmla="*/ 67 w 74"/>
                    <a:gd name="T31" fmla="*/ 16 h 587"/>
                    <a:gd name="T32" fmla="*/ 71 w 74"/>
                    <a:gd name="T33" fmla="*/ 23 h 587"/>
                    <a:gd name="T34" fmla="*/ 73 w 74"/>
                    <a:gd name="T35" fmla="*/ 30 h 587"/>
                    <a:gd name="T36" fmla="*/ 74 w 74"/>
                    <a:gd name="T37" fmla="*/ 38 h 587"/>
                    <a:gd name="T38" fmla="*/ 74 w 74"/>
                    <a:gd name="T39" fmla="*/ 551 h 587"/>
                    <a:gd name="T40" fmla="*/ 73 w 74"/>
                    <a:gd name="T41" fmla="*/ 557 h 587"/>
                    <a:gd name="T42" fmla="*/ 71 w 74"/>
                    <a:gd name="T43" fmla="*/ 564 h 587"/>
                    <a:gd name="T44" fmla="*/ 67 w 74"/>
                    <a:gd name="T45" fmla="*/ 571 h 587"/>
                    <a:gd name="T46" fmla="*/ 63 w 74"/>
                    <a:gd name="T47" fmla="*/ 577 h 587"/>
                    <a:gd name="T48" fmla="*/ 58 w 74"/>
                    <a:gd name="T49" fmla="*/ 581 h 587"/>
                    <a:gd name="T50" fmla="*/ 51 w 74"/>
                    <a:gd name="T51" fmla="*/ 585 h 587"/>
                    <a:gd name="T52" fmla="*/ 44 w 74"/>
                    <a:gd name="T53" fmla="*/ 586 h 587"/>
                    <a:gd name="T54" fmla="*/ 38 w 74"/>
                    <a:gd name="T55" fmla="*/ 587 h 587"/>
                    <a:gd name="T56" fmla="*/ 38 w 74"/>
                    <a:gd name="T57" fmla="*/ 587 h 587"/>
                    <a:gd name="T58" fmla="*/ 30 w 74"/>
                    <a:gd name="T59" fmla="*/ 586 h 587"/>
                    <a:gd name="T60" fmla="*/ 23 w 74"/>
                    <a:gd name="T61" fmla="*/ 585 h 587"/>
                    <a:gd name="T62" fmla="*/ 16 w 74"/>
                    <a:gd name="T63" fmla="*/ 581 h 587"/>
                    <a:gd name="T64" fmla="*/ 11 w 74"/>
                    <a:gd name="T65" fmla="*/ 577 h 587"/>
                    <a:gd name="T66" fmla="*/ 7 w 74"/>
                    <a:gd name="T67" fmla="*/ 571 h 587"/>
                    <a:gd name="T68" fmla="*/ 3 w 74"/>
                    <a:gd name="T69" fmla="*/ 564 h 587"/>
                    <a:gd name="T70" fmla="*/ 1 w 74"/>
                    <a:gd name="T71" fmla="*/ 557 h 587"/>
                    <a:gd name="T72" fmla="*/ 0 w 74"/>
                    <a:gd name="T73" fmla="*/ 551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4" h="587">
                      <a:moveTo>
                        <a:pt x="0" y="551"/>
                      </a:moveTo>
                      <a:lnTo>
                        <a:pt x="0" y="38"/>
                      </a:lnTo>
                      <a:lnTo>
                        <a:pt x="1" y="30"/>
                      </a:lnTo>
                      <a:lnTo>
                        <a:pt x="3" y="23"/>
                      </a:lnTo>
                      <a:lnTo>
                        <a:pt x="7" y="16"/>
                      </a:lnTo>
                      <a:lnTo>
                        <a:pt x="11" y="11"/>
                      </a:lnTo>
                      <a:lnTo>
                        <a:pt x="16" y="7"/>
                      </a:lnTo>
                      <a:lnTo>
                        <a:pt x="23" y="3"/>
                      </a:lnTo>
                      <a:lnTo>
                        <a:pt x="30" y="1"/>
                      </a:lnTo>
                      <a:lnTo>
                        <a:pt x="38" y="0"/>
                      </a:lnTo>
                      <a:lnTo>
                        <a:pt x="38" y="0"/>
                      </a:lnTo>
                      <a:lnTo>
                        <a:pt x="44" y="1"/>
                      </a:lnTo>
                      <a:lnTo>
                        <a:pt x="51" y="3"/>
                      </a:lnTo>
                      <a:lnTo>
                        <a:pt x="58" y="7"/>
                      </a:lnTo>
                      <a:lnTo>
                        <a:pt x="63" y="11"/>
                      </a:lnTo>
                      <a:lnTo>
                        <a:pt x="67" y="16"/>
                      </a:lnTo>
                      <a:lnTo>
                        <a:pt x="71" y="23"/>
                      </a:lnTo>
                      <a:lnTo>
                        <a:pt x="73" y="30"/>
                      </a:lnTo>
                      <a:lnTo>
                        <a:pt x="74" y="38"/>
                      </a:lnTo>
                      <a:lnTo>
                        <a:pt x="74" y="551"/>
                      </a:lnTo>
                      <a:lnTo>
                        <a:pt x="73" y="557"/>
                      </a:lnTo>
                      <a:lnTo>
                        <a:pt x="71" y="564"/>
                      </a:lnTo>
                      <a:lnTo>
                        <a:pt x="67" y="571"/>
                      </a:lnTo>
                      <a:lnTo>
                        <a:pt x="63" y="577"/>
                      </a:lnTo>
                      <a:lnTo>
                        <a:pt x="58" y="581"/>
                      </a:lnTo>
                      <a:lnTo>
                        <a:pt x="51" y="585"/>
                      </a:lnTo>
                      <a:lnTo>
                        <a:pt x="44" y="586"/>
                      </a:lnTo>
                      <a:lnTo>
                        <a:pt x="38" y="587"/>
                      </a:lnTo>
                      <a:lnTo>
                        <a:pt x="38" y="587"/>
                      </a:lnTo>
                      <a:lnTo>
                        <a:pt x="30" y="586"/>
                      </a:lnTo>
                      <a:lnTo>
                        <a:pt x="23" y="585"/>
                      </a:lnTo>
                      <a:lnTo>
                        <a:pt x="16" y="581"/>
                      </a:lnTo>
                      <a:lnTo>
                        <a:pt x="11" y="577"/>
                      </a:lnTo>
                      <a:lnTo>
                        <a:pt x="7" y="571"/>
                      </a:lnTo>
                      <a:lnTo>
                        <a:pt x="3" y="564"/>
                      </a:lnTo>
                      <a:lnTo>
                        <a:pt x="1" y="557"/>
                      </a:lnTo>
                      <a:lnTo>
                        <a:pt x="0" y="551"/>
                      </a:lnTo>
                      <a:close/>
                    </a:path>
                  </a:pathLst>
                </a:custGeom>
                <a:gradFill flip="none" rotWithShape="1">
                  <a:gsLst>
                    <a:gs pos="28744">
                      <a:schemeClr val="bg1">
                        <a:lumMod val="75000"/>
                      </a:schemeClr>
                    </a:gs>
                    <a:gs pos="78000">
                      <a:srgbClr val="060606"/>
                    </a:gs>
                    <a:gs pos="100000">
                      <a:srgbClr val="3C3C3C"/>
                    </a:gs>
                    <a:gs pos="10000">
                      <a:schemeClr val="bg1">
                        <a:lumMod val="50000"/>
                      </a:schemeClr>
                    </a:gs>
                    <a:gs pos="54000">
                      <a:schemeClr val="tx1"/>
                    </a:gs>
                  </a:gsLst>
                  <a:lin ang="0" scaled="1"/>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14" name="Rectangle 9">
                  <a:extLst>
                    <a:ext uri="{FF2B5EF4-FFF2-40B4-BE49-F238E27FC236}">
                      <a16:creationId xmlns:a16="http://schemas.microsoft.com/office/drawing/2014/main" xmlns="" id="{471739BC-BB39-42BE-BEB8-C49151EC0069}"/>
                    </a:ext>
                  </a:extLst>
                </p:cNvPr>
                <p:cNvSpPr>
                  <a:spLocks noChangeArrowheads="1"/>
                </p:cNvSpPr>
                <p:nvPr/>
              </p:nvSpPr>
              <p:spPr bwMode="auto">
                <a:xfrm>
                  <a:off x="2066965" y="822328"/>
                  <a:ext cx="20638" cy="214313"/>
                </a:xfrm>
                <a:prstGeom prst="rect">
                  <a:avLst/>
                </a:prstGeom>
                <a:gradFill flip="none" rotWithShape="1">
                  <a:gsLst>
                    <a:gs pos="78000">
                      <a:schemeClr val="tx1">
                        <a:lumMod val="75000"/>
                        <a:lumOff val="25000"/>
                      </a:schemeClr>
                    </a:gs>
                    <a:gs pos="100000">
                      <a:srgbClr val="3C3C3C"/>
                    </a:gs>
                    <a:gs pos="0">
                      <a:schemeClr val="tx1">
                        <a:lumMod val="75000"/>
                        <a:lumOff val="25000"/>
                      </a:schemeClr>
                    </a:gs>
                    <a:gs pos="13000">
                      <a:schemeClr val="tx1">
                        <a:lumMod val="85000"/>
                        <a:lumOff val="15000"/>
                      </a:schemeClr>
                    </a:gs>
                  </a:gsLst>
                  <a:lin ang="16200000" scaled="1"/>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15" name="Rectangle 10">
                  <a:extLst>
                    <a:ext uri="{FF2B5EF4-FFF2-40B4-BE49-F238E27FC236}">
                      <a16:creationId xmlns:a16="http://schemas.microsoft.com/office/drawing/2014/main" xmlns="" id="{EE1C5421-E8A0-4C30-AA19-2023D383BDF4}"/>
                    </a:ext>
                  </a:extLst>
                </p:cNvPr>
                <p:cNvSpPr>
                  <a:spLocks noChangeArrowheads="1"/>
                </p:cNvSpPr>
                <p:nvPr/>
              </p:nvSpPr>
              <p:spPr bwMode="auto">
                <a:xfrm>
                  <a:off x="2066960" y="1276353"/>
                  <a:ext cx="20638" cy="165101"/>
                </a:xfrm>
                <a:prstGeom prst="rect">
                  <a:avLst/>
                </a:prstGeom>
                <a:gradFill flip="none" rotWithShape="1">
                  <a:gsLst>
                    <a:gs pos="78000">
                      <a:schemeClr val="tx1">
                        <a:lumMod val="75000"/>
                        <a:lumOff val="25000"/>
                      </a:schemeClr>
                    </a:gs>
                    <a:gs pos="100000">
                      <a:srgbClr val="3C3C3C"/>
                    </a:gs>
                    <a:gs pos="0">
                      <a:schemeClr val="tx1">
                        <a:lumMod val="75000"/>
                        <a:lumOff val="25000"/>
                      </a:schemeClr>
                    </a:gs>
                    <a:gs pos="13000">
                      <a:schemeClr val="tx1">
                        <a:lumMod val="85000"/>
                        <a:lumOff val="15000"/>
                      </a:schemeClr>
                    </a:gs>
                  </a:gsLst>
                  <a:lin ang="16200000" scaled="1"/>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16" name="Rectangle 11">
                  <a:extLst>
                    <a:ext uri="{FF2B5EF4-FFF2-40B4-BE49-F238E27FC236}">
                      <a16:creationId xmlns:a16="http://schemas.microsoft.com/office/drawing/2014/main" xmlns="" id="{EC581F23-F155-4559-B6AB-AC1712512D67}"/>
                    </a:ext>
                  </a:extLst>
                </p:cNvPr>
                <p:cNvSpPr>
                  <a:spLocks noChangeArrowheads="1"/>
                </p:cNvSpPr>
                <p:nvPr/>
              </p:nvSpPr>
              <p:spPr bwMode="auto">
                <a:xfrm>
                  <a:off x="2066925" y="1670049"/>
                  <a:ext cx="20638" cy="166689"/>
                </a:xfrm>
                <a:prstGeom prst="rect">
                  <a:avLst/>
                </a:prstGeom>
                <a:gradFill flip="none" rotWithShape="1">
                  <a:gsLst>
                    <a:gs pos="78000">
                      <a:schemeClr val="tx1">
                        <a:lumMod val="75000"/>
                        <a:lumOff val="25000"/>
                      </a:schemeClr>
                    </a:gs>
                    <a:gs pos="100000">
                      <a:srgbClr val="3C3C3C"/>
                    </a:gs>
                    <a:gs pos="0">
                      <a:schemeClr val="tx1">
                        <a:lumMod val="75000"/>
                        <a:lumOff val="25000"/>
                      </a:schemeClr>
                    </a:gs>
                    <a:gs pos="13000">
                      <a:schemeClr val="tx1">
                        <a:lumMod val="85000"/>
                        <a:lumOff val="15000"/>
                      </a:schemeClr>
                    </a:gs>
                  </a:gsLst>
                  <a:lin ang="16200000" scaled="1"/>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grpSp>
          <p:sp>
            <p:nvSpPr>
              <p:cNvPr id="17" name="Freeform 14">
                <a:extLst>
                  <a:ext uri="{FF2B5EF4-FFF2-40B4-BE49-F238E27FC236}">
                    <a16:creationId xmlns:a16="http://schemas.microsoft.com/office/drawing/2014/main" xmlns="" id="{B42E59F1-E309-4177-AB90-EC8908D1C7C1}"/>
                  </a:ext>
                </a:extLst>
              </p:cNvPr>
              <p:cNvSpPr>
                <a:spLocks/>
              </p:cNvSpPr>
              <p:nvPr/>
            </p:nvSpPr>
            <p:spPr bwMode="auto">
              <a:xfrm>
                <a:off x="2186802" y="3542898"/>
                <a:ext cx="3806896" cy="8089984"/>
              </a:xfrm>
              <a:custGeom>
                <a:avLst/>
                <a:gdLst>
                  <a:gd name="T0" fmla="*/ 7316 w 8536"/>
                  <a:gd name="T1" fmla="*/ 1 h 18144"/>
                  <a:gd name="T2" fmla="*/ 7508 w 8536"/>
                  <a:gd name="T3" fmla="*/ 26 h 18144"/>
                  <a:gd name="T4" fmla="*/ 7691 w 8536"/>
                  <a:gd name="T5" fmla="*/ 77 h 18144"/>
                  <a:gd name="T6" fmla="*/ 7862 w 8536"/>
                  <a:gd name="T7" fmla="*/ 155 h 18144"/>
                  <a:gd name="T8" fmla="*/ 8018 w 8536"/>
                  <a:gd name="T9" fmla="*/ 255 h 18144"/>
                  <a:gd name="T10" fmla="*/ 8158 w 8536"/>
                  <a:gd name="T11" fmla="*/ 377 h 18144"/>
                  <a:gd name="T12" fmla="*/ 8279 w 8536"/>
                  <a:gd name="T13" fmla="*/ 517 h 18144"/>
                  <a:gd name="T14" fmla="*/ 8380 w 8536"/>
                  <a:gd name="T15" fmla="*/ 674 h 18144"/>
                  <a:gd name="T16" fmla="*/ 8457 w 8536"/>
                  <a:gd name="T17" fmla="*/ 845 h 18144"/>
                  <a:gd name="T18" fmla="*/ 8510 w 8536"/>
                  <a:gd name="T19" fmla="*/ 1027 h 18144"/>
                  <a:gd name="T20" fmla="*/ 8535 w 8536"/>
                  <a:gd name="T21" fmla="*/ 1218 h 18144"/>
                  <a:gd name="T22" fmla="*/ 8535 w 8536"/>
                  <a:gd name="T23" fmla="*/ 16924 h 18144"/>
                  <a:gd name="T24" fmla="*/ 8510 w 8536"/>
                  <a:gd name="T25" fmla="*/ 17117 h 18144"/>
                  <a:gd name="T26" fmla="*/ 8457 w 8536"/>
                  <a:gd name="T27" fmla="*/ 17299 h 18144"/>
                  <a:gd name="T28" fmla="*/ 8380 w 8536"/>
                  <a:gd name="T29" fmla="*/ 17470 h 18144"/>
                  <a:gd name="T30" fmla="*/ 8279 w 8536"/>
                  <a:gd name="T31" fmla="*/ 17626 h 18144"/>
                  <a:gd name="T32" fmla="*/ 8158 w 8536"/>
                  <a:gd name="T33" fmla="*/ 17767 h 18144"/>
                  <a:gd name="T34" fmla="*/ 8018 w 8536"/>
                  <a:gd name="T35" fmla="*/ 17888 h 18144"/>
                  <a:gd name="T36" fmla="*/ 7862 w 8536"/>
                  <a:gd name="T37" fmla="*/ 17988 h 18144"/>
                  <a:gd name="T38" fmla="*/ 7691 w 8536"/>
                  <a:gd name="T39" fmla="*/ 18065 h 18144"/>
                  <a:gd name="T40" fmla="*/ 7508 w 8536"/>
                  <a:gd name="T41" fmla="*/ 18118 h 18144"/>
                  <a:gd name="T42" fmla="*/ 7316 w 8536"/>
                  <a:gd name="T43" fmla="*/ 18143 h 18144"/>
                  <a:gd name="T44" fmla="*/ 1220 w 8536"/>
                  <a:gd name="T45" fmla="*/ 18143 h 18144"/>
                  <a:gd name="T46" fmla="*/ 1027 w 8536"/>
                  <a:gd name="T47" fmla="*/ 18118 h 18144"/>
                  <a:gd name="T48" fmla="*/ 845 w 8536"/>
                  <a:gd name="T49" fmla="*/ 18065 h 18144"/>
                  <a:gd name="T50" fmla="*/ 674 w 8536"/>
                  <a:gd name="T51" fmla="*/ 17988 h 18144"/>
                  <a:gd name="T52" fmla="*/ 518 w 8536"/>
                  <a:gd name="T53" fmla="*/ 17888 h 18144"/>
                  <a:gd name="T54" fmla="*/ 377 w 8536"/>
                  <a:gd name="T55" fmla="*/ 17767 h 18144"/>
                  <a:gd name="T56" fmla="*/ 256 w 8536"/>
                  <a:gd name="T57" fmla="*/ 17626 h 18144"/>
                  <a:gd name="T58" fmla="*/ 156 w 8536"/>
                  <a:gd name="T59" fmla="*/ 17470 h 18144"/>
                  <a:gd name="T60" fmla="*/ 78 w 8536"/>
                  <a:gd name="T61" fmla="*/ 17299 h 18144"/>
                  <a:gd name="T62" fmla="*/ 26 w 8536"/>
                  <a:gd name="T63" fmla="*/ 17117 h 18144"/>
                  <a:gd name="T64" fmla="*/ 2 w 8536"/>
                  <a:gd name="T65" fmla="*/ 16924 h 18144"/>
                  <a:gd name="T66" fmla="*/ 2 w 8536"/>
                  <a:gd name="T67" fmla="*/ 1218 h 18144"/>
                  <a:gd name="T68" fmla="*/ 26 w 8536"/>
                  <a:gd name="T69" fmla="*/ 1027 h 18144"/>
                  <a:gd name="T70" fmla="*/ 78 w 8536"/>
                  <a:gd name="T71" fmla="*/ 845 h 18144"/>
                  <a:gd name="T72" fmla="*/ 156 w 8536"/>
                  <a:gd name="T73" fmla="*/ 674 h 18144"/>
                  <a:gd name="T74" fmla="*/ 256 w 8536"/>
                  <a:gd name="T75" fmla="*/ 517 h 18144"/>
                  <a:gd name="T76" fmla="*/ 377 w 8536"/>
                  <a:gd name="T77" fmla="*/ 377 h 18144"/>
                  <a:gd name="T78" fmla="*/ 518 w 8536"/>
                  <a:gd name="T79" fmla="*/ 255 h 18144"/>
                  <a:gd name="T80" fmla="*/ 674 w 8536"/>
                  <a:gd name="T81" fmla="*/ 155 h 18144"/>
                  <a:gd name="T82" fmla="*/ 845 w 8536"/>
                  <a:gd name="T83" fmla="*/ 77 h 18144"/>
                  <a:gd name="T84" fmla="*/ 1027 w 8536"/>
                  <a:gd name="T85" fmla="*/ 26 h 18144"/>
                  <a:gd name="T86" fmla="*/ 1220 w 8536"/>
                  <a:gd name="T87" fmla="*/ 1 h 18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536" h="18144">
                    <a:moveTo>
                      <a:pt x="1286" y="0"/>
                    </a:moveTo>
                    <a:lnTo>
                      <a:pt x="7249" y="0"/>
                    </a:lnTo>
                    <a:lnTo>
                      <a:pt x="7316" y="1"/>
                    </a:lnTo>
                    <a:lnTo>
                      <a:pt x="7381" y="5"/>
                    </a:lnTo>
                    <a:lnTo>
                      <a:pt x="7446" y="15"/>
                    </a:lnTo>
                    <a:lnTo>
                      <a:pt x="7508" y="26"/>
                    </a:lnTo>
                    <a:lnTo>
                      <a:pt x="7570" y="40"/>
                    </a:lnTo>
                    <a:lnTo>
                      <a:pt x="7632" y="58"/>
                    </a:lnTo>
                    <a:lnTo>
                      <a:pt x="7691" y="77"/>
                    </a:lnTo>
                    <a:lnTo>
                      <a:pt x="7749" y="101"/>
                    </a:lnTo>
                    <a:lnTo>
                      <a:pt x="7806" y="126"/>
                    </a:lnTo>
                    <a:lnTo>
                      <a:pt x="7862" y="155"/>
                    </a:lnTo>
                    <a:lnTo>
                      <a:pt x="7916" y="186"/>
                    </a:lnTo>
                    <a:lnTo>
                      <a:pt x="7968" y="220"/>
                    </a:lnTo>
                    <a:lnTo>
                      <a:pt x="8018" y="255"/>
                    </a:lnTo>
                    <a:lnTo>
                      <a:pt x="8067" y="294"/>
                    </a:lnTo>
                    <a:lnTo>
                      <a:pt x="8114" y="334"/>
                    </a:lnTo>
                    <a:lnTo>
                      <a:pt x="8158" y="377"/>
                    </a:lnTo>
                    <a:lnTo>
                      <a:pt x="8201" y="422"/>
                    </a:lnTo>
                    <a:lnTo>
                      <a:pt x="8242" y="468"/>
                    </a:lnTo>
                    <a:lnTo>
                      <a:pt x="8279" y="517"/>
                    </a:lnTo>
                    <a:lnTo>
                      <a:pt x="8316" y="567"/>
                    </a:lnTo>
                    <a:lnTo>
                      <a:pt x="8349" y="620"/>
                    </a:lnTo>
                    <a:lnTo>
                      <a:pt x="8380" y="674"/>
                    </a:lnTo>
                    <a:lnTo>
                      <a:pt x="8408" y="728"/>
                    </a:lnTo>
                    <a:lnTo>
                      <a:pt x="8434" y="785"/>
                    </a:lnTo>
                    <a:lnTo>
                      <a:pt x="8457" y="845"/>
                    </a:lnTo>
                    <a:lnTo>
                      <a:pt x="8478" y="904"/>
                    </a:lnTo>
                    <a:lnTo>
                      <a:pt x="8495" y="964"/>
                    </a:lnTo>
                    <a:lnTo>
                      <a:pt x="8510" y="1027"/>
                    </a:lnTo>
                    <a:lnTo>
                      <a:pt x="8521" y="1090"/>
                    </a:lnTo>
                    <a:lnTo>
                      <a:pt x="8529" y="1153"/>
                    </a:lnTo>
                    <a:lnTo>
                      <a:pt x="8535" y="1218"/>
                    </a:lnTo>
                    <a:lnTo>
                      <a:pt x="8536" y="1285"/>
                    </a:lnTo>
                    <a:lnTo>
                      <a:pt x="8536" y="16858"/>
                    </a:lnTo>
                    <a:lnTo>
                      <a:pt x="8535" y="16924"/>
                    </a:lnTo>
                    <a:lnTo>
                      <a:pt x="8529" y="16989"/>
                    </a:lnTo>
                    <a:lnTo>
                      <a:pt x="8521" y="17054"/>
                    </a:lnTo>
                    <a:lnTo>
                      <a:pt x="8510" y="17117"/>
                    </a:lnTo>
                    <a:lnTo>
                      <a:pt x="8495" y="17178"/>
                    </a:lnTo>
                    <a:lnTo>
                      <a:pt x="8478" y="17240"/>
                    </a:lnTo>
                    <a:lnTo>
                      <a:pt x="8457" y="17299"/>
                    </a:lnTo>
                    <a:lnTo>
                      <a:pt x="8434" y="17357"/>
                    </a:lnTo>
                    <a:lnTo>
                      <a:pt x="8408" y="17414"/>
                    </a:lnTo>
                    <a:lnTo>
                      <a:pt x="8380" y="17470"/>
                    </a:lnTo>
                    <a:lnTo>
                      <a:pt x="8349" y="17524"/>
                    </a:lnTo>
                    <a:lnTo>
                      <a:pt x="8316" y="17576"/>
                    </a:lnTo>
                    <a:lnTo>
                      <a:pt x="8279" y="17626"/>
                    </a:lnTo>
                    <a:lnTo>
                      <a:pt x="8242" y="17675"/>
                    </a:lnTo>
                    <a:lnTo>
                      <a:pt x="8201" y="17722"/>
                    </a:lnTo>
                    <a:lnTo>
                      <a:pt x="8158" y="17767"/>
                    </a:lnTo>
                    <a:lnTo>
                      <a:pt x="8114" y="17809"/>
                    </a:lnTo>
                    <a:lnTo>
                      <a:pt x="8067" y="17850"/>
                    </a:lnTo>
                    <a:lnTo>
                      <a:pt x="8018" y="17888"/>
                    </a:lnTo>
                    <a:lnTo>
                      <a:pt x="7968" y="17924"/>
                    </a:lnTo>
                    <a:lnTo>
                      <a:pt x="7916" y="17957"/>
                    </a:lnTo>
                    <a:lnTo>
                      <a:pt x="7862" y="17988"/>
                    </a:lnTo>
                    <a:lnTo>
                      <a:pt x="7806" y="18016"/>
                    </a:lnTo>
                    <a:lnTo>
                      <a:pt x="7749" y="18043"/>
                    </a:lnTo>
                    <a:lnTo>
                      <a:pt x="7691" y="18065"/>
                    </a:lnTo>
                    <a:lnTo>
                      <a:pt x="7632" y="18086"/>
                    </a:lnTo>
                    <a:lnTo>
                      <a:pt x="7570" y="18103"/>
                    </a:lnTo>
                    <a:lnTo>
                      <a:pt x="7508" y="18118"/>
                    </a:lnTo>
                    <a:lnTo>
                      <a:pt x="7446" y="18129"/>
                    </a:lnTo>
                    <a:lnTo>
                      <a:pt x="7381" y="18137"/>
                    </a:lnTo>
                    <a:lnTo>
                      <a:pt x="7316" y="18143"/>
                    </a:lnTo>
                    <a:lnTo>
                      <a:pt x="7249" y="18144"/>
                    </a:lnTo>
                    <a:lnTo>
                      <a:pt x="1286" y="18144"/>
                    </a:lnTo>
                    <a:lnTo>
                      <a:pt x="1220" y="18143"/>
                    </a:lnTo>
                    <a:lnTo>
                      <a:pt x="1155" y="18137"/>
                    </a:lnTo>
                    <a:lnTo>
                      <a:pt x="1091" y="18129"/>
                    </a:lnTo>
                    <a:lnTo>
                      <a:pt x="1027" y="18118"/>
                    </a:lnTo>
                    <a:lnTo>
                      <a:pt x="966" y="18103"/>
                    </a:lnTo>
                    <a:lnTo>
                      <a:pt x="904" y="18086"/>
                    </a:lnTo>
                    <a:lnTo>
                      <a:pt x="845" y="18065"/>
                    </a:lnTo>
                    <a:lnTo>
                      <a:pt x="787" y="18043"/>
                    </a:lnTo>
                    <a:lnTo>
                      <a:pt x="730" y="18016"/>
                    </a:lnTo>
                    <a:lnTo>
                      <a:pt x="674" y="17988"/>
                    </a:lnTo>
                    <a:lnTo>
                      <a:pt x="620" y="17957"/>
                    </a:lnTo>
                    <a:lnTo>
                      <a:pt x="569" y="17924"/>
                    </a:lnTo>
                    <a:lnTo>
                      <a:pt x="518" y="17888"/>
                    </a:lnTo>
                    <a:lnTo>
                      <a:pt x="470" y="17850"/>
                    </a:lnTo>
                    <a:lnTo>
                      <a:pt x="423" y="17809"/>
                    </a:lnTo>
                    <a:lnTo>
                      <a:pt x="377" y="17767"/>
                    </a:lnTo>
                    <a:lnTo>
                      <a:pt x="335" y="17722"/>
                    </a:lnTo>
                    <a:lnTo>
                      <a:pt x="295" y="17675"/>
                    </a:lnTo>
                    <a:lnTo>
                      <a:pt x="256" y="17626"/>
                    </a:lnTo>
                    <a:lnTo>
                      <a:pt x="221" y="17576"/>
                    </a:lnTo>
                    <a:lnTo>
                      <a:pt x="187" y="17524"/>
                    </a:lnTo>
                    <a:lnTo>
                      <a:pt x="156" y="17470"/>
                    </a:lnTo>
                    <a:lnTo>
                      <a:pt x="128" y="17414"/>
                    </a:lnTo>
                    <a:lnTo>
                      <a:pt x="101" y="17357"/>
                    </a:lnTo>
                    <a:lnTo>
                      <a:pt x="78" y="17299"/>
                    </a:lnTo>
                    <a:lnTo>
                      <a:pt x="58" y="17240"/>
                    </a:lnTo>
                    <a:lnTo>
                      <a:pt x="41" y="17178"/>
                    </a:lnTo>
                    <a:lnTo>
                      <a:pt x="26" y="17117"/>
                    </a:lnTo>
                    <a:lnTo>
                      <a:pt x="15" y="17054"/>
                    </a:lnTo>
                    <a:lnTo>
                      <a:pt x="7" y="16989"/>
                    </a:lnTo>
                    <a:lnTo>
                      <a:pt x="2" y="16924"/>
                    </a:lnTo>
                    <a:lnTo>
                      <a:pt x="0" y="16858"/>
                    </a:lnTo>
                    <a:lnTo>
                      <a:pt x="0" y="1285"/>
                    </a:lnTo>
                    <a:lnTo>
                      <a:pt x="2" y="1218"/>
                    </a:lnTo>
                    <a:lnTo>
                      <a:pt x="7" y="1153"/>
                    </a:lnTo>
                    <a:lnTo>
                      <a:pt x="15" y="1090"/>
                    </a:lnTo>
                    <a:lnTo>
                      <a:pt x="26" y="1027"/>
                    </a:lnTo>
                    <a:lnTo>
                      <a:pt x="41" y="964"/>
                    </a:lnTo>
                    <a:lnTo>
                      <a:pt x="58" y="904"/>
                    </a:lnTo>
                    <a:lnTo>
                      <a:pt x="78" y="845"/>
                    </a:lnTo>
                    <a:lnTo>
                      <a:pt x="101" y="785"/>
                    </a:lnTo>
                    <a:lnTo>
                      <a:pt x="128" y="728"/>
                    </a:lnTo>
                    <a:lnTo>
                      <a:pt x="156" y="674"/>
                    </a:lnTo>
                    <a:lnTo>
                      <a:pt x="187" y="620"/>
                    </a:lnTo>
                    <a:lnTo>
                      <a:pt x="221" y="567"/>
                    </a:lnTo>
                    <a:lnTo>
                      <a:pt x="256" y="517"/>
                    </a:lnTo>
                    <a:lnTo>
                      <a:pt x="295" y="468"/>
                    </a:lnTo>
                    <a:lnTo>
                      <a:pt x="335" y="422"/>
                    </a:lnTo>
                    <a:lnTo>
                      <a:pt x="377" y="377"/>
                    </a:lnTo>
                    <a:lnTo>
                      <a:pt x="423" y="334"/>
                    </a:lnTo>
                    <a:lnTo>
                      <a:pt x="470" y="294"/>
                    </a:lnTo>
                    <a:lnTo>
                      <a:pt x="518" y="255"/>
                    </a:lnTo>
                    <a:lnTo>
                      <a:pt x="569" y="220"/>
                    </a:lnTo>
                    <a:lnTo>
                      <a:pt x="620" y="186"/>
                    </a:lnTo>
                    <a:lnTo>
                      <a:pt x="674" y="155"/>
                    </a:lnTo>
                    <a:lnTo>
                      <a:pt x="730" y="126"/>
                    </a:lnTo>
                    <a:lnTo>
                      <a:pt x="787" y="101"/>
                    </a:lnTo>
                    <a:lnTo>
                      <a:pt x="845" y="77"/>
                    </a:lnTo>
                    <a:lnTo>
                      <a:pt x="904" y="58"/>
                    </a:lnTo>
                    <a:lnTo>
                      <a:pt x="966" y="40"/>
                    </a:lnTo>
                    <a:lnTo>
                      <a:pt x="1027" y="26"/>
                    </a:lnTo>
                    <a:lnTo>
                      <a:pt x="1091" y="15"/>
                    </a:lnTo>
                    <a:lnTo>
                      <a:pt x="1155" y="5"/>
                    </a:lnTo>
                    <a:lnTo>
                      <a:pt x="1220" y="1"/>
                    </a:lnTo>
                    <a:lnTo>
                      <a:pt x="1286" y="0"/>
                    </a:lnTo>
                    <a:close/>
                  </a:path>
                </a:pathLst>
              </a:custGeom>
              <a:solidFill>
                <a:schemeClr val="tx1">
                  <a:lumMod val="85000"/>
                  <a:lumOff val="1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18" name="Freeform 15">
                <a:extLst>
                  <a:ext uri="{FF2B5EF4-FFF2-40B4-BE49-F238E27FC236}">
                    <a16:creationId xmlns:a16="http://schemas.microsoft.com/office/drawing/2014/main" xmlns="" id="{F1DB9CBF-80FF-41F7-B8E0-B5C2C4D19B38}"/>
                  </a:ext>
                </a:extLst>
              </p:cNvPr>
              <p:cNvSpPr>
                <a:spLocks/>
              </p:cNvSpPr>
              <p:nvPr/>
            </p:nvSpPr>
            <p:spPr bwMode="auto">
              <a:xfrm>
                <a:off x="2224256" y="3580352"/>
                <a:ext cx="3731988" cy="8015076"/>
              </a:xfrm>
              <a:custGeom>
                <a:avLst/>
                <a:gdLst>
                  <a:gd name="T0" fmla="*/ 7245 w 8370"/>
                  <a:gd name="T1" fmla="*/ 2 h 17971"/>
                  <a:gd name="T2" fmla="*/ 7422 w 8370"/>
                  <a:gd name="T3" fmla="*/ 24 h 17971"/>
                  <a:gd name="T4" fmla="*/ 7591 w 8370"/>
                  <a:gd name="T5" fmla="*/ 72 h 17971"/>
                  <a:gd name="T6" fmla="*/ 7748 w 8370"/>
                  <a:gd name="T7" fmla="*/ 143 h 17971"/>
                  <a:gd name="T8" fmla="*/ 7892 w 8370"/>
                  <a:gd name="T9" fmla="*/ 236 h 17971"/>
                  <a:gd name="T10" fmla="*/ 8022 w 8370"/>
                  <a:gd name="T11" fmla="*/ 348 h 17971"/>
                  <a:gd name="T12" fmla="*/ 8134 w 8370"/>
                  <a:gd name="T13" fmla="*/ 477 h 17971"/>
                  <a:gd name="T14" fmla="*/ 8226 w 8370"/>
                  <a:gd name="T15" fmla="*/ 622 h 17971"/>
                  <a:gd name="T16" fmla="*/ 8298 w 8370"/>
                  <a:gd name="T17" fmla="*/ 779 h 17971"/>
                  <a:gd name="T18" fmla="*/ 8346 w 8370"/>
                  <a:gd name="T19" fmla="*/ 947 h 17971"/>
                  <a:gd name="T20" fmla="*/ 8369 w 8370"/>
                  <a:gd name="T21" fmla="*/ 1124 h 17971"/>
                  <a:gd name="T22" fmla="*/ 8369 w 8370"/>
                  <a:gd name="T23" fmla="*/ 16847 h 17971"/>
                  <a:gd name="T24" fmla="*/ 8346 w 8370"/>
                  <a:gd name="T25" fmla="*/ 17024 h 17971"/>
                  <a:gd name="T26" fmla="*/ 8298 w 8370"/>
                  <a:gd name="T27" fmla="*/ 17193 h 17971"/>
                  <a:gd name="T28" fmla="*/ 8226 w 8370"/>
                  <a:gd name="T29" fmla="*/ 17350 h 17971"/>
                  <a:gd name="T30" fmla="*/ 8134 w 8370"/>
                  <a:gd name="T31" fmla="*/ 17494 h 17971"/>
                  <a:gd name="T32" fmla="*/ 8022 w 8370"/>
                  <a:gd name="T33" fmla="*/ 17624 h 17971"/>
                  <a:gd name="T34" fmla="*/ 7892 w 8370"/>
                  <a:gd name="T35" fmla="*/ 17735 h 17971"/>
                  <a:gd name="T36" fmla="*/ 7748 w 8370"/>
                  <a:gd name="T37" fmla="*/ 17828 h 17971"/>
                  <a:gd name="T38" fmla="*/ 7591 w 8370"/>
                  <a:gd name="T39" fmla="*/ 17900 h 17971"/>
                  <a:gd name="T40" fmla="*/ 7422 w 8370"/>
                  <a:gd name="T41" fmla="*/ 17947 h 17971"/>
                  <a:gd name="T42" fmla="*/ 7245 w 8370"/>
                  <a:gd name="T43" fmla="*/ 17970 h 17971"/>
                  <a:gd name="T44" fmla="*/ 1125 w 8370"/>
                  <a:gd name="T45" fmla="*/ 17970 h 17971"/>
                  <a:gd name="T46" fmla="*/ 948 w 8370"/>
                  <a:gd name="T47" fmla="*/ 17947 h 17971"/>
                  <a:gd name="T48" fmla="*/ 779 w 8370"/>
                  <a:gd name="T49" fmla="*/ 17900 h 17971"/>
                  <a:gd name="T50" fmla="*/ 622 w 8370"/>
                  <a:gd name="T51" fmla="*/ 17828 h 17971"/>
                  <a:gd name="T52" fmla="*/ 478 w 8370"/>
                  <a:gd name="T53" fmla="*/ 17735 h 17971"/>
                  <a:gd name="T54" fmla="*/ 349 w 8370"/>
                  <a:gd name="T55" fmla="*/ 17624 h 17971"/>
                  <a:gd name="T56" fmla="*/ 236 w 8370"/>
                  <a:gd name="T57" fmla="*/ 17494 h 17971"/>
                  <a:gd name="T58" fmla="*/ 144 w 8370"/>
                  <a:gd name="T59" fmla="*/ 17350 h 17971"/>
                  <a:gd name="T60" fmla="*/ 73 w 8370"/>
                  <a:gd name="T61" fmla="*/ 17193 h 17971"/>
                  <a:gd name="T62" fmla="*/ 24 w 8370"/>
                  <a:gd name="T63" fmla="*/ 17024 h 17971"/>
                  <a:gd name="T64" fmla="*/ 2 w 8370"/>
                  <a:gd name="T65" fmla="*/ 16847 h 17971"/>
                  <a:gd name="T66" fmla="*/ 2 w 8370"/>
                  <a:gd name="T67" fmla="*/ 1124 h 17971"/>
                  <a:gd name="T68" fmla="*/ 24 w 8370"/>
                  <a:gd name="T69" fmla="*/ 947 h 17971"/>
                  <a:gd name="T70" fmla="*/ 73 w 8370"/>
                  <a:gd name="T71" fmla="*/ 779 h 17971"/>
                  <a:gd name="T72" fmla="*/ 144 w 8370"/>
                  <a:gd name="T73" fmla="*/ 622 h 17971"/>
                  <a:gd name="T74" fmla="*/ 236 w 8370"/>
                  <a:gd name="T75" fmla="*/ 477 h 17971"/>
                  <a:gd name="T76" fmla="*/ 349 w 8370"/>
                  <a:gd name="T77" fmla="*/ 348 h 17971"/>
                  <a:gd name="T78" fmla="*/ 478 w 8370"/>
                  <a:gd name="T79" fmla="*/ 236 h 17971"/>
                  <a:gd name="T80" fmla="*/ 622 w 8370"/>
                  <a:gd name="T81" fmla="*/ 143 h 17971"/>
                  <a:gd name="T82" fmla="*/ 779 w 8370"/>
                  <a:gd name="T83" fmla="*/ 72 h 17971"/>
                  <a:gd name="T84" fmla="*/ 948 w 8370"/>
                  <a:gd name="T85" fmla="*/ 24 h 17971"/>
                  <a:gd name="T86" fmla="*/ 1125 w 8370"/>
                  <a:gd name="T87" fmla="*/ 2 h 17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370" h="17971">
                    <a:moveTo>
                      <a:pt x="1186" y="0"/>
                    </a:moveTo>
                    <a:lnTo>
                      <a:pt x="7184" y="0"/>
                    </a:lnTo>
                    <a:lnTo>
                      <a:pt x="7245" y="2"/>
                    </a:lnTo>
                    <a:lnTo>
                      <a:pt x="7304" y="6"/>
                    </a:lnTo>
                    <a:lnTo>
                      <a:pt x="7364" y="14"/>
                    </a:lnTo>
                    <a:lnTo>
                      <a:pt x="7422" y="24"/>
                    </a:lnTo>
                    <a:lnTo>
                      <a:pt x="7480" y="37"/>
                    </a:lnTo>
                    <a:lnTo>
                      <a:pt x="7536" y="53"/>
                    </a:lnTo>
                    <a:lnTo>
                      <a:pt x="7591" y="72"/>
                    </a:lnTo>
                    <a:lnTo>
                      <a:pt x="7644" y="94"/>
                    </a:lnTo>
                    <a:lnTo>
                      <a:pt x="7697" y="117"/>
                    </a:lnTo>
                    <a:lnTo>
                      <a:pt x="7748" y="143"/>
                    </a:lnTo>
                    <a:lnTo>
                      <a:pt x="7798" y="173"/>
                    </a:lnTo>
                    <a:lnTo>
                      <a:pt x="7846" y="203"/>
                    </a:lnTo>
                    <a:lnTo>
                      <a:pt x="7892" y="236"/>
                    </a:lnTo>
                    <a:lnTo>
                      <a:pt x="7937" y="272"/>
                    </a:lnTo>
                    <a:lnTo>
                      <a:pt x="7981" y="308"/>
                    </a:lnTo>
                    <a:lnTo>
                      <a:pt x="8022" y="348"/>
                    </a:lnTo>
                    <a:lnTo>
                      <a:pt x="8061" y="389"/>
                    </a:lnTo>
                    <a:lnTo>
                      <a:pt x="8098" y="432"/>
                    </a:lnTo>
                    <a:lnTo>
                      <a:pt x="8134" y="477"/>
                    </a:lnTo>
                    <a:lnTo>
                      <a:pt x="8167" y="524"/>
                    </a:lnTo>
                    <a:lnTo>
                      <a:pt x="8198" y="572"/>
                    </a:lnTo>
                    <a:lnTo>
                      <a:pt x="8226" y="622"/>
                    </a:lnTo>
                    <a:lnTo>
                      <a:pt x="8252" y="673"/>
                    </a:lnTo>
                    <a:lnTo>
                      <a:pt x="8276" y="725"/>
                    </a:lnTo>
                    <a:lnTo>
                      <a:pt x="8298" y="779"/>
                    </a:lnTo>
                    <a:lnTo>
                      <a:pt x="8316" y="834"/>
                    </a:lnTo>
                    <a:lnTo>
                      <a:pt x="8332" y="890"/>
                    </a:lnTo>
                    <a:lnTo>
                      <a:pt x="8346" y="947"/>
                    </a:lnTo>
                    <a:lnTo>
                      <a:pt x="8356" y="1005"/>
                    </a:lnTo>
                    <a:lnTo>
                      <a:pt x="8364" y="1064"/>
                    </a:lnTo>
                    <a:lnTo>
                      <a:pt x="8369" y="1124"/>
                    </a:lnTo>
                    <a:lnTo>
                      <a:pt x="8370" y="1185"/>
                    </a:lnTo>
                    <a:lnTo>
                      <a:pt x="8370" y="16786"/>
                    </a:lnTo>
                    <a:lnTo>
                      <a:pt x="8369" y="16847"/>
                    </a:lnTo>
                    <a:lnTo>
                      <a:pt x="8364" y="16907"/>
                    </a:lnTo>
                    <a:lnTo>
                      <a:pt x="8356" y="16966"/>
                    </a:lnTo>
                    <a:lnTo>
                      <a:pt x="8346" y="17024"/>
                    </a:lnTo>
                    <a:lnTo>
                      <a:pt x="8332" y="17081"/>
                    </a:lnTo>
                    <a:lnTo>
                      <a:pt x="8316" y="17138"/>
                    </a:lnTo>
                    <a:lnTo>
                      <a:pt x="8298" y="17193"/>
                    </a:lnTo>
                    <a:lnTo>
                      <a:pt x="8276" y="17246"/>
                    </a:lnTo>
                    <a:lnTo>
                      <a:pt x="8252" y="17299"/>
                    </a:lnTo>
                    <a:lnTo>
                      <a:pt x="8226" y="17350"/>
                    </a:lnTo>
                    <a:lnTo>
                      <a:pt x="8198" y="17399"/>
                    </a:lnTo>
                    <a:lnTo>
                      <a:pt x="8167" y="17448"/>
                    </a:lnTo>
                    <a:lnTo>
                      <a:pt x="8134" y="17494"/>
                    </a:lnTo>
                    <a:lnTo>
                      <a:pt x="8098" y="17539"/>
                    </a:lnTo>
                    <a:lnTo>
                      <a:pt x="8061" y="17583"/>
                    </a:lnTo>
                    <a:lnTo>
                      <a:pt x="8022" y="17624"/>
                    </a:lnTo>
                    <a:lnTo>
                      <a:pt x="7981" y="17662"/>
                    </a:lnTo>
                    <a:lnTo>
                      <a:pt x="7937" y="17700"/>
                    </a:lnTo>
                    <a:lnTo>
                      <a:pt x="7892" y="17735"/>
                    </a:lnTo>
                    <a:lnTo>
                      <a:pt x="7846" y="17768"/>
                    </a:lnTo>
                    <a:lnTo>
                      <a:pt x="7798" y="17799"/>
                    </a:lnTo>
                    <a:lnTo>
                      <a:pt x="7748" y="17828"/>
                    </a:lnTo>
                    <a:lnTo>
                      <a:pt x="7697" y="17854"/>
                    </a:lnTo>
                    <a:lnTo>
                      <a:pt x="7644" y="17878"/>
                    </a:lnTo>
                    <a:lnTo>
                      <a:pt x="7591" y="17900"/>
                    </a:lnTo>
                    <a:lnTo>
                      <a:pt x="7536" y="17918"/>
                    </a:lnTo>
                    <a:lnTo>
                      <a:pt x="7480" y="17934"/>
                    </a:lnTo>
                    <a:lnTo>
                      <a:pt x="7422" y="17947"/>
                    </a:lnTo>
                    <a:lnTo>
                      <a:pt x="7364" y="17958"/>
                    </a:lnTo>
                    <a:lnTo>
                      <a:pt x="7304" y="17966"/>
                    </a:lnTo>
                    <a:lnTo>
                      <a:pt x="7245" y="17970"/>
                    </a:lnTo>
                    <a:lnTo>
                      <a:pt x="7184" y="17971"/>
                    </a:lnTo>
                    <a:lnTo>
                      <a:pt x="1186" y="17971"/>
                    </a:lnTo>
                    <a:lnTo>
                      <a:pt x="1125" y="17970"/>
                    </a:lnTo>
                    <a:lnTo>
                      <a:pt x="1065" y="17966"/>
                    </a:lnTo>
                    <a:lnTo>
                      <a:pt x="1006" y="17958"/>
                    </a:lnTo>
                    <a:lnTo>
                      <a:pt x="948" y="17947"/>
                    </a:lnTo>
                    <a:lnTo>
                      <a:pt x="891" y="17934"/>
                    </a:lnTo>
                    <a:lnTo>
                      <a:pt x="835" y="17918"/>
                    </a:lnTo>
                    <a:lnTo>
                      <a:pt x="779" y="17900"/>
                    </a:lnTo>
                    <a:lnTo>
                      <a:pt x="725" y="17878"/>
                    </a:lnTo>
                    <a:lnTo>
                      <a:pt x="673" y="17854"/>
                    </a:lnTo>
                    <a:lnTo>
                      <a:pt x="622" y="17828"/>
                    </a:lnTo>
                    <a:lnTo>
                      <a:pt x="573" y="17799"/>
                    </a:lnTo>
                    <a:lnTo>
                      <a:pt x="525" y="17768"/>
                    </a:lnTo>
                    <a:lnTo>
                      <a:pt x="478" y="17735"/>
                    </a:lnTo>
                    <a:lnTo>
                      <a:pt x="432" y="17700"/>
                    </a:lnTo>
                    <a:lnTo>
                      <a:pt x="390" y="17662"/>
                    </a:lnTo>
                    <a:lnTo>
                      <a:pt x="349" y="17624"/>
                    </a:lnTo>
                    <a:lnTo>
                      <a:pt x="309" y="17583"/>
                    </a:lnTo>
                    <a:lnTo>
                      <a:pt x="272" y="17539"/>
                    </a:lnTo>
                    <a:lnTo>
                      <a:pt x="236" y="17494"/>
                    </a:lnTo>
                    <a:lnTo>
                      <a:pt x="203" y="17448"/>
                    </a:lnTo>
                    <a:lnTo>
                      <a:pt x="172" y="17399"/>
                    </a:lnTo>
                    <a:lnTo>
                      <a:pt x="144" y="17350"/>
                    </a:lnTo>
                    <a:lnTo>
                      <a:pt x="118" y="17299"/>
                    </a:lnTo>
                    <a:lnTo>
                      <a:pt x="94" y="17246"/>
                    </a:lnTo>
                    <a:lnTo>
                      <a:pt x="73" y="17193"/>
                    </a:lnTo>
                    <a:lnTo>
                      <a:pt x="54" y="17138"/>
                    </a:lnTo>
                    <a:lnTo>
                      <a:pt x="38" y="17081"/>
                    </a:lnTo>
                    <a:lnTo>
                      <a:pt x="24" y="17024"/>
                    </a:lnTo>
                    <a:lnTo>
                      <a:pt x="14" y="16966"/>
                    </a:lnTo>
                    <a:lnTo>
                      <a:pt x="7" y="16907"/>
                    </a:lnTo>
                    <a:lnTo>
                      <a:pt x="2" y="16847"/>
                    </a:lnTo>
                    <a:lnTo>
                      <a:pt x="0" y="16786"/>
                    </a:lnTo>
                    <a:lnTo>
                      <a:pt x="0" y="1185"/>
                    </a:lnTo>
                    <a:lnTo>
                      <a:pt x="2" y="1124"/>
                    </a:lnTo>
                    <a:lnTo>
                      <a:pt x="7" y="1064"/>
                    </a:lnTo>
                    <a:lnTo>
                      <a:pt x="14" y="1005"/>
                    </a:lnTo>
                    <a:lnTo>
                      <a:pt x="24" y="947"/>
                    </a:lnTo>
                    <a:lnTo>
                      <a:pt x="38" y="890"/>
                    </a:lnTo>
                    <a:lnTo>
                      <a:pt x="54" y="834"/>
                    </a:lnTo>
                    <a:lnTo>
                      <a:pt x="73" y="779"/>
                    </a:lnTo>
                    <a:lnTo>
                      <a:pt x="94" y="725"/>
                    </a:lnTo>
                    <a:lnTo>
                      <a:pt x="118" y="673"/>
                    </a:lnTo>
                    <a:lnTo>
                      <a:pt x="144" y="622"/>
                    </a:lnTo>
                    <a:lnTo>
                      <a:pt x="172" y="572"/>
                    </a:lnTo>
                    <a:lnTo>
                      <a:pt x="203" y="524"/>
                    </a:lnTo>
                    <a:lnTo>
                      <a:pt x="236" y="477"/>
                    </a:lnTo>
                    <a:lnTo>
                      <a:pt x="272" y="432"/>
                    </a:lnTo>
                    <a:lnTo>
                      <a:pt x="309" y="389"/>
                    </a:lnTo>
                    <a:lnTo>
                      <a:pt x="349" y="348"/>
                    </a:lnTo>
                    <a:lnTo>
                      <a:pt x="390" y="308"/>
                    </a:lnTo>
                    <a:lnTo>
                      <a:pt x="432" y="272"/>
                    </a:lnTo>
                    <a:lnTo>
                      <a:pt x="478" y="236"/>
                    </a:lnTo>
                    <a:lnTo>
                      <a:pt x="525" y="203"/>
                    </a:lnTo>
                    <a:lnTo>
                      <a:pt x="573" y="173"/>
                    </a:lnTo>
                    <a:lnTo>
                      <a:pt x="622" y="143"/>
                    </a:lnTo>
                    <a:lnTo>
                      <a:pt x="673" y="117"/>
                    </a:lnTo>
                    <a:lnTo>
                      <a:pt x="725" y="94"/>
                    </a:lnTo>
                    <a:lnTo>
                      <a:pt x="779" y="72"/>
                    </a:lnTo>
                    <a:lnTo>
                      <a:pt x="835" y="53"/>
                    </a:lnTo>
                    <a:lnTo>
                      <a:pt x="891" y="37"/>
                    </a:lnTo>
                    <a:lnTo>
                      <a:pt x="948" y="24"/>
                    </a:lnTo>
                    <a:lnTo>
                      <a:pt x="1006" y="14"/>
                    </a:lnTo>
                    <a:lnTo>
                      <a:pt x="1065" y="6"/>
                    </a:lnTo>
                    <a:lnTo>
                      <a:pt x="1125" y="2"/>
                    </a:lnTo>
                    <a:lnTo>
                      <a:pt x="1186" y="0"/>
                    </a:lnTo>
                    <a:close/>
                  </a:path>
                </a:pathLst>
              </a:custGeom>
              <a:solidFill>
                <a:srgbClr val="686A76"/>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19" name="Freeform 17">
                <a:extLst>
                  <a:ext uri="{FF2B5EF4-FFF2-40B4-BE49-F238E27FC236}">
                    <a16:creationId xmlns:a16="http://schemas.microsoft.com/office/drawing/2014/main" xmlns="" id="{8A15FCBA-7F36-43D9-B20C-D289E38612DC}"/>
                  </a:ext>
                </a:extLst>
              </p:cNvPr>
              <p:cNvSpPr>
                <a:spLocks/>
              </p:cNvSpPr>
              <p:nvPr/>
            </p:nvSpPr>
            <p:spPr bwMode="auto">
              <a:xfrm>
                <a:off x="2272408" y="3631183"/>
                <a:ext cx="3635680" cy="7913418"/>
              </a:xfrm>
              <a:custGeom>
                <a:avLst/>
                <a:gdLst>
                  <a:gd name="T0" fmla="*/ 7129 w 8158"/>
                  <a:gd name="T1" fmla="*/ 1 h 17752"/>
                  <a:gd name="T2" fmla="*/ 7291 w 8158"/>
                  <a:gd name="T3" fmla="*/ 22 h 17752"/>
                  <a:gd name="T4" fmla="*/ 7445 w 8158"/>
                  <a:gd name="T5" fmla="*/ 66 h 17752"/>
                  <a:gd name="T6" fmla="*/ 7589 w 8158"/>
                  <a:gd name="T7" fmla="*/ 131 h 17752"/>
                  <a:gd name="T8" fmla="*/ 7721 w 8158"/>
                  <a:gd name="T9" fmla="*/ 215 h 17752"/>
                  <a:gd name="T10" fmla="*/ 7839 w 8158"/>
                  <a:gd name="T11" fmla="*/ 318 h 17752"/>
                  <a:gd name="T12" fmla="*/ 7942 w 8158"/>
                  <a:gd name="T13" fmla="*/ 436 h 17752"/>
                  <a:gd name="T14" fmla="*/ 8026 w 8158"/>
                  <a:gd name="T15" fmla="*/ 568 h 17752"/>
                  <a:gd name="T16" fmla="*/ 8092 w 8158"/>
                  <a:gd name="T17" fmla="*/ 712 h 17752"/>
                  <a:gd name="T18" fmla="*/ 8136 w 8158"/>
                  <a:gd name="T19" fmla="*/ 866 h 17752"/>
                  <a:gd name="T20" fmla="*/ 8157 w 8158"/>
                  <a:gd name="T21" fmla="*/ 1028 h 17752"/>
                  <a:gd name="T22" fmla="*/ 8157 w 8158"/>
                  <a:gd name="T23" fmla="*/ 16724 h 17752"/>
                  <a:gd name="T24" fmla="*/ 8136 w 8158"/>
                  <a:gd name="T25" fmla="*/ 16886 h 17752"/>
                  <a:gd name="T26" fmla="*/ 8092 w 8158"/>
                  <a:gd name="T27" fmla="*/ 17039 h 17752"/>
                  <a:gd name="T28" fmla="*/ 8026 w 8158"/>
                  <a:gd name="T29" fmla="*/ 17183 h 17752"/>
                  <a:gd name="T30" fmla="*/ 7942 w 8158"/>
                  <a:gd name="T31" fmla="*/ 17315 h 17752"/>
                  <a:gd name="T32" fmla="*/ 7839 w 8158"/>
                  <a:gd name="T33" fmla="*/ 17434 h 17752"/>
                  <a:gd name="T34" fmla="*/ 7721 w 8158"/>
                  <a:gd name="T35" fmla="*/ 17535 h 17752"/>
                  <a:gd name="T36" fmla="*/ 7589 w 8158"/>
                  <a:gd name="T37" fmla="*/ 17621 h 17752"/>
                  <a:gd name="T38" fmla="*/ 7445 w 8158"/>
                  <a:gd name="T39" fmla="*/ 17686 h 17752"/>
                  <a:gd name="T40" fmla="*/ 7291 w 8158"/>
                  <a:gd name="T41" fmla="*/ 17730 h 17752"/>
                  <a:gd name="T42" fmla="*/ 7129 w 8158"/>
                  <a:gd name="T43" fmla="*/ 17751 h 17752"/>
                  <a:gd name="T44" fmla="*/ 1030 w 8158"/>
                  <a:gd name="T45" fmla="*/ 17751 h 17752"/>
                  <a:gd name="T46" fmla="*/ 867 w 8158"/>
                  <a:gd name="T47" fmla="*/ 17730 h 17752"/>
                  <a:gd name="T48" fmla="*/ 713 w 8158"/>
                  <a:gd name="T49" fmla="*/ 17686 h 17752"/>
                  <a:gd name="T50" fmla="*/ 569 w 8158"/>
                  <a:gd name="T51" fmla="*/ 17621 h 17752"/>
                  <a:gd name="T52" fmla="*/ 437 w 8158"/>
                  <a:gd name="T53" fmla="*/ 17535 h 17752"/>
                  <a:gd name="T54" fmla="*/ 319 w 8158"/>
                  <a:gd name="T55" fmla="*/ 17434 h 17752"/>
                  <a:gd name="T56" fmla="*/ 217 w 8158"/>
                  <a:gd name="T57" fmla="*/ 17315 h 17752"/>
                  <a:gd name="T58" fmla="*/ 131 w 8158"/>
                  <a:gd name="T59" fmla="*/ 17183 h 17752"/>
                  <a:gd name="T60" fmla="*/ 66 w 8158"/>
                  <a:gd name="T61" fmla="*/ 17039 h 17752"/>
                  <a:gd name="T62" fmla="*/ 22 w 8158"/>
                  <a:gd name="T63" fmla="*/ 16886 h 17752"/>
                  <a:gd name="T64" fmla="*/ 1 w 8158"/>
                  <a:gd name="T65" fmla="*/ 16724 h 17752"/>
                  <a:gd name="T66" fmla="*/ 1 w 8158"/>
                  <a:gd name="T67" fmla="*/ 1028 h 17752"/>
                  <a:gd name="T68" fmla="*/ 22 w 8158"/>
                  <a:gd name="T69" fmla="*/ 866 h 17752"/>
                  <a:gd name="T70" fmla="*/ 66 w 8158"/>
                  <a:gd name="T71" fmla="*/ 712 h 17752"/>
                  <a:gd name="T72" fmla="*/ 131 w 8158"/>
                  <a:gd name="T73" fmla="*/ 568 h 17752"/>
                  <a:gd name="T74" fmla="*/ 217 w 8158"/>
                  <a:gd name="T75" fmla="*/ 436 h 17752"/>
                  <a:gd name="T76" fmla="*/ 319 w 8158"/>
                  <a:gd name="T77" fmla="*/ 318 h 17752"/>
                  <a:gd name="T78" fmla="*/ 437 w 8158"/>
                  <a:gd name="T79" fmla="*/ 215 h 17752"/>
                  <a:gd name="T80" fmla="*/ 569 w 8158"/>
                  <a:gd name="T81" fmla="*/ 131 h 17752"/>
                  <a:gd name="T82" fmla="*/ 713 w 8158"/>
                  <a:gd name="T83" fmla="*/ 66 h 17752"/>
                  <a:gd name="T84" fmla="*/ 867 w 8158"/>
                  <a:gd name="T85" fmla="*/ 22 h 17752"/>
                  <a:gd name="T86" fmla="*/ 1030 w 8158"/>
                  <a:gd name="T87" fmla="*/ 1 h 17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58" h="17752">
                    <a:moveTo>
                      <a:pt x="1085" y="0"/>
                    </a:moveTo>
                    <a:lnTo>
                      <a:pt x="7073" y="0"/>
                    </a:lnTo>
                    <a:lnTo>
                      <a:pt x="7129" y="1"/>
                    </a:lnTo>
                    <a:lnTo>
                      <a:pt x="7184" y="4"/>
                    </a:lnTo>
                    <a:lnTo>
                      <a:pt x="7237" y="12"/>
                    </a:lnTo>
                    <a:lnTo>
                      <a:pt x="7291" y="22"/>
                    </a:lnTo>
                    <a:lnTo>
                      <a:pt x="7343" y="34"/>
                    </a:lnTo>
                    <a:lnTo>
                      <a:pt x="7395" y="49"/>
                    </a:lnTo>
                    <a:lnTo>
                      <a:pt x="7445" y="66"/>
                    </a:lnTo>
                    <a:lnTo>
                      <a:pt x="7494" y="85"/>
                    </a:lnTo>
                    <a:lnTo>
                      <a:pt x="7542" y="107"/>
                    </a:lnTo>
                    <a:lnTo>
                      <a:pt x="7589" y="131"/>
                    </a:lnTo>
                    <a:lnTo>
                      <a:pt x="7634" y="157"/>
                    </a:lnTo>
                    <a:lnTo>
                      <a:pt x="7679" y="186"/>
                    </a:lnTo>
                    <a:lnTo>
                      <a:pt x="7721" y="215"/>
                    </a:lnTo>
                    <a:lnTo>
                      <a:pt x="7762" y="247"/>
                    </a:lnTo>
                    <a:lnTo>
                      <a:pt x="7802" y="281"/>
                    </a:lnTo>
                    <a:lnTo>
                      <a:pt x="7839" y="318"/>
                    </a:lnTo>
                    <a:lnTo>
                      <a:pt x="7875" y="356"/>
                    </a:lnTo>
                    <a:lnTo>
                      <a:pt x="7909" y="395"/>
                    </a:lnTo>
                    <a:lnTo>
                      <a:pt x="7942" y="436"/>
                    </a:lnTo>
                    <a:lnTo>
                      <a:pt x="7972" y="479"/>
                    </a:lnTo>
                    <a:lnTo>
                      <a:pt x="8000" y="523"/>
                    </a:lnTo>
                    <a:lnTo>
                      <a:pt x="8026" y="568"/>
                    </a:lnTo>
                    <a:lnTo>
                      <a:pt x="8050" y="614"/>
                    </a:lnTo>
                    <a:lnTo>
                      <a:pt x="8072" y="662"/>
                    </a:lnTo>
                    <a:lnTo>
                      <a:pt x="8092" y="712"/>
                    </a:lnTo>
                    <a:lnTo>
                      <a:pt x="8109" y="763"/>
                    </a:lnTo>
                    <a:lnTo>
                      <a:pt x="8123" y="814"/>
                    </a:lnTo>
                    <a:lnTo>
                      <a:pt x="8136" y="866"/>
                    </a:lnTo>
                    <a:lnTo>
                      <a:pt x="8145" y="919"/>
                    </a:lnTo>
                    <a:lnTo>
                      <a:pt x="8152" y="973"/>
                    </a:lnTo>
                    <a:lnTo>
                      <a:pt x="8157" y="1028"/>
                    </a:lnTo>
                    <a:lnTo>
                      <a:pt x="8158" y="1084"/>
                    </a:lnTo>
                    <a:lnTo>
                      <a:pt x="8158" y="16668"/>
                    </a:lnTo>
                    <a:lnTo>
                      <a:pt x="8157" y="16724"/>
                    </a:lnTo>
                    <a:lnTo>
                      <a:pt x="8152" y="16778"/>
                    </a:lnTo>
                    <a:lnTo>
                      <a:pt x="8145" y="16832"/>
                    </a:lnTo>
                    <a:lnTo>
                      <a:pt x="8136" y="16886"/>
                    </a:lnTo>
                    <a:lnTo>
                      <a:pt x="8123" y="16938"/>
                    </a:lnTo>
                    <a:lnTo>
                      <a:pt x="8109" y="16989"/>
                    </a:lnTo>
                    <a:lnTo>
                      <a:pt x="8092" y="17039"/>
                    </a:lnTo>
                    <a:lnTo>
                      <a:pt x="8072" y="17088"/>
                    </a:lnTo>
                    <a:lnTo>
                      <a:pt x="8050" y="17136"/>
                    </a:lnTo>
                    <a:lnTo>
                      <a:pt x="8026" y="17183"/>
                    </a:lnTo>
                    <a:lnTo>
                      <a:pt x="8000" y="17229"/>
                    </a:lnTo>
                    <a:lnTo>
                      <a:pt x="7972" y="17273"/>
                    </a:lnTo>
                    <a:lnTo>
                      <a:pt x="7942" y="17315"/>
                    </a:lnTo>
                    <a:lnTo>
                      <a:pt x="7909" y="17356"/>
                    </a:lnTo>
                    <a:lnTo>
                      <a:pt x="7875" y="17396"/>
                    </a:lnTo>
                    <a:lnTo>
                      <a:pt x="7839" y="17434"/>
                    </a:lnTo>
                    <a:lnTo>
                      <a:pt x="7802" y="17469"/>
                    </a:lnTo>
                    <a:lnTo>
                      <a:pt x="7762" y="17503"/>
                    </a:lnTo>
                    <a:lnTo>
                      <a:pt x="7721" y="17535"/>
                    </a:lnTo>
                    <a:lnTo>
                      <a:pt x="7679" y="17566"/>
                    </a:lnTo>
                    <a:lnTo>
                      <a:pt x="7634" y="17595"/>
                    </a:lnTo>
                    <a:lnTo>
                      <a:pt x="7589" y="17621"/>
                    </a:lnTo>
                    <a:lnTo>
                      <a:pt x="7542" y="17645"/>
                    </a:lnTo>
                    <a:lnTo>
                      <a:pt x="7494" y="17666"/>
                    </a:lnTo>
                    <a:lnTo>
                      <a:pt x="7445" y="17686"/>
                    </a:lnTo>
                    <a:lnTo>
                      <a:pt x="7395" y="17703"/>
                    </a:lnTo>
                    <a:lnTo>
                      <a:pt x="7343" y="17718"/>
                    </a:lnTo>
                    <a:lnTo>
                      <a:pt x="7291" y="17730"/>
                    </a:lnTo>
                    <a:lnTo>
                      <a:pt x="7237" y="17739"/>
                    </a:lnTo>
                    <a:lnTo>
                      <a:pt x="7184" y="17746"/>
                    </a:lnTo>
                    <a:lnTo>
                      <a:pt x="7129" y="17751"/>
                    </a:lnTo>
                    <a:lnTo>
                      <a:pt x="7073" y="17752"/>
                    </a:lnTo>
                    <a:lnTo>
                      <a:pt x="1085" y="17752"/>
                    </a:lnTo>
                    <a:lnTo>
                      <a:pt x="1030" y="17751"/>
                    </a:lnTo>
                    <a:lnTo>
                      <a:pt x="974" y="17746"/>
                    </a:lnTo>
                    <a:lnTo>
                      <a:pt x="921" y="17739"/>
                    </a:lnTo>
                    <a:lnTo>
                      <a:pt x="867" y="17730"/>
                    </a:lnTo>
                    <a:lnTo>
                      <a:pt x="815" y="17718"/>
                    </a:lnTo>
                    <a:lnTo>
                      <a:pt x="763" y="17703"/>
                    </a:lnTo>
                    <a:lnTo>
                      <a:pt x="713" y="17686"/>
                    </a:lnTo>
                    <a:lnTo>
                      <a:pt x="664" y="17666"/>
                    </a:lnTo>
                    <a:lnTo>
                      <a:pt x="616" y="17645"/>
                    </a:lnTo>
                    <a:lnTo>
                      <a:pt x="569" y="17621"/>
                    </a:lnTo>
                    <a:lnTo>
                      <a:pt x="524" y="17595"/>
                    </a:lnTo>
                    <a:lnTo>
                      <a:pt x="479" y="17566"/>
                    </a:lnTo>
                    <a:lnTo>
                      <a:pt x="437" y="17535"/>
                    </a:lnTo>
                    <a:lnTo>
                      <a:pt x="396" y="17503"/>
                    </a:lnTo>
                    <a:lnTo>
                      <a:pt x="357" y="17469"/>
                    </a:lnTo>
                    <a:lnTo>
                      <a:pt x="319" y="17434"/>
                    </a:lnTo>
                    <a:lnTo>
                      <a:pt x="283" y="17396"/>
                    </a:lnTo>
                    <a:lnTo>
                      <a:pt x="249" y="17356"/>
                    </a:lnTo>
                    <a:lnTo>
                      <a:pt x="217" y="17315"/>
                    </a:lnTo>
                    <a:lnTo>
                      <a:pt x="186" y="17273"/>
                    </a:lnTo>
                    <a:lnTo>
                      <a:pt x="158" y="17229"/>
                    </a:lnTo>
                    <a:lnTo>
                      <a:pt x="131" y="17183"/>
                    </a:lnTo>
                    <a:lnTo>
                      <a:pt x="107" y="17136"/>
                    </a:lnTo>
                    <a:lnTo>
                      <a:pt x="86" y="17088"/>
                    </a:lnTo>
                    <a:lnTo>
                      <a:pt x="66" y="17039"/>
                    </a:lnTo>
                    <a:lnTo>
                      <a:pt x="49" y="16989"/>
                    </a:lnTo>
                    <a:lnTo>
                      <a:pt x="34" y="16938"/>
                    </a:lnTo>
                    <a:lnTo>
                      <a:pt x="22" y="16886"/>
                    </a:lnTo>
                    <a:lnTo>
                      <a:pt x="13" y="16832"/>
                    </a:lnTo>
                    <a:lnTo>
                      <a:pt x="6" y="16778"/>
                    </a:lnTo>
                    <a:lnTo>
                      <a:pt x="1" y="16724"/>
                    </a:lnTo>
                    <a:lnTo>
                      <a:pt x="0" y="16668"/>
                    </a:lnTo>
                    <a:lnTo>
                      <a:pt x="0" y="1084"/>
                    </a:lnTo>
                    <a:lnTo>
                      <a:pt x="1" y="1028"/>
                    </a:lnTo>
                    <a:lnTo>
                      <a:pt x="6" y="973"/>
                    </a:lnTo>
                    <a:lnTo>
                      <a:pt x="13" y="919"/>
                    </a:lnTo>
                    <a:lnTo>
                      <a:pt x="22" y="866"/>
                    </a:lnTo>
                    <a:lnTo>
                      <a:pt x="34" y="814"/>
                    </a:lnTo>
                    <a:lnTo>
                      <a:pt x="49" y="763"/>
                    </a:lnTo>
                    <a:lnTo>
                      <a:pt x="66" y="712"/>
                    </a:lnTo>
                    <a:lnTo>
                      <a:pt x="86" y="662"/>
                    </a:lnTo>
                    <a:lnTo>
                      <a:pt x="107" y="614"/>
                    </a:lnTo>
                    <a:lnTo>
                      <a:pt x="131" y="568"/>
                    </a:lnTo>
                    <a:lnTo>
                      <a:pt x="158" y="523"/>
                    </a:lnTo>
                    <a:lnTo>
                      <a:pt x="186" y="479"/>
                    </a:lnTo>
                    <a:lnTo>
                      <a:pt x="217" y="436"/>
                    </a:lnTo>
                    <a:lnTo>
                      <a:pt x="249" y="395"/>
                    </a:lnTo>
                    <a:lnTo>
                      <a:pt x="283" y="356"/>
                    </a:lnTo>
                    <a:lnTo>
                      <a:pt x="319" y="318"/>
                    </a:lnTo>
                    <a:lnTo>
                      <a:pt x="357" y="281"/>
                    </a:lnTo>
                    <a:lnTo>
                      <a:pt x="396" y="247"/>
                    </a:lnTo>
                    <a:lnTo>
                      <a:pt x="437" y="215"/>
                    </a:lnTo>
                    <a:lnTo>
                      <a:pt x="479" y="186"/>
                    </a:lnTo>
                    <a:lnTo>
                      <a:pt x="524" y="157"/>
                    </a:lnTo>
                    <a:lnTo>
                      <a:pt x="569" y="131"/>
                    </a:lnTo>
                    <a:lnTo>
                      <a:pt x="616" y="107"/>
                    </a:lnTo>
                    <a:lnTo>
                      <a:pt x="664" y="85"/>
                    </a:lnTo>
                    <a:lnTo>
                      <a:pt x="713" y="66"/>
                    </a:lnTo>
                    <a:lnTo>
                      <a:pt x="763" y="49"/>
                    </a:lnTo>
                    <a:lnTo>
                      <a:pt x="815" y="34"/>
                    </a:lnTo>
                    <a:lnTo>
                      <a:pt x="867" y="22"/>
                    </a:lnTo>
                    <a:lnTo>
                      <a:pt x="921" y="12"/>
                    </a:lnTo>
                    <a:lnTo>
                      <a:pt x="974" y="4"/>
                    </a:lnTo>
                    <a:lnTo>
                      <a:pt x="1030" y="1"/>
                    </a:lnTo>
                    <a:lnTo>
                      <a:pt x="1085" y="0"/>
                    </a:lnTo>
                    <a:close/>
                  </a:path>
                </a:pathLst>
              </a:custGeom>
              <a:solidFill>
                <a:schemeClr val="tx1"/>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20" name="Freeform 18">
                <a:extLst>
                  <a:ext uri="{FF2B5EF4-FFF2-40B4-BE49-F238E27FC236}">
                    <a16:creationId xmlns:a16="http://schemas.microsoft.com/office/drawing/2014/main" xmlns="" id="{F1CC4C43-B1A9-4EDA-BBD3-69509D65A311}"/>
                  </a:ext>
                </a:extLst>
              </p:cNvPr>
              <p:cNvSpPr>
                <a:spLocks/>
              </p:cNvSpPr>
              <p:nvPr/>
            </p:nvSpPr>
            <p:spPr bwMode="auto">
              <a:xfrm>
                <a:off x="2424900" y="4653132"/>
                <a:ext cx="3346752" cy="5896272"/>
              </a:xfrm>
              <a:custGeom>
                <a:avLst/>
                <a:gdLst>
                  <a:gd name="T0" fmla="*/ 60 w 7504"/>
                  <a:gd name="T1" fmla="*/ 0 h 13222"/>
                  <a:gd name="T2" fmla="*/ 7444 w 7504"/>
                  <a:gd name="T3" fmla="*/ 0 h 13222"/>
                  <a:gd name="T4" fmla="*/ 7451 w 7504"/>
                  <a:gd name="T5" fmla="*/ 0 h 13222"/>
                  <a:gd name="T6" fmla="*/ 7457 w 7504"/>
                  <a:gd name="T7" fmla="*/ 1 h 13222"/>
                  <a:gd name="T8" fmla="*/ 7462 w 7504"/>
                  <a:gd name="T9" fmla="*/ 2 h 13222"/>
                  <a:gd name="T10" fmla="*/ 7468 w 7504"/>
                  <a:gd name="T11" fmla="*/ 5 h 13222"/>
                  <a:gd name="T12" fmla="*/ 7478 w 7504"/>
                  <a:gd name="T13" fmla="*/ 10 h 13222"/>
                  <a:gd name="T14" fmla="*/ 7486 w 7504"/>
                  <a:gd name="T15" fmla="*/ 17 h 13222"/>
                  <a:gd name="T16" fmla="*/ 7494 w 7504"/>
                  <a:gd name="T17" fmla="*/ 26 h 13222"/>
                  <a:gd name="T18" fmla="*/ 7500 w 7504"/>
                  <a:gd name="T19" fmla="*/ 36 h 13222"/>
                  <a:gd name="T20" fmla="*/ 7501 w 7504"/>
                  <a:gd name="T21" fmla="*/ 42 h 13222"/>
                  <a:gd name="T22" fmla="*/ 7503 w 7504"/>
                  <a:gd name="T23" fmla="*/ 48 h 13222"/>
                  <a:gd name="T24" fmla="*/ 7504 w 7504"/>
                  <a:gd name="T25" fmla="*/ 54 h 13222"/>
                  <a:gd name="T26" fmla="*/ 7504 w 7504"/>
                  <a:gd name="T27" fmla="*/ 59 h 13222"/>
                  <a:gd name="T28" fmla="*/ 7504 w 7504"/>
                  <a:gd name="T29" fmla="*/ 13161 h 13222"/>
                  <a:gd name="T30" fmla="*/ 7504 w 7504"/>
                  <a:gd name="T31" fmla="*/ 13167 h 13222"/>
                  <a:gd name="T32" fmla="*/ 7503 w 7504"/>
                  <a:gd name="T33" fmla="*/ 13174 h 13222"/>
                  <a:gd name="T34" fmla="*/ 7501 w 7504"/>
                  <a:gd name="T35" fmla="*/ 13179 h 13222"/>
                  <a:gd name="T36" fmla="*/ 7500 w 7504"/>
                  <a:gd name="T37" fmla="*/ 13185 h 13222"/>
                  <a:gd name="T38" fmla="*/ 7494 w 7504"/>
                  <a:gd name="T39" fmla="*/ 13195 h 13222"/>
                  <a:gd name="T40" fmla="*/ 7486 w 7504"/>
                  <a:gd name="T41" fmla="*/ 13203 h 13222"/>
                  <a:gd name="T42" fmla="*/ 7478 w 7504"/>
                  <a:gd name="T43" fmla="*/ 13211 h 13222"/>
                  <a:gd name="T44" fmla="*/ 7468 w 7504"/>
                  <a:gd name="T45" fmla="*/ 13217 h 13222"/>
                  <a:gd name="T46" fmla="*/ 7462 w 7504"/>
                  <a:gd name="T47" fmla="*/ 13218 h 13222"/>
                  <a:gd name="T48" fmla="*/ 7457 w 7504"/>
                  <a:gd name="T49" fmla="*/ 13221 h 13222"/>
                  <a:gd name="T50" fmla="*/ 7451 w 7504"/>
                  <a:gd name="T51" fmla="*/ 13222 h 13222"/>
                  <a:gd name="T52" fmla="*/ 7444 w 7504"/>
                  <a:gd name="T53" fmla="*/ 13222 h 13222"/>
                  <a:gd name="T54" fmla="*/ 60 w 7504"/>
                  <a:gd name="T55" fmla="*/ 13222 h 13222"/>
                  <a:gd name="T56" fmla="*/ 54 w 7504"/>
                  <a:gd name="T57" fmla="*/ 13222 h 13222"/>
                  <a:gd name="T58" fmla="*/ 48 w 7504"/>
                  <a:gd name="T59" fmla="*/ 13221 h 13222"/>
                  <a:gd name="T60" fmla="*/ 43 w 7504"/>
                  <a:gd name="T61" fmla="*/ 13218 h 13222"/>
                  <a:gd name="T62" fmla="*/ 37 w 7504"/>
                  <a:gd name="T63" fmla="*/ 13217 h 13222"/>
                  <a:gd name="T64" fmla="*/ 27 w 7504"/>
                  <a:gd name="T65" fmla="*/ 13211 h 13222"/>
                  <a:gd name="T66" fmla="*/ 18 w 7504"/>
                  <a:gd name="T67" fmla="*/ 13203 h 13222"/>
                  <a:gd name="T68" fmla="*/ 11 w 7504"/>
                  <a:gd name="T69" fmla="*/ 13195 h 13222"/>
                  <a:gd name="T70" fmla="*/ 5 w 7504"/>
                  <a:gd name="T71" fmla="*/ 13185 h 13222"/>
                  <a:gd name="T72" fmla="*/ 3 w 7504"/>
                  <a:gd name="T73" fmla="*/ 13179 h 13222"/>
                  <a:gd name="T74" fmla="*/ 2 w 7504"/>
                  <a:gd name="T75" fmla="*/ 13174 h 13222"/>
                  <a:gd name="T76" fmla="*/ 0 w 7504"/>
                  <a:gd name="T77" fmla="*/ 13167 h 13222"/>
                  <a:gd name="T78" fmla="*/ 0 w 7504"/>
                  <a:gd name="T79" fmla="*/ 13161 h 13222"/>
                  <a:gd name="T80" fmla="*/ 0 w 7504"/>
                  <a:gd name="T81" fmla="*/ 59 h 13222"/>
                  <a:gd name="T82" fmla="*/ 0 w 7504"/>
                  <a:gd name="T83" fmla="*/ 54 h 13222"/>
                  <a:gd name="T84" fmla="*/ 2 w 7504"/>
                  <a:gd name="T85" fmla="*/ 48 h 13222"/>
                  <a:gd name="T86" fmla="*/ 3 w 7504"/>
                  <a:gd name="T87" fmla="*/ 42 h 13222"/>
                  <a:gd name="T88" fmla="*/ 5 w 7504"/>
                  <a:gd name="T89" fmla="*/ 36 h 13222"/>
                  <a:gd name="T90" fmla="*/ 11 w 7504"/>
                  <a:gd name="T91" fmla="*/ 26 h 13222"/>
                  <a:gd name="T92" fmla="*/ 18 w 7504"/>
                  <a:gd name="T93" fmla="*/ 17 h 13222"/>
                  <a:gd name="T94" fmla="*/ 27 w 7504"/>
                  <a:gd name="T95" fmla="*/ 10 h 13222"/>
                  <a:gd name="T96" fmla="*/ 37 w 7504"/>
                  <a:gd name="T97" fmla="*/ 5 h 13222"/>
                  <a:gd name="T98" fmla="*/ 43 w 7504"/>
                  <a:gd name="T99" fmla="*/ 2 h 13222"/>
                  <a:gd name="T100" fmla="*/ 48 w 7504"/>
                  <a:gd name="T101" fmla="*/ 1 h 13222"/>
                  <a:gd name="T102" fmla="*/ 54 w 7504"/>
                  <a:gd name="T103" fmla="*/ 0 h 13222"/>
                  <a:gd name="T104" fmla="*/ 60 w 7504"/>
                  <a:gd name="T105" fmla="*/ 0 h 13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504" h="13222">
                    <a:moveTo>
                      <a:pt x="60" y="0"/>
                    </a:moveTo>
                    <a:lnTo>
                      <a:pt x="7444" y="0"/>
                    </a:lnTo>
                    <a:lnTo>
                      <a:pt x="7451" y="0"/>
                    </a:lnTo>
                    <a:lnTo>
                      <a:pt x="7457" y="1"/>
                    </a:lnTo>
                    <a:lnTo>
                      <a:pt x="7462" y="2"/>
                    </a:lnTo>
                    <a:lnTo>
                      <a:pt x="7468" y="5"/>
                    </a:lnTo>
                    <a:lnTo>
                      <a:pt x="7478" y="10"/>
                    </a:lnTo>
                    <a:lnTo>
                      <a:pt x="7486" y="17"/>
                    </a:lnTo>
                    <a:lnTo>
                      <a:pt x="7494" y="26"/>
                    </a:lnTo>
                    <a:lnTo>
                      <a:pt x="7500" y="36"/>
                    </a:lnTo>
                    <a:lnTo>
                      <a:pt x="7501" y="42"/>
                    </a:lnTo>
                    <a:lnTo>
                      <a:pt x="7503" y="48"/>
                    </a:lnTo>
                    <a:lnTo>
                      <a:pt x="7504" y="54"/>
                    </a:lnTo>
                    <a:lnTo>
                      <a:pt x="7504" y="59"/>
                    </a:lnTo>
                    <a:lnTo>
                      <a:pt x="7504" y="13161"/>
                    </a:lnTo>
                    <a:lnTo>
                      <a:pt x="7504" y="13167"/>
                    </a:lnTo>
                    <a:lnTo>
                      <a:pt x="7503" y="13174"/>
                    </a:lnTo>
                    <a:lnTo>
                      <a:pt x="7501" y="13179"/>
                    </a:lnTo>
                    <a:lnTo>
                      <a:pt x="7500" y="13185"/>
                    </a:lnTo>
                    <a:lnTo>
                      <a:pt x="7494" y="13195"/>
                    </a:lnTo>
                    <a:lnTo>
                      <a:pt x="7486" y="13203"/>
                    </a:lnTo>
                    <a:lnTo>
                      <a:pt x="7478" y="13211"/>
                    </a:lnTo>
                    <a:lnTo>
                      <a:pt x="7468" y="13217"/>
                    </a:lnTo>
                    <a:lnTo>
                      <a:pt x="7462" y="13218"/>
                    </a:lnTo>
                    <a:lnTo>
                      <a:pt x="7457" y="13221"/>
                    </a:lnTo>
                    <a:lnTo>
                      <a:pt x="7451" y="13222"/>
                    </a:lnTo>
                    <a:lnTo>
                      <a:pt x="7444" y="13222"/>
                    </a:lnTo>
                    <a:lnTo>
                      <a:pt x="60" y="13222"/>
                    </a:lnTo>
                    <a:lnTo>
                      <a:pt x="54" y="13222"/>
                    </a:lnTo>
                    <a:lnTo>
                      <a:pt x="48" y="13221"/>
                    </a:lnTo>
                    <a:lnTo>
                      <a:pt x="43" y="13218"/>
                    </a:lnTo>
                    <a:lnTo>
                      <a:pt x="37" y="13217"/>
                    </a:lnTo>
                    <a:lnTo>
                      <a:pt x="27" y="13211"/>
                    </a:lnTo>
                    <a:lnTo>
                      <a:pt x="18" y="13203"/>
                    </a:lnTo>
                    <a:lnTo>
                      <a:pt x="11" y="13195"/>
                    </a:lnTo>
                    <a:lnTo>
                      <a:pt x="5" y="13185"/>
                    </a:lnTo>
                    <a:lnTo>
                      <a:pt x="3" y="13179"/>
                    </a:lnTo>
                    <a:lnTo>
                      <a:pt x="2" y="13174"/>
                    </a:lnTo>
                    <a:lnTo>
                      <a:pt x="0" y="13167"/>
                    </a:lnTo>
                    <a:lnTo>
                      <a:pt x="0" y="13161"/>
                    </a:lnTo>
                    <a:lnTo>
                      <a:pt x="0" y="59"/>
                    </a:lnTo>
                    <a:lnTo>
                      <a:pt x="0" y="54"/>
                    </a:lnTo>
                    <a:lnTo>
                      <a:pt x="2" y="48"/>
                    </a:lnTo>
                    <a:lnTo>
                      <a:pt x="3" y="42"/>
                    </a:lnTo>
                    <a:lnTo>
                      <a:pt x="5" y="36"/>
                    </a:lnTo>
                    <a:lnTo>
                      <a:pt x="11" y="26"/>
                    </a:lnTo>
                    <a:lnTo>
                      <a:pt x="18" y="17"/>
                    </a:lnTo>
                    <a:lnTo>
                      <a:pt x="27" y="10"/>
                    </a:lnTo>
                    <a:lnTo>
                      <a:pt x="37" y="5"/>
                    </a:lnTo>
                    <a:lnTo>
                      <a:pt x="43" y="2"/>
                    </a:lnTo>
                    <a:lnTo>
                      <a:pt x="48" y="1"/>
                    </a:lnTo>
                    <a:lnTo>
                      <a:pt x="54" y="0"/>
                    </a:lnTo>
                    <a:lnTo>
                      <a:pt x="60" y="0"/>
                    </a:lnTo>
                    <a:close/>
                  </a:path>
                </a:pathLst>
              </a:custGeom>
              <a:solidFill>
                <a:schemeClr val="tx1">
                  <a:lumMod val="85000"/>
                  <a:lumOff val="1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21" name="Rectangle 19">
                <a:extLst>
                  <a:ext uri="{FF2B5EF4-FFF2-40B4-BE49-F238E27FC236}">
                    <a16:creationId xmlns:a16="http://schemas.microsoft.com/office/drawing/2014/main" xmlns="" id="{2D0FA192-BAE9-48C4-8D93-2518AC9B4D3C}"/>
                  </a:ext>
                </a:extLst>
              </p:cNvPr>
              <p:cNvSpPr>
                <a:spLocks noChangeArrowheads="1"/>
              </p:cNvSpPr>
              <p:nvPr/>
            </p:nvSpPr>
            <p:spPr bwMode="auto">
              <a:xfrm>
                <a:off x="2470379" y="4701287"/>
                <a:ext cx="3253118" cy="5799962"/>
              </a:xfrm>
              <a:prstGeom prst="rect">
                <a:avLst/>
              </a:pr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grpSp>
            <p:nvGrpSpPr>
              <p:cNvPr id="22" name="Group 27">
                <a:extLst>
                  <a:ext uri="{FF2B5EF4-FFF2-40B4-BE49-F238E27FC236}">
                    <a16:creationId xmlns:a16="http://schemas.microsoft.com/office/drawing/2014/main" xmlns="" id="{2F924438-5084-4E5D-BA94-B36DAAF0E0EB}"/>
                  </a:ext>
                </a:extLst>
              </p:cNvPr>
              <p:cNvGrpSpPr/>
              <p:nvPr/>
            </p:nvGrpSpPr>
            <p:grpSpPr>
              <a:xfrm>
                <a:off x="2470379" y="4701282"/>
                <a:ext cx="3253118" cy="214020"/>
                <a:chOff x="2252642" y="846142"/>
                <a:chExt cx="1930382" cy="127001"/>
              </a:xfrm>
            </p:grpSpPr>
            <p:sp>
              <p:nvSpPr>
                <p:cNvPr id="23" name="Rectangle 20">
                  <a:extLst>
                    <a:ext uri="{FF2B5EF4-FFF2-40B4-BE49-F238E27FC236}">
                      <a16:creationId xmlns:a16="http://schemas.microsoft.com/office/drawing/2014/main" xmlns="" id="{2153AE7B-2AD3-4524-97C5-DD86BCA1AF11}"/>
                    </a:ext>
                  </a:extLst>
                </p:cNvPr>
                <p:cNvSpPr>
                  <a:spLocks noChangeArrowheads="1"/>
                </p:cNvSpPr>
                <p:nvPr/>
              </p:nvSpPr>
              <p:spPr bwMode="auto">
                <a:xfrm>
                  <a:off x="2252642" y="846142"/>
                  <a:ext cx="1930382" cy="127001"/>
                </a:xfrm>
                <a:prstGeom prst="rect">
                  <a:avLst/>
                </a:prstGeom>
                <a:solidFill>
                  <a:schemeClr val="tx1">
                    <a:lumMod val="95000"/>
                    <a:lumOff val="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24" name="Rectangle 21">
                  <a:extLst>
                    <a:ext uri="{FF2B5EF4-FFF2-40B4-BE49-F238E27FC236}">
                      <a16:creationId xmlns:a16="http://schemas.microsoft.com/office/drawing/2014/main" xmlns="" id="{7027416E-2747-4837-9F72-80CB0329B803}"/>
                    </a:ext>
                  </a:extLst>
                </p:cNvPr>
                <p:cNvSpPr>
                  <a:spLocks noChangeArrowheads="1"/>
                </p:cNvSpPr>
                <p:nvPr/>
              </p:nvSpPr>
              <p:spPr bwMode="auto">
                <a:xfrm>
                  <a:off x="2278042" y="912817"/>
                  <a:ext cx="19050" cy="25400"/>
                </a:xfrm>
                <a:prstGeom prst="rect">
                  <a:avLst/>
                </a:pr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25" name="Rectangle 22">
                  <a:extLst>
                    <a:ext uri="{FF2B5EF4-FFF2-40B4-BE49-F238E27FC236}">
                      <a16:creationId xmlns:a16="http://schemas.microsoft.com/office/drawing/2014/main" xmlns="" id="{B5745961-D0A8-4538-A4E8-35BD42939CD5}"/>
                    </a:ext>
                  </a:extLst>
                </p:cNvPr>
                <p:cNvSpPr>
                  <a:spLocks noChangeArrowheads="1"/>
                </p:cNvSpPr>
                <p:nvPr/>
              </p:nvSpPr>
              <p:spPr bwMode="auto">
                <a:xfrm>
                  <a:off x="2301854" y="908054"/>
                  <a:ext cx="19050" cy="30164"/>
                </a:xfrm>
                <a:prstGeom prst="rect">
                  <a:avLst/>
                </a:pr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26" name="Rectangle 23">
                  <a:extLst>
                    <a:ext uri="{FF2B5EF4-FFF2-40B4-BE49-F238E27FC236}">
                      <a16:creationId xmlns:a16="http://schemas.microsoft.com/office/drawing/2014/main" xmlns="" id="{821B3CE7-3ED9-4E4D-9BD3-FA861D4B4F24}"/>
                    </a:ext>
                  </a:extLst>
                </p:cNvPr>
                <p:cNvSpPr>
                  <a:spLocks noChangeArrowheads="1"/>
                </p:cNvSpPr>
                <p:nvPr/>
              </p:nvSpPr>
              <p:spPr bwMode="auto">
                <a:xfrm>
                  <a:off x="2327254" y="898529"/>
                  <a:ext cx="17463" cy="39688"/>
                </a:xfrm>
                <a:prstGeom prst="rect">
                  <a:avLst/>
                </a:pr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27" name="Rectangle 24">
                  <a:extLst>
                    <a:ext uri="{FF2B5EF4-FFF2-40B4-BE49-F238E27FC236}">
                      <a16:creationId xmlns:a16="http://schemas.microsoft.com/office/drawing/2014/main" xmlns="" id="{B25DABFA-139C-41D8-9D50-64E74FDA9E01}"/>
                    </a:ext>
                  </a:extLst>
                </p:cNvPr>
                <p:cNvSpPr>
                  <a:spLocks noChangeArrowheads="1"/>
                </p:cNvSpPr>
                <p:nvPr/>
              </p:nvSpPr>
              <p:spPr bwMode="auto">
                <a:xfrm>
                  <a:off x="2351066" y="890592"/>
                  <a:ext cx="17463" cy="47625"/>
                </a:xfrm>
                <a:prstGeom prst="rect">
                  <a:avLst/>
                </a:pr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28" name="Rectangle 25">
                  <a:extLst>
                    <a:ext uri="{FF2B5EF4-FFF2-40B4-BE49-F238E27FC236}">
                      <a16:creationId xmlns:a16="http://schemas.microsoft.com/office/drawing/2014/main" xmlns="" id="{0A73FE10-8CEB-4509-AC02-E977A42C67B6}"/>
                    </a:ext>
                  </a:extLst>
                </p:cNvPr>
                <p:cNvSpPr>
                  <a:spLocks noChangeArrowheads="1"/>
                </p:cNvSpPr>
                <p:nvPr/>
              </p:nvSpPr>
              <p:spPr bwMode="auto">
                <a:xfrm>
                  <a:off x="2374878" y="877891"/>
                  <a:ext cx="17463" cy="60325"/>
                </a:xfrm>
                <a:prstGeom prst="rect">
                  <a:avLst/>
                </a:pr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29" name="Freeform 36">
                  <a:extLst>
                    <a:ext uri="{FF2B5EF4-FFF2-40B4-BE49-F238E27FC236}">
                      <a16:creationId xmlns:a16="http://schemas.microsoft.com/office/drawing/2014/main" xmlns="" id="{904D18B8-994B-4C0F-9D89-2E90BDAFBE26}"/>
                    </a:ext>
                  </a:extLst>
                </p:cNvPr>
                <p:cNvSpPr>
                  <a:spLocks/>
                </p:cNvSpPr>
                <p:nvPr/>
              </p:nvSpPr>
              <p:spPr bwMode="auto">
                <a:xfrm>
                  <a:off x="2432028" y="873129"/>
                  <a:ext cx="96837" cy="34925"/>
                </a:xfrm>
                <a:custGeom>
                  <a:avLst/>
                  <a:gdLst>
                    <a:gd name="T0" fmla="*/ 195 w 362"/>
                    <a:gd name="T1" fmla="*/ 0 h 133"/>
                    <a:gd name="T2" fmla="*/ 222 w 362"/>
                    <a:gd name="T3" fmla="*/ 3 h 133"/>
                    <a:gd name="T4" fmla="*/ 248 w 362"/>
                    <a:gd name="T5" fmla="*/ 10 h 133"/>
                    <a:gd name="T6" fmla="*/ 274 w 362"/>
                    <a:gd name="T7" fmla="*/ 19 h 133"/>
                    <a:gd name="T8" fmla="*/ 296 w 362"/>
                    <a:gd name="T9" fmla="*/ 31 h 133"/>
                    <a:gd name="T10" fmla="*/ 318 w 362"/>
                    <a:gd name="T11" fmla="*/ 46 h 133"/>
                    <a:gd name="T12" fmla="*/ 337 w 362"/>
                    <a:gd name="T13" fmla="*/ 63 h 133"/>
                    <a:gd name="T14" fmla="*/ 356 w 362"/>
                    <a:gd name="T15" fmla="*/ 83 h 133"/>
                    <a:gd name="T16" fmla="*/ 321 w 362"/>
                    <a:gd name="T17" fmla="*/ 133 h 133"/>
                    <a:gd name="T18" fmla="*/ 309 w 362"/>
                    <a:gd name="T19" fmla="*/ 116 h 133"/>
                    <a:gd name="T20" fmla="*/ 295 w 362"/>
                    <a:gd name="T21" fmla="*/ 101 h 133"/>
                    <a:gd name="T22" fmla="*/ 279 w 362"/>
                    <a:gd name="T23" fmla="*/ 87 h 133"/>
                    <a:gd name="T24" fmla="*/ 262 w 362"/>
                    <a:gd name="T25" fmla="*/ 77 h 133"/>
                    <a:gd name="T26" fmla="*/ 244 w 362"/>
                    <a:gd name="T27" fmla="*/ 68 h 133"/>
                    <a:gd name="T28" fmla="*/ 223 w 362"/>
                    <a:gd name="T29" fmla="*/ 61 h 133"/>
                    <a:gd name="T30" fmla="*/ 203 w 362"/>
                    <a:gd name="T31" fmla="*/ 57 h 133"/>
                    <a:gd name="T32" fmla="*/ 181 w 362"/>
                    <a:gd name="T33" fmla="*/ 55 h 133"/>
                    <a:gd name="T34" fmla="*/ 159 w 362"/>
                    <a:gd name="T35" fmla="*/ 57 h 133"/>
                    <a:gd name="T36" fmla="*/ 139 w 362"/>
                    <a:gd name="T37" fmla="*/ 61 h 133"/>
                    <a:gd name="T38" fmla="*/ 118 w 362"/>
                    <a:gd name="T39" fmla="*/ 68 h 133"/>
                    <a:gd name="T40" fmla="*/ 100 w 362"/>
                    <a:gd name="T41" fmla="*/ 77 h 133"/>
                    <a:gd name="T42" fmla="*/ 83 w 362"/>
                    <a:gd name="T43" fmla="*/ 87 h 133"/>
                    <a:gd name="T44" fmla="*/ 67 w 362"/>
                    <a:gd name="T45" fmla="*/ 101 h 133"/>
                    <a:gd name="T46" fmla="*/ 53 w 362"/>
                    <a:gd name="T47" fmla="*/ 116 h 133"/>
                    <a:gd name="T48" fmla="*/ 41 w 362"/>
                    <a:gd name="T49" fmla="*/ 133 h 133"/>
                    <a:gd name="T50" fmla="*/ 7 w 362"/>
                    <a:gd name="T51" fmla="*/ 83 h 133"/>
                    <a:gd name="T52" fmla="*/ 25 w 362"/>
                    <a:gd name="T53" fmla="*/ 63 h 133"/>
                    <a:gd name="T54" fmla="*/ 44 w 362"/>
                    <a:gd name="T55" fmla="*/ 46 h 133"/>
                    <a:gd name="T56" fmla="*/ 66 w 362"/>
                    <a:gd name="T57" fmla="*/ 31 h 133"/>
                    <a:gd name="T58" fmla="*/ 89 w 362"/>
                    <a:gd name="T59" fmla="*/ 19 h 133"/>
                    <a:gd name="T60" fmla="*/ 114 w 362"/>
                    <a:gd name="T61" fmla="*/ 10 h 133"/>
                    <a:gd name="T62" fmla="*/ 140 w 362"/>
                    <a:gd name="T63" fmla="*/ 3 h 133"/>
                    <a:gd name="T64" fmla="*/ 167 w 362"/>
                    <a:gd name="T6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133">
                      <a:moveTo>
                        <a:pt x="181" y="0"/>
                      </a:moveTo>
                      <a:lnTo>
                        <a:pt x="195" y="0"/>
                      </a:lnTo>
                      <a:lnTo>
                        <a:pt x="208" y="1"/>
                      </a:lnTo>
                      <a:lnTo>
                        <a:pt x="222" y="3"/>
                      </a:lnTo>
                      <a:lnTo>
                        <a:pt x="236" y="5"/>
                      </a:lnTo>
                      <a:lnTo>
                        <a:pt x="248" y="10"/>
                      </a:lnTo>
                      <a:lnTo>
                        <a:pt x="261" y="14"/>
                      </a:lnTo>
                      <a:lnTo>
                        <a:pt x="274" y="19"/>
                      </a:lnTo>
                      <a:lnTo>
                        <a:pt x="285" y="25"/>
                      </a:lnTo>
                      <a:lnTo>
                        <a:pt x="296" y="31"/>
                      </a:lnTo>
                      <a:lnTo>
                        <a:pt x="308" y="38"/>
                      </a:lnTo>
                      <a:lnTo>
                        <a:pt x="318" y="46"/>
                      </a:lnTo>
                      <a:lnTo>
                        <a:pt x="328" y="54"/>
                      </a:lnTo>
                      <a:lnTo>
                        <a:pt x="337" y="63"/>
                      </a:lnTo>
                      <a:lnTo>
                        <a:pt x="346" y="73"/>
                      </a:lnTo>
                      <a:lnTo>
                        <a:pt x="356" y="83"/>
                      </a:lnTo>
                      <a:lnTo>
                        <a:pt x="362" y="93"/>
                      </a:lnTo>
                      <a:lnTo>
                        <a:pt x="321" y="133"/>
                      </a:lnTo>
                      <a:lnTo>
                        <a:pt x="316" y="124"/>
                      </a:lnTo>
                      <a:lnTo>
                        <a:pt x="309" y="116"/>
                      </a:lnTo>
                      <a:lnTo>
                        <a:pt x="302" y="108"/>
                      </a:lnTo>
                      <a:lnTo>
                        <a:pt x="295" y="101"/>
                      </a:lnTo>
                      <a:lnTo>
                        <a:pt x="287" y="94"/>
                      </a:lnTo>
                      <a:lnTo>
                        <a:pt x="279" y="87"/>
                      </a:lnTo>
                      <a:lnTo>
                        <a:pt x="271" y="82"/>
                      </a:lnTo>
                      <a:lnTo>
                        <a:pt x="262" y="77"/>
                      </a:lnTo>
                      <a:lnTo>
                        <a:pt x="253" y="71"/>
                      </a:lnTo>
                      <a:lnTo>
                        <a:pt x="244" y="68"/>
                      </a:lnTo>
                      <a:lnTo>
                        <a:pt x="234" y="65"/>
                      </a:lnTo>
                      <a:lnTo>
                        <a:pt x="223" y="61"/>
                      </a:lnTo>
                      <a:lnTo>
                        <a:pt x="213" y="59"/>
                      </a:lnTo>
                      <a:lnTo>
                        <a:pt x="203" y="57"/>
                      </a:lnTo>
                      <a:lnTo>
                        <a:pt x="193" y="55"/>
                      </a:lnTo>
                      <a:lnTo>
                        <a:pt x="181" y="55"/>
                      </a:lnTo>
                      <a:lnTo>
                        <a:pt x="170" y="55"/>
                      </a:lnTo>
                      <a:lnTo>
                        <a:pt x="159" y="57"/>
                      </a:lnTo>
                      <a:lnTo>
                        <a:pt x="149" y="59"/>
                      </a:lnTo>
                      <a:lnTo>
                        <a:pt x="139" y="61"/>
                      </a:lnTo>
                      <a:lnTo>
                        <a:pt x="129" y="65"/>
                      </a:lnTo>
                      <a:lnTo>
                        <a:pt x="118" y="68"/>
                      </a:lnTo>
                      <a:lnTo>
                        <a:pt x="109" y="71"/>
                      </a:lnTo>
                      <a:lnTo>
                        <a:pt x="100" y="77"/>
                      </a:lnTo>
                      <a:lnTo>
                        <a:pt x="91" y="82"/>
                      </a:lnTo>
                      <a:lnTo>
                        <a:pt x="83" y="87"/>
                      </a:lnTo>
                      <a:lnTo>
                        <a:pt x="75" y="94"/>
                      </a:lnTo>
                      <a:lnTo>
                        <a:pt x="67" y="101"/>
                      </a:lnTo>
                      <a:lnTo>
                        <a:pt x="60" y="108"/>
                      </a:lnTo>
                      <a:lnTo>
                        <a:pt x="53" y="116"/>
                      </a:lnTo>
                      <a:lnTo>
                        <a:pt x="47" y="124"/>
                      </a:lnTo>
                      <a:lnTo>
                        <a:pt x="41" y="133"/>
                      </a:lnTo>
                      <a:lnTo>
                        <a:pt x="0" y="93"/>
                      </a:lnTo>
                      <a:lnTo>
                        <a:pt x="7" y="83"/>
                      </a:lnTo>
                      <a:lnTo>
                        <a:pt x="16" y="73"/>
                      </a:lnTo>
                      <a:lnTo>
                        <a:pt x="25" y="63"/>
                      </a:lnTo>
                      <a:lnTo>
                        <a:pt x="34" y="54"/>
                      </a:lnTo>
                      <a:lnTo>
                        <a:pt x="44" y="46"/>
                      </a:lnTo>
                      <a:lnTo>
                        <a:pt x="55" y="38"/>
                      </a:lnTo>
                      <a:lnTo>
                        <a:pt x="66" y="31"/>
                      </a:lnTo>
                      <a:lnTo>
                        <a:pt x="77" y="25"/>
                      </a:lnTo>
                      <a:lnTo>
                        <a:pt x="89" y="19"/>
                      </a:lnTo>
                      <a:lnTo>
                        <a:pt x="101" y="14"/>
                      </a:lnTo>
                      <a:lnTo>
                        <a:pt x="114" y="10"/>
                      </a:lnTo>
                      <a:lnTo>
                        <a:pt x="126" y="5"/>
                      </a:lnTo>
                      <a:lnTo>
                        <a:pt x="140" y="3"/>
                      </a:lnTo>
                      <a:lnTo>
                        <a:pt x="154" y="1"/>
                      </a:lnTo>
                      <a:lnTo>
                        <a:pt x="167" y="0"/>
                      </a:lnTo>
                      <a:lnTo>
                        <a:pt x="181" y="0"/>
                      </a:lnTo>
                      <a:close/>
                    </a:path>
                  </a:pathLst>
                </a:cu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30" name="Freeform 37">
                  <a:extLst>
                    <a:ext uri="{FF2B5EF4-FFF2-40B4-BE49-F238E27FC236}">
                      <a16:creationId xmlns:a16="http://schemas.microsoft.com/office/drawing/2014/main" xmlns="" id="{A1510CE5-55EF-4DCF-B870-FDB7CA9F4ADE}"/>
                    </a:ext>
                  </a:extLst>
                </p:cNvPr>
                <p:cNvSpPr>
                  <a:spLocks/>
                </p:cNvSpPr>
                <p:nvPr/>
              </p:nvSpPr>
              <p:spPr bwMode="auto">
                <a:xfrm>
                  <a:off x="2449489" y="896942"/>
                  <a:ext cx="61912" cy="28576"/>
                </a:xfrm>
                <a:custGeom>
                  <a:avLst/>
                  <a:gdLst>
                    <a:gd name="T0" fmla="*/ 117 w 235"/>
                    <a:gd name="T1" fmla="*/ 0 h 111"/>
                    <a:gd name="T2" fmla="*/ 126 w 235"/>
                    <a:gd name="T3" fmla="*/ 1 h 111"/>
                    <a:gd name="T4" fmla="*/ 135 w 235"/>
                    <a:gd name="T5" fmla="*/ 2 h 111"/>
                    <a:gd name="T6" fmla="*/ 144 w 235"/>
                    <a:gd name="T7" fmla="*/ 3 h 111"/>
                    <a:gd name="T8" fmla="*/ 154 w 235"/>
                    <a:gd name="T9" fmla="*/ 6 h 111"/>
                    <a:gd name="T10" fmla="*/ 162 w 235"/>
                    <a:gd name="T11" fmla="*/ 8 h 111"/>
                    <a:gd name="T12" fmla="*/ 171 w 235"/>
                    <a:gd name="T13" fmla="*/ 11 h 111"/>
                    <a:gd name="T14" fmla="*/ 179 w 235"/>
                    <a:gd name="T15" fmla="*/ 15 h 111"/>
                    <a:gd name="T16" fmla="*/ 186 w 235"/>
                    <a:gd name="T17" fmla="*/ 19 h 111"/>
                    <a:gd name="T18" fmla="*/ 200 w 235"/>
                    <a:gd name="T19" fmla="*/ 30 h 111"/>
                    <a:gd name="T20" fmla="*/ 214 w 235"/>
                    <a:gd name="T21" fmla="*/ 41 h 111"/>
                    <a:gd name="T22" fmla="*/ 225 w 235"/>
                    <a:gd name="T23" fmla="*/ 54 h 111"/>
                    <a:gd name="T24" fmla="*/ 235 w 235"/>
                    <a:gd name="T25" fmla="*/ 68 h 111"/>
                    <a:gd name="T26" fmla="*/ 190 w 235"/>
                    <a:gd name="T27" fmla="*/ 111 h 111"/>
                    <a:gd name="T28" fmla="*/ 186 w 235"/>
                    <a:gd name="T29" fmla="*/ 99 h 111"/>
                    <a:gd name="T30" fmla="*/ 179 w 235"/>
                    <a:gd name="T31" fmla="*/ 90 h 111"/>
                    <a:gd name="T32" fmla="*/ 172 w 235"/>
                    <a:gd name="T33" fmla="*/ 81 h 111"/>
                    <a:gd name="T34" fmla="*/ 163 w 235"/>
                    <a:gd name="T35" fmla="*/ 73 h 111"/>
                    <a:gd name="T36" fmla="*/ 152 w 235"/>
                    <a:gd name="T37" fmla="*/ 67 h 111"/>
                    <a:gd name="T38" fmla="*/ 141 w 235"/>
                    <a:gd name="T39" fmla="*/ 63 h 111"/>
                    <a:gd name="T40" fmla="*/ 130 w 235"/>
                    <a:gd name="T41" fmla="*/ 59 h 111"/>
                    <a:gd name="T42" fmla="*/ 117 w 235"/>
                    <a:gd name="T43" fmla="*/ 59 h 111"/>
                    <a:gd name="T44" fmla="*/ 105 w 235"/>
                    <a:gd name="T45" fmla="*/ 59 h 111"/>
                    <a:gd name="T46" fmla="*/ 93 w 235"/>
                    <a:gd name="T47" fmla="*/ 63 h 111"/>
                    <a:gd name="T48" fmla="*/ 82 w 235"/>
                    <a:gd name="T49" fmla="*/ 67 h 111"/>
                    <a:gd name="T50" fmla="*/ 71 w 235"/>
                    <a:gd name="T51" fmla="*/ 73 h 111"/>
                    <a:gd name="T52" fmla="*/ 64 w 235"/>
                    <a:gd name="T53" fmla="*/ 81 h 111"/>
                    <a:gd name="T54" fmla="*/ 56 w 235"/>
                    <a:gd name="T55" fmla="*/ 90 h 111"/>
                    <a:gd name="T56" fmla="*/ 49 w 235"/>
                    <a:gd name="T57" fmla="*/ 99 h 111"/>
                    <a:gd name="T58" fmla="*/ 44 w 235"/>
                    <a:gd name="T59" fmla="*/ 111 h 111"/>
                    <a:gd name="T60" fmla="*/ 0 w 235"/>
                    <a:gd name="T61" fmla="*/ 68 h 111"/>
                    <a:gd name="T62" fmla="*/ 9 w 235"/>
                    <a:gd name="T63" fmla="*/ 54 h 111"/>
                    <a:gd name="T64" fmla="*/ 20 w 235"/>
                    <a:gd name="T65" fmla="*/ 41 h 111"/>
                    <a:gd name="T66" fmla="*/ 34 w 235"/>
                    <a:gd name="T67" fmla="*/ 30 h 111"/>
                    <a:gd name="T68" fmla="*/ 49 w 235"/>
                    <a:gd name="T69" fmla="*/ 19 h 111"/>
                    <a:gd name="T70" fmla="*/ 56 w 235"/>
                    <a:gd name="T71" fmla="*/ 15 h 111"/>
                    <a:gd name="T72" fmla="*/ 64 w 235"/>
                    <a:gd name="T73" fmla="*/ 11 h 111"/>
                    <a:gd name="T74" fmla="*/ 73 w 235"/>
                    <a:gd name="T75" fmla="*/ 8 h 111"/>
                    <a:gd name="T76" fmla="*/ 81 w 235"/>
                    <a:gd name="T77" fmla="*/ 6 h 111"/>
                    <a:gd name="T78" fmla="*/ 90 w 235"/>
                    <a:gd name="T79" fmla="*/ 3 h 111"/>
                    <a:gd name="T80" fmla="*/ 99 w 235"/>
                    <a:gd name="T81" fmla="*/ 2 h 111"/>
                    <a:gd name="T82" fmla="*/ 108 w 235"/>
                    <a:gd name="T83" fmla="*/ 1 h 111"/>
                    <a:gd name="T84" fmla="*/ 117 w 235"/>
                    <a:gd name="T8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111">
                      <a:moveTo>
                        <a:pt x="117" y="0"/>
                      </a:moveTo>
                      <a:lnTo>
                        <a:pt x="126" y="1"/>
                      </a:lnTo>
                      <a:lnTo>
                        <a:pt x="135" y="2"/>
                      </a:lnTo>
                      <a:lnTo>
                        <a:pt x="144" y="3"/>
                      </a:lnTo>
                      <a:lnTo>
                        <a:pt x="154" y="6"/>
                      </a:lnTo>
                      <a:lnTo>
                        <a:pt x="162" y="8"/>
                      </a:lnTo>
                      <a:lnTo>
                        <a:pt x="171" y="11"/>
                      </a:lnTo>
                      <a:lnTo>
                        <a:pt x="179" y="15"/>
                      </a:lnTo>
                      <a:lnTo>
                        <a:pt x="186" y="19"/>
                      </a:lnTo>
                      <a:lnTo>
                        <a:pt x="200" y="30"/>
                      </a:lnTo>
                      <a:lnTo>
                        <a:pt x="214" y="41"/>
                      </a:lnTo>
                      <a:lnTo>
                        <a:pt x="225" y="54"/>
                      </a:lnTo>
                      <a:lnTo>
                        <a:pt x="235" y="68"/>
                      </a:lnTo>
                      <a:lnTo>
                        <a:pt x="190" y="111"/>
                      </a:lnTo>
                      <a:lnTo>
                        <a:pt x="186" y="99"/>
                      </a:lnTo>
                      <a:lnTo>
                        <a:pt x="179" y="90"/>
                      </a:lnTo>
                      <a:lnTo>
                        <a:pt x="172" y="81"/>
                      </a:lnTo>
                      <a:lnTo>
                        <a:pt x="163" y="73"/>
                      </a:lnTo>
                      <a:lnTo>
                        <a:pt x="152" y="67"/>
                      </a:lnTo>
                      <a:lnTo>
                        <a:pt x="141" y="63"/>
                      </a:lnTo>
                      <a:lnTo>
                        <a:pt x="130" y="59"/>
                      </a:lnTo>
                      <a:lnTo>
                        <a:pt x="117" y="59"/>
                      </a:lnTo>
                      <a:lnTo>
                        <a:pt x="105" y="59"/>
                      </a:lnTo>
                      <a:lnTo>
                        <a:pt x="93" y="63"/>
                      </a:lnTo>
                      <a:lnTo>
                        <a:pt x="82" y="67"/>
                      </a:lnTo>
                      <a:lnTo>
                        <a:pt x="71" y="73"/>
                      </a:lnTo>
                      <a:lnTo>
                        <a:pt x="64" y="81"/>
                      </a:lnTo>
                      <a:lnTo>
                        <a:pt x="56" y="90"/>
                      </a:lnTo>
                      <a:lnTo>
                        <a:pt x="49" y="99"/>
                      </a:lnTo>
                      <a:lnTo>
                        <a:pt x="44" y="111"/>
                      </a:lnTo>
                      <a:lnTo>
                        <a:pt x="0" y="68"/>
                      </a:lnTo>
                      <a:lnTo>
                        <a:pt x="9" y="54"/>
                      </a:lnTo>
                      <a:lnTo>
                        <a:pt x="20" y="41"/>
                      </a:lnTo>
                      <a:lnTo>
                        <a:pt x="34" y="30"/>
                      </a:lnTo>
                      <a:lnTo>
                        <a:pt x="49" y="19"/>
                      </a:lnTo>
                      <a:lnTo>
                        <a:pt x="56" y="15"/>
                      </a:lnTo>
                      <a:lnTo>
                        <a:pt x="64" y="11"/>
                      </a:lnTo>
                      <a:lnTo>
                        <a:pt x="73" y="8"/>
                      </a:lnTo>
                      <a:lnTo>
                        <a:pt x="81" y="6"/>
                      </a:lnTo>
                      <a:lnTo>
                        <a:pt x="90" y="3"/>
                      </a:lnTo>
                      <a:lnTo>
                        <a:pt x="99" y="2"/>
                      </a:lnTo>
                      <a:lnTo>
                        <a:pt x="108" y="1"/>
                      </a:lnTo>
                      <a:lnTo>
                        <a:pt x="117" y="0"/>
                      </a:lnTo>
                      <a:close/>
                    </a:path>
                  </a:pathLst>
                </a:cu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31" name="Freeform 38">
                  <a:extLst>
                    <a:ext uri="{FF2B5EF4-FFF2-40B4-BE49-F238E27FC236}">
                      <a16:creationId xmlns:a16="http://schemas.microsoft.com/office/drawing/2014/main" xmlns="" id="{47747B9E-7CD4-4EEE-A099-D1525F96EC3B}"/>
                    </a:ext>
                  </a:extLst>
                </p:cNvPr>
                <p:cNvSpPr>
                  <a:spLocks/>
                </p:cNvSpPr>
                <p:nvPr/>
              </p:nvSpPr>
              <p:spPr bwMode="auto">
                <a:xfrm>
                  <a:off x="2468539" y="920755"/>
                  <a:ext cx="23813" cy="22225"/>
                </a:xfrm>
                <a:custGeom>
                  <a:avLst/>
                  <a:gdLst>
                    <a:gd name="T0" fmla="*/ 42 w 84"/>
                    <a:gd name="T1" fmla="*/ 0 h 84"/>
                    <a:gd name="T2" fmla="*/ 51 w 84"/>
                    <a:gd name="T3" fmla="*/ 0 h 84"/>
                    <a:gd name="T4" fmla="*/ 59 w 84"/>
                    <a:gd name="T5" fmla="*/ 2 h 84"/>
                    <a:gd name="T6" fmla="*/ 66 w 84"/>
                    <a:gd name="T7" fmla="*/ 7 h 84"/>
                    <a:gd name="T8" fmla="*/ 72 w 84"/>
                    <a:gd name="T9" fmla="*/ 11 h 84"/>
                    <a:gd name="T10" fmla="*/ 77 w 84"/>
                    <a:gd name="T11" fmla="*/ 18 h 84"/>
                    <a:gd name="T12" fmla="*/ 81 w 84"/>
                    <a:gd name="T13" fmla="*/ 25 h 84"/>
                    <a:gd name="T14" fmla="*/ 83 w 84"/>
                    <a:gd name="T15" fmla="*/ 33 h 84"/>
                    <a:gd name="T16" fmla="*/ 84 w 84"/>
                    <a:gd name="T17" fmla="*/ 42 h 84"/>
                    <a:gd name="T18" fmla="*/ 84 w 84"/>
                    <a:gd name="T19" fmla="*/ 43 h 84"/>
                    <a:gd name="T20" fmla="*/ 84 w 84"/>
                    <a:gd name="T21" fmla="*/ 44 h 84"/>
                    <a:gd name="T22" fmla="*/ 42 w 84"/>
                    <a:gd name="T23" fmla="*/ 84 h 84"/>
                    <a:gd name="T24" fmla="*/ 0 w 84"/>
                    <a:gd name="T25" fmla="*/ 44 h 84"/>
                    <a:gd name="T26" fmla="*/ 0 w 84"/>
                    <a:gd name="T27" fmla="*/ 43 h 84"/>
                    <a:gd name="T28" fmla="*/ 0 w 84"/>
                    <a:gd name="T29" fmla="*/ 42 h 84"/>
                    <a:gd name="T30" fmla="*/ 1 w 84"/>
                    <a:gd name="T31" fmla="*/ 33 h 84"/>
                    <a:gd name="T32" fmla="*/ 3 w 84"/>
                    <a:gd name="T33" fmla="*/ 25 h 84"/>
                    <a:gd name="T34" fmla="*/ 7 w 84"/>
                    <a:gd name="T35" fmla="*/ 18 h 84"/>
                    <a:gd name="T36" fmla="*/ 12 w 84"/>
                    <a:gd name="T37" fmla="*/ 11 h 84"/>
                    <a:gd name="T38" fmla="*/ 18 w 84"/>
                    <a:gd name="T39" fmla="*/ 7 h 84"/>
                    <a:gd name="T40" fmla="*/ 26 w 84"/>
                    <a:gd name="T41" fmla="*/ 2 h 84"/>
                    <a:gd name="T42" fmla="*/ 34 w 84"/>
                    <a:gd name="T43" fmla="*/ 0 h 84"/>
                    <a:gd name="T44" fmla="*/ 42 w 84"/>
                    <a:gd name="T4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4" h="84">
                      <a:moveTo>
                        <a:pt x="42" y="0"/>
                      </a:moveTo>
                      <a:lnTo>
                        <a:pt x="51" y="0"/>
                      </a:lnTo>
                      <a:lnTo>
                        <a:pt x="59" y="2"/>
                      </a:lnTo>
                      <a:lnTo>
                        <a:pt x="66" y="7"/>
                      </a:lnTo>
                      <a:lnTo>
                        <a:pt x="72" y="11"/>
                      </a:lnTo>
                      <a:lnTo>
                        <a:pt x="77" y="18"/>
                      </a:lnTo>
                      <a:lnTo>
                        <a:pt x="81" y="25"/>
                      </a:lnTo>
                      <a:lnTo>
                        <a:pt x="83" y="33"/>
                      </a:lnTo>
                      <a:lnTo>
                        <a:pt x="84" y="42"/>
                      </a:lnTo>
                      <a:lnTo>
                        <a:pt x="84" y="43"/>
                      </a:lnTo>
                      <a:lnTo>
                        <a:pt x="84" y="44"/>
                      </a:lnTo>
                      <a:lnTo>
                        <a:pt x="42" y="84"/>
                      </a:lnTo>
                      <a:lnTo>
                        <a:pt x="0" y="44"/>
                      </a:lnTo>
                      <a:lnTo>
                        <a:pt x="0" y="43"/>
                      </a:lnTo>
                      <a:lnTo>
                        <a:pt x="0" y="42"/>
                      </a:lnTo>
                      <a:lnTo>
                        <a:pt x="1" y="33"/>
                      </a:lnTo>
                      <a:lnTo>
                        <a:pt x="3" y="25"/>
                      </a:lnTo>
                      <a:lnTo>
                        <a:pt x="7" y="18"/>
                      </a:lnTo>
                      <a:lnTo>
                        <a:pt x="12" y="11"/>
                      </a:lnTo>
                      <a:lnTo>
                        <a:pt x="18" y="7"/>
                      </a:lnTo>
                      <a:lnTo>
                        <a:pt x="26" y="2"/>
                      </a:lnTo>
                      <a:lnTo>
                        <a:pt x="34" y="0"/>
                      </a:lnTo>
                      <a:lnTo>
                        <a:pt x="42" y="0"/>
                      </a:lnTo>
                      <a:close/>
                    </a:path>
                  </a:pathLst>
                </a:cu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32" name="Freeform 39">
                  <a:extLst>
                    <a:ext uri="{FF2B5EF4-FFF2-40B4-BE49-F238E27FC236}">
                      <a16:creationId xmlns:a16="http://schemas.microsoft.com/office/drawing/2014/main" xmlns="" id="{879B1EB4-F560-4CD9-811A-9452B17FCBFE}"/>
                    </a:ext>
                  </a:extLst>
                </p:cNvPr>
                <p:cNvSpPr>
                  <a:spLocks noEditPoints="1"/>
                </p:cNvSpPr>
                <p:nvPr/>
              </p:nvSpPr>
              <p:spPr bwMode="auto">
                <a:xfrm>
                  <a:off x="4035385" y="876304"/>
                  <a:ext cx="130173" cy="61913"/>
                </a:xfrm>
                <a:custGeom>
                  <a:avLst/>
                  <a:gdLst>
                    <a:gd name="T0" fmla="*/ 418 w 492"/>
                    <a:gd name="T1" fmla="*/ 0 h 235"/>
                    <a:gd name="T2" fmla="*/ 430 w 492"/>
                    <a:gd name="T3" fmla="*/ 2 h 235"/>
                    <a:gd name="T4" fmla="*/ 440 w 492"/>
                    <a:gd name="T5" fmla="*/ 9 h 235"/>
                    <a:gd name="T6" fmla="*/ 446 w 492"/>
                    <a:gd name="T7" fmla="*/ 19 h 235"/>
                    <a:gd name="T8" fmla="*/ 448 w 492"/>
                    <a:gd name="T9" fmla="*/ 31 h 235"/>
                    <a:gd name="T10" fmla="*/ 470 w 492"/>
                    <a:gd name="T11" fmla="*/ 58 h 235"/>
                    <a:gd name="T12" fmla="*/ 479 w 492"/>
                    <a:gd name="T13" fmla="*/ 60 h 235"/>
                    <a:gd name="T14" fmla="*/ 487 w 492"/>
                    <a:gd name="T15" fmla="*/ 65 h 235"/>
                    <a:gd name="T16" fmla="*/ 491 w 492"/>
                    <a:gd name="T17" fmla="*/ 73 h 235"/>
                    <a:gd name="T18" fmla="*/ 492 w 492"/>
                    <a:gd name="T19" fmla="*/ 82 h 235"/>
                    <a:gd name="T20" fmla="*/ 492 w 492"/>
                    <a:gd name="T21" fmla="*/ 158 h 235"/>
                    <a:gd name="T22" fmla="*/ 489 w 492"/>
                    <a:gd name="T23" fmla="*/ 166 h 235"/>
                    <a:gd name="T24" fmla="*/ 483 w 492"/>
                    <a:gd name="T25" fmla="*/ 173 h 235"/>
                    <a:gd name="T26" fmla="*/ 474 w 492"/>
                    <a:gd name="T27" fmla="*/ 177 h 235"/>
                    <a:gd name="T28" fmla="*/ 448 w 492"/>
                    <a:gd name="T29" fmla="*/ 177 h 235"/>
                    <a:gd name="T30" fmla="*/ 448 w 492"/>
                    <a:gd name="T31" fmla="*/ 211 h 235"/>
                    <a:gd name="T32" fmla="*/ 443 w 492"/>
                    <a:gd name="T33" fmla="*/ 222 h 235"/>
                    <a:gd name="T34" fmla="*/ 435 w 492"/>
                    <a:gd name="T35" fmla="*/ 230 h 235"/>
                    <a:gd name="T36" fmla="*/ 424 w 492"/>
                    <a:gd name="T37" fmla="*/ 235 h 235"/>
                    <a:gd name="T38" fmla="*/ 29 w 492"/>
                    <a:gd name="T39" fmla="*/ 235 h 235"/>
                    <a:gd name="T40" fmla="*/ 18 w 492"/>
                    <a:gd name="T41" fmla="*/ 233 h 235"/>
                    <a:gd name="T42" fmla="*/ 9 w 492"/>
                    <a:gd name="T43" fmla="*/ 227 h 235"/>
                    <a:gd name="T44" fmla="*/ 2 w 492"/>
                    <a:gd name="T45" fmla="*/ 217 h 235"/>
                    <a:gd name="T46" fmla="*/ 0 w 492"/>
                    <a:gd name="T47" fmla="*/ 205 h 235"/>
                    <a:gd name="T48" fmla="*/ 1 w 492"/>
                    <a:gd name="T49" fmla="*/ 24 h 235"/>
                    <a:gd name="T50" fmla="*/ 5 w 492"/>
                    <a:gd name="T51" fmla="*/ 14 h 235"/>
                    <a:gd name="T52" fmla="*/ 13 w 492"/>
                    <a:gd name="T53" fmla="*/ 6 h 235"/>
                    <a:gd name="T54" fmla="*/ 24 w 492"/>
                    <a:gd name="T55" fmla="*/ 1 h 235"/>
                    <a:gd name="T56" fmla="*/ 448 w 492"/>
                    <a:gd name="T57" fmla="*/ 93 h 235"/>
                    <a:gd name="T58" fmla="*/ 457 w 492"/>
                    <a:gd name="T59" fmla="*/ 141 h 235"/>
                    <a:gd name="T60" fmla="*/ 448 w 492"/>
                    <a:gd name="T61" fmla="*/ 93 h 235"/>
                    <a:gd name="T62" fmla="*/ 35 w 492"/>
                    <a:gd name="T63" fmla="*/ 35 h 235"/>
                    <a:gd name="T64" fmla="*/ 413 w 492"/>
                    <a:gd name="T65" fmla="*/ 1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2" h="235">
                      <a:moveTo>
                        <a:pt x="29" y="0"/>
                      </a:moveTo>
                      <a:lnTo>
                        <a:pt x="418" y="0"/>
                      </a:lnTo>
                      <a:lnTo>
                        <a:pt x="424" y="1"/>
                      </a:lnTo>
                      <a:lnTo>
                        <a:pt x="430" y="2"/>
                      </a:lnTo>
                      <a:lnTo>
                        <a:pt x="435" y="6"/>
                      </a:lnTo>
                      <a:lnTo>
                        <a:pt x="440" y="9"/>
                      </a:lnTo>
                      <a:lnTo>
                        <a:pt x="443" y="14"/>
                      </a:lnTo>
                      <a:lnTo>
                        <a:pt x="446" y="19"/>
                      </a:lnTo>
                      <a:lnTo>
                        <a:pt x="448" y="24"/>
                      </a:lnTo>
                      <a:lnTo>
                        <a:pt x="448" y="31"/>
                      </a:lnTo>
                      <a:lnTo>
                        <a:pt x="448" y="58"/>
                      </a:lnTo>
                      <a:lnTo>
                        <a:pt x="470" y="58"/>
                      </a:lnTo>
                      <a:lnTo>
                        <a:pt x="474" y="59"/>
                      </a:lnTo>
                      <a:lnTo>
                        <a:pt x="479" y="60"/>
                      </a:lnTo>
                      <a:lnTo>
                        <a:pt x="483" y="63"/>
                      </a:lnTo>
                      <a:lnTo>
                        <a:pt x="487" y="65"/>
                      </a:lnTo>
                      <a:lnTo>
                        <a:pt x="489" y="68"/>
                      </a:lnTo>
                      <a:lnTo>
                        <a:pt x="491" y="73"/>
                      </a:lnTo>
                      <a:lnTo>
                        <a:pt x="492" y="76"/>
                      </a:lnTo>
                      <a:lnTo>
                        <a:pt x="492" y="82"/>
                      </a:lnTo>
                      <a:lnTo>
                        <a:pt x="492" y="154"/>
                      </a:lnTo>
                      <a:lnTo>
                        <a:pt x="492" y="158"/>
                      </a:lnTo>
                      <a:lnTo>
                        <a:pt x="491" y="163"/>
                      </a:lnTo>
                      <a:lnTo>
                        <a:pt x="489" y="166"/>
                      </a:lnTo>
                      <a:lnTo>
                        <a:pt x="487" y="170"/>
                      </a:lnTo>
                      <a:lnTo>
                        <a:pt x="483" y="173"/>
                      </a:lnTo>
                      <a:lnTo>
                        <a:pt x="479" y="176"/>
                      </a:lnTo>
                      <a:lnTo>
                        <a:pt x="474" y="177"/>
                      </a:lnTo>
                      <a:lnTo>
                        <a:pt x="470" y="177"/>
                      </a:lnTo>
                      <a:lnTo>
                        <a:pt x="448" y="177"/>
                      </a:lnTo>
                      <a:lnTo>
                        <a:pt x="448" y="205"/>
                      </a:lnTo>
                      <a:lnTo>
                        <a:pt x="448" y="211"/>
                      </a:lnTo>
                      <a:lnTo>
                        <a:pt x="446" y="217"/>
                      </a:lnTo>
                      <a:lnTo>
                        <a:pt x="443" y="222"/>
                      </a:lnTo>
                      <a:lnTo>
                        <a:pt x="440" y="227"/>
                      </a:lnTo>
                      <a:lnTo>
                        <a:pt x="435" y="230"/>
                      </a:lnTo>
                      <a:lnTo>
                        <a:pt x="430" y="233"/>
                      </a:lnTo>
                      <a:lnTo>
                        <a:pt x="424" y="235"/>
                      </a:lnTo>
                      <a:lnTo>
                        <a:pt x="418" y="235"/>
                      </a:lnTo>
                      <a:lnTo>
                        <a:pt x="29" y="235"/>
                      </a:lnTo>
                      <a:lnTo>
                        <a:pt x="24" y="235"/>
                      </a:lnTo>
                      <a:lnTo>
                        <a:pt x="18" y="233"/>
                      </a:lnTo>
                      <a:lnTo>
                        <a:pt x="13" y="230"/>
                      </a:lnTo>
                      <a:lnTo>
                        <a:pt x="9" y="227"/>
                      </a:lnTo>
                      <a:lnTo>
                        <a:pt x="5" y="222"/>
                      </a:lnTo>
                      <a:lnTo>
                        <a:pt x="2" y="217"/>
                      </a:lnTo>
                      <a:lnTo>
                        <a:pt x="1" y="211"/>
                      </a:lnTo>
                      <a:lnTo>
                        <a:pt x="0" y="205"/>
                      </a:lnTo>
                      <a:lnTo>
                        <a:pt x="0" y="31"/>
                      </a:lnTo>
                      <a:lnTo>
                        <a:pt x="1" y="24"/>
                      </a:lnTo>
                      <a:lnTo>
                        <a:pt x="2" y="19"/>
                      </a:lnTo>
                      <a:lnTo>
                        <a:pt x="5" y="14"/>
                      </a:lnTo>
                      <a:lnTo>
                        <a:pt x="9" y="9"/>
                      </a:lnTo>
                      <a:lnTo>
                        <a:pt x="13" y="6"/>
                      </a:lnTo>
                      <a:lnTo>
                        <a:pt x="18" y="2"/>
                      </a:lnTo>
                      <a:lnTo>
                        <a:pt x="24" y="1"/>
                      </a:lnTo>
                      <a:lnTo>
                        <a:pt x="29" y="0"/>
                      </a:lnTo>
                      <a:close/>
                      <a:moveTo>
                        <a:pt x="448" y="93"/>
                      </a:moveTo>
                      <a:lnTo>
                        <a:pt x="448" y="141"/>
                      </a:lnTo>
                      <a:lnTo>
                        <a:pt x="457" y="141"/>
                      </a:lnTo>
                      <a:lnTo>
                        <a:pt x="457" y="93"/>
                      </a:lnTo>
                      <a:lnTo>
                        <a:pt x="448" y="93"/>
                      </a:lnTo>
                      <a:close/>
                      <a:moveTo>
                        <a:pt x="413" y="35"/>
                      </a:moveTo>
                      <a:lnTo>
                        <a:pt x="35" y="35"/>
                      </a:lnTo>
                      <a:lnTo>
                        <a:pt x="35" y="199"/>
                      </a:lnTo>
                      <a:lnTo>
                        <a:pt x="413" y="199"/>
                      </a:lnTo>
                      <a:lnTo>
                        <a:pt x="413" y="35"/>
                      </a:lnTo>
                      <a:close/>
                    </a:path>
                  </a:pathLst>
                </a:cu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33" name="Rectangle 40">
                  <a:extLst>
                    <a:ext uri="{FF2B5EF4-FFF2-40B4-BE49-F238E27FC236}">
                      <a16:creationId xmlns:a16="http://schemas.microsoft.com/office/drawing/2014/main" xmlns="" id="{C8EFBFF2-3205-4F12-BF70-42500C17CD6A}"/>
                    </a:ext>
                  </a:extLst>
                </p:cNvPr>
                <p:cNvSpPr>
                  <a:spLocks noChangeArrowheads="1"/>
                </p:cNvSpPr>
                <p:nvPr/>
              </p:nvSpPr>
              <p:spPr bwMode="auto">
                <a:xfrm>
                  <a:off x="4051266" y="890592"/>
                  <a:ext cx="87312" cy="34925"/>
                </a:xfrm>
                <a:prstGeom prst="rect">
                  <a:avLst/>
                </a:pr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34" name="Freeform 41">
                  <a:extLst>
                    <a:ext uri="{FF2B5EF4-FFF2-40B4-BE49-F238E27FC236}">
                      <a16:creationId xmlns:a16="http://schemas.microsoft.com/office/drawing/2014/main" xmlns="" id="{67DA9C39-A9C7-4F9A-9AB6-46E464422FBA}"/>
                    </a:ext>
                  </a:extLst>
                </p:cNvPr>
                <p:cNvSpPr>
                  <a:spLocks noEditPoints="1"/>
                </p:cNvSpPr>
                <p:nvPr/>
              </p:nvSpPr>
              <p:spPr bwMode="auto">
                <a:xfrm>
                  <a:off x="3944937" y="862013"/>
                  <a:ext cx="52388" cy="96838"/>
                </a:xfrm>
                <a:custGeom>
                  <a:avLst/>
                  <a:gdLst>
                    <a:gd name="T0" fmla="*/ 25 w 200"/>
                    <a:gd name="T1" fmla="*/ 73 h 367"/>
                    <a:gd name="T2" fmla="*/ 79 w 200"/>
                    <a:gd name="T3" fmla="*/ 127 h 367"/>
                    <a:gd name="T4" fmla="*/ 80 w 200"/>
                    <a:gd name="T5" fmla="*/ 0 h 367"/>
                    <a:gd name="T6" fmla="*/ 184 w 200"/>
                    <a:gd name="T7" fmla="*/ 102 h 367"/>
                    <a:gd name="T8" fmla="*/ 196 w 200"/>
                    <a:gd name="T9" fmla="*/ 114 h 367"/>
                    <a:gd name="T10" fmla="*/ 184 w 200"/>
                    <a:gd name="T11" fmla="*/ 127 h 367"/>
                    <a:gd name="T12" fmla="*/ 131 w 200"/>
                    <a:gd name="T13" fmla="*/ 179 h 367"/>
                    <a:gd name="T14" fmla="*/ 187 w 200"/>
                    <a:gd name="T15" fmla="*/ 235 h 367"/>
                    <a:gd name="T16" fmla="*/ 200 w 200"/>
                    <a:gd name="T17" fmla="*/ 246 h 367"/>
                    <a:gd name="T18" fmla="*/ 187 w 200"/>
                    <a:gd name="T19" fmla="*/ 259 h 367"/>
                    <a:gd name="T20" fmla="*/ 110 w 200"/>
                    <a:gd name="T21" fmla="*/ 338 h 367"/>
                    <a:gd name="T22" fmla="*/ 79 w 200"/>
                    <a:gd name="T23" fmla="*/ 367 h 367"/>
                    <a:gd name="T24" fmla="*/ 79 w 200"/>
                    <a:gd name="T25" fmla="*/ 325 h 367"/>
                    <a:gd name="T26" fmla="*/ 79 w 200"/>
                    <a:gd name="T27" fmla="*/ 232 h 367"/>
                    <a:gd name="T28" fmla="*/ 29 w 200"/>
                    <a:gd name="T29" fmla="*/ 283 h 367"/>
                    <a:gd name="T30" fmla="*/ 4 w 200"/>
                    <a:gd name="T31" fmla="*/ 258 h 367"/>
                    <a:gd name="T32" fmla="*/ 79 w 200"/>
                    <a:gd name="T33" fmla="*/ 182 h 367"/>
                    <a:gd name="T34" fmla="*/ 79 w 200"/>
                    <a:gd name="T35" fmla="*/ 177 h 367"/>
                    <a:gd name="T36" fmla="*/ 0 w 200"/>
                    <a:gd name="T37" fmla="*/ 98 h 367"/>
                    <a:gd name="T38" fmla="*/ 25 w 200"/>
                    <a:gd name="T39" fmla="*/ 73 h 367"/>
                    <a:gd name="T40" fmla="*/ 150 w 200"/>
                    <a:gd name="T41" fmla="*/ 246 h 367"/>
                    <a:gd name="T42" fmla="*/ 114 w 200"/>
                    <a:gd name="T43" fmla="*/ 212 h 367"/>
                    <a:gd name="T44" fmla="*/ 114 w 200"/>
                    <a:gd name="T45" fmla="*/ 282 h 367"/>
                    <a:gd name="T46" fmla="*/ 150 w 200"/>
                    <a:gd name="T47" fmla="*/ 246 h 367"/>
                    <a:gd name="T48" fmla="*/ 114 w 200"/>
                    <a:gd name="T49" fmla="*/ 82 h 367"/>
                    <a:gd name="T50" fmla="*/ 114 w 200"/>
                    <a:gd name="T51" fmla="*/ 146 h 367"/>
                    <a:gd name="T52" fmla="*/ 146 w 200"/>
                    <a:gd name="T53" fmla="*/ 114 h 367"/>
                    <a:gd name="T54" fmla="*/ 114 w 200"/>
                    <a:gd name="T55" fmla="*/ 82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0" h="367">
                      <a:moveTo>
                        <a:pt x="25" y="73"/>
                      </a:moveTo>
                      <a:lnTo>
                        <a:pt x="79" y="127"/>
                      </a:lnTo>
                      <a:lnTo>
                        <a:pt x="80" y="0"/>
                      </a:lnTo>
                      <a:lnTo>
                        <a:pt x="184" y="102"/>
                      </a:lnTo>
                      <a:lnTo>
                        <a:pt x="196" y="114"/>
                      </a:lnTo>
                      <a:lnTo>
                        <a:pt x="184" y="127"/>
                      </a:lnTo>
                      <a:lnTo>
                        <a:pt x="131" y="179"/>
                      </a:lnTo>
                      <a:lnTo>
                        <a:pt x="187" y="235"/>
                      </a:lnTo>
                      <a:lnTo>
                        <a:pt x="200" y="246"/>
                      </a:lnTo>
                      <a:lnTo>
                        <a:pt x="187" y="259"/>
                      </a:lnTo>
                      <a:lnTo>
                        <a:pt x="110" y="338"/>
                      </a:lnTo>
                      <a:lnTo>
                        <a:pt x="79" y="367"/>
                      </a:lnTo>
                      <a:lnTo>
                        <a:pt x="79" y="325"/>
                      </a:lnTo>
                      <a:lnTo>
                        <a:pt x="79" y="232"/>
                      </a:lnTo>
                      <a:lnTo>
                        <a:pt x="29" y="283"/>
                      </a:lnTo>
                      <a:lnTo>
                        <a:pt x="4" y="258"/>
                      </a:lnTo>
                      <a:lnTo>
                        <a:pt x="79" y="182"/>
                      </a:lnTo>
                      <a:lnTo>
                        <a:pt x="79" y="177"/>
                      </a:lnTo>
                      <a:lnTo>
                        <a:pt x="0" y="98"/>
                      </a:lnTo>
                      <a:lnTo>
                        <a:pt x="25" y="73"/>
                      </a:lnTo>
                      <a:close/>
                      <a:moveTo>
                        <a:pt x="150" y="246"/>
                      </a:moveTo>
                      <a:lnTo>
                        <a:pt x="114" y="212"/>
                      </a:lnTo>
                      <a:lnTo>
                        <a:pt x="114" y="282"/>
                      </a:lnTo>
                      <a:lnTo>
                        <a:pt x="150" y="246"/>
                      </a:lnTo>
                      <a:close/>
                      <a:moveTo>
                        <a:pt x="114" y="82"/>
                      </a:moveTo>
                      <a:lnTo>
                        <a:pt x="114" y="146"/>
                      </a:lnTo>
                      <a:lnTo>
                        <a:pt x="146" y="114"/>
                      </a:lnTo>
                      <a:lnTo>
                        <a:pt x="114" y="82"/>
                      </a:lnTo>
                      <a:close/>
                    </a:path>
                  </a:pathLst>
                </a:cu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grpSp>
          <p:grpSp>
            <p:nvGrpSpPr>
              <p:cNvPr id="35" name="Group 28">
                <a:extLst>
                  <a:ext uri="{FF2B5EF4-FFF2-40B4-BE49-F238E27FC236}">
                    <a16:creationId xmlns:a16="http://schemas.microsoft.com/office/drawing/2014/main" xmlns="" id="{2F8F294B-EEF4-497B-AE8B-FE9EE7687F73}"/>
                  </a:ext>
                </a:extLst>
              </p:cNvPr>
              <p:cNvGrpSpPr/>
              <p:nvPr/>
            </p:nvGrpSpPr>
            <p:grpSpPr>
              <a:xfrm>
                <a:off x="3730426" y="10667115"/>
                <a:ext cx="730348" cy="730346"/>
                <a:chOff x="5940539" y="5094371"/>
                <a:chExt cx="371944" cy="371944"/>
              </a:xfrm>
            </p:grpSpPr>
            <p:sp>
              <p:nvSpPr>
                <p:cNvPr id="36" name="Freeform 33">
                  <a:extLst>
                    <a:ext uri="{FF2B5EF4-FFF2-40B4-BE49-F238E27FC236}">
                      <a16:creationId xmlns:a16="http://schemas.microsoft.com/office/drawing/2014/main" xmlns="" id="{559E36F8-5A93-4808-8B9C-311386B9E0F8}"/>
                    </a:ext>
                  </a:extLst>
                </p:cNvPr>
                <p:cNvSpPr>
                  <a:spLocks/>
                </p:cNvSpPr>
                <p:nvPr/>
              </p:nvSpPr>
              <p:spPr bwMode="auto">
                <a:xfrm>
                  <a:off x="5940539" y="5094371"/>
                  <a:ext cx="371944" cy="371944"/>
                </a:xfrm>
                <a:custGeom>
                  <a:avLst/>
                  <a:gdLst>
                    <a:gd name="T0" fmla="*/ 904 w 1639"/>
                    <a:gd name="T1" fmla="*/ 5 h 1638"/>
                    <a:gd name="T2" fmla="*/ 1025 w 1639"/>
                    <a:gd name="T3" fmla="*/ 27 h 1638"/>
                    <a:gd name="T4" fmla="*/ 1139 w 1639"/>
                    <a:gd name="T5" fmla="*/ 64 h 1638"/>
                    <a:gd name="T6" fmla="*/ 1245 w 1639"/>
                    <a:gd name="T7" fmla="*/ 119 h 1638"/>
                    <a:gd name="T8" fmla="*/ 1342 w 1639"/>
                    <a:gd name="T9" fmla="*/ 187 h 1638"/>
                    <a:gd name="T10" fmla="*/ 1427 w 1639"/>
                    <a:gd name="T11" fmla="*/ 268 h 1638"/>
                    <a:gd name="T12" fmla="*/ 1500 w 1639"/>
                    <a:gd name="T13" fmla="*/ 362 h 1638"/>
                    <a:gd name="T14" fmla="*/ 1560 w 1639"/>
                    <a:gd name="T15" fmla="*/ 464 h 1638"/>
                    <a:gd name="T16" fmla="*/ 1603 w 1639"/>
                    <a:gd name="T17" fmla="*/ 576 h 1638"/>
                    <a:gd name="T18" fmla="*/ 1630 w 1639"/>
                    <a:gd name="T19" fmla="*/ 695 h 1638"/>
                    <a:gd name="T20" fmla="*/ 1639 w 1639"/>
                    <a:gd name="T21" fmla="*/ 820 h 1638"/>
                    <a:gd name="T22" fmla="*/ 1630 w 1639"/>
                    <a:gd name="T23" fmla="*/ 944 h 1638"/>
                    <a:gd name="T24" fmla="*/ 1603 w 1639"/>
                    <a:gd name="T25" fmla="*/ 1063 h 1638"/>
                    <a:gd name="T26" fmla="*/ 1560 w 1639"/>
                    <a:gd name="T27" fmla="*/ 1174 h 1638"/>
                    <a:gd name="T28" fmla="*/ 1500 w 1639"/>
                    <a:gd name="T29" fmla="*/ 1278 h 1638"/>
                    <a:gd name="T30" fmla="*/ 1427 w 1639"/>
                    <a:gd name="T31" fmla="*/ 1371 h 1638"/>
                    <a:gd name="T32" fmla="*/ 1342 w 1639"/>
                    <a:gd name="T33" fmla="*/ 1452 h 1638"/>
                    <a:gd name="T34" fmla="*/ 1245 w 1639"/>
                    <a:gd name="T35" fmla="*/ 1520 h 1638"/>
                    <a:gd name="T36" fmla="*/ 1139 w 1639"/>
                    <a:gd name="T37" fmla="*/ 1575 h 1638"/>
                    <a:gd name="T38" fmla="*/ 1025 w 1639"/>
                    <a:gd name="T39" fmla="*/ 1613 h 1638"/>
                    <a:gd name="T40" fmla="*/ 904 w 1639"/>
                    <a:gd name="T41" fmla="*/ 1635 h 1638"/>
                    <a:gd name="T42" fmla="*/ 778 w 1639"/>
                    <a:gd name="T43" fmla="*/ 1637 h 1638"/>
                    <a:gd name="T44" fmla="*/ 655 w 1639"/>
                    <a:gd name="T45" fmla="*/ 1623 h 1638"/>
                    <a:gd name="T46" fmla="*/ 539 w 1639"/>
                    <a:gd name="T47" fmla="*/ 1589 h 1638"/>
                    <a:gd name="T48" fmla="*/ 429 w 1639"/>
                    <a:gd name="T49" fmla="*/ 1540 h 1638"/>
                    <a:gd name="T50" fmla="*/ 330 w 1639"/>
                    <a:gd name="T51" fmla="*/ 1477 h 1638"/>
                    <a:gd name="T52" fmla="*/ 241 w 1639"/>
                    <a:gd name="T53" fmla="*/ 1399 h 1638"/>
                    <a:gd name="T54" fmla="*/ 163 w 1639"/>
                    <a:gd name="T55" fmla="*/ 1310 h 1638"/>
                    <a:gd name="T56" fmla="*/ 100 w 1639"/>
                    <a:gd name="T57" fmla="*/ 1210 h 1638"/>
                    <a:gd name="T58" fmla="*/ 51 w 1639"/>
                    <a:gd name="T59" fmla="*/ 1102 h 1638"/>
                    <a:gd name="T60" fmla="*/ 17 w 1639"/>
                    <a:gd name="T61" fmla="*/ 985 h 1638"/>
                    <a:gd name="T62" fmla="*/ 1 w 1639"/>
                    <a:gd name="T63" fmla="*/ 862 h 1638"/>
                    <a:gd name="T64" fmla="*/ 5 w 1639"/>
                    <a:gd name="T65" fmla="*/ 736 h 1638"/>
                    <a:gd name="T66" fmla="*/ 27 w 1639"/>
                    <a:gd name="T67" fmla="*/ 615 h 1638"/>
                    <a:gd name="T68" fmla="*/ 65 w 1639"/>
                    <a:gd name="T69" fmla="*/ 501 h 1638"/>
                    <a:gd name="T70" fmla="*/ 119 w 1639"/>
                    <a:gd name="T71" fmla="*/ 395 h 1638"/>
                    <a:gd name="T72" fmla="*/ 187 w 1639"/>
                    <a:gd name="T73" fmla="*/ 299 h 1638"/>
                    <a:gd name="T74" fmla="*/ 270 w 1639"/>
                    <a:gd name="T75" fmla="*/ 213 h 1638"/>
                    <a:gd name="T76" fmla="*/ 362 w 1639"/>
                    <a:gd name="T77" fmla="*/ 141 h 1638"/>
                    <a:gd name="T78" fmla="*/ 465 w 1639"/>
                    <a:gd name="T79" fmla="*/ 81 h 1638"/>
                    <a:gd name="T80" fmla="*/ 576 w 1639"/>
                    <a:gd name="T81" fmla="*/ 37 h 1638"/>
                    <a:gd name="T82" fmla="*/ 695 w 1639"/>
                    <a:gd name="T83" fmla="*/ 9 h 1638"/>
                    <a:gd name="T84" fmla="*/ 820 w 1639"/>
                    <a:gd name="T85" fmla="*/ 0 h 1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9" h="1638">
                      <a:moveTo>
                        <a:pt x="820" y="0"/>
                      </a:moveTo>
                      <a:lnTo>
                        <a:pt x="863" y="1"/>
                      </a:lnTo>
                      <a:lnTo>
                        <a:pt x="904" y="5"/>
                      </a:lnTo>
                      <a:lnTo>
                        <a:pt x="945" y="9"/>
                      </a:lnTo>
                      <a:lnTo>
                        <a:pt x="986" y="17"/>
                      </a:lnTo>
                      <a:lnTo>
                        <a:pt x="1025" y="27"/>
                      </a:lnTo>
                      <a:lnTo>
                        <a:pt x="1063" y="37"/>
                      </a:lnTo>
                      <a:lnTo>
                        <a:pt x="1102" y="50"/>
                      </a:lnTo>
                      <a:lnTo>
                        <a:pt x="1139" y="64"/>
                      </a:lnTo>
                      <a:lnTo>
                        <a:pt x="1175" y="81"/>
                      </a:lnTo>
                      <a:lnTo>
                        <a:pt x="1211" y="99"/>
                      </a:lnTo>
                      <a:lnTo>
                        <a:pt x="1245" y="119"/>
                      </a:lnTo>
                      <a:lnTo>
                        <a:pt x="1279" y="141"/>
                      </a:lnTo>
                      <a:lnTo>
                        <a:pt x="1311" y="163"/>
                      </a:lnTo>
                      <a:lnTo>
                        <a:pt x="1342" y="187"/>
                      </a:lnTo>
                      <a:lnTo>
                        <a:pt x="1371" y="213"/>
                      </a:lnTo>
                      <a:lnTo>
                        <a:pt x="1400" y="240"/>
                      </a:lnTo>
                      <a:lnTo>
                        <a:pt x="1427" y="268"/>
                      </a:lnTo>
                      <a:lnTo>
                        <a:pt x="1452" y="299"/>
                      </a:lnTo>
                      <a:lnTo>
                        <a:pt x="1477" y="330"/>
                      </a:lnTo>
                      <a:lnTo>
                        <a:pt x="1500" y="362"/>
                      </a:lnTo>
                      <a:lnTo>
                        <a:pt x="1521" y="395"/>
                      </a:lnTo>
                      <a:lnTo>
                        <a:pt x="1541" y="429"/>
                      </a:lnTo>
                      <a:lnTo>
                        <a:pt x="1560" y="464"/>
                      </a:lnTo>
                      <a:lnTo>
                        <a:pt x="1576" y="501"/>
                      </a:lnTo>
                      <a:lnTo>
                        <a:pt x="1590" y="538"/>
                      </a:lnTo>
                      <a:lnTo>
                        <a:pt x="1603" y="576"/>
                      </a:lnTo>
                      <a:lnTo>
                        <a:pt x="1614" y="615"/>
                      </a:lnTo>
                      <a:lnTo>
                        <a:pt x="1623" y="655"/>
                      </a:lnTo>
                      <a:lnTo>
                        <a:pt x="1630" y="695"/>
                      </a:lnTo>
                      <a:lnTo>
                        <a:pt x="1636" y="736"/>
                      </a:lnTo>
                      <a:lnTo>
                        <a:pt x="1638" y="778"/>
                      </a:lnTo>
                      <a:lnTo>
                        <a:pt x="1639" y="820"/>
                      </a:lnTo>
                      <a:lnTo>
                        <a:pt x="1638" y="862"/>
                      </a:lnTo>
                      <a:lnTo>
                        <a:pt x="1636" y="903"/>
                      </a:lnTo>
                      <a:lnTo>
                        <a:pt x="1630" y="944"/>
                      </a:lnTo>
                      <a:lnTo>
                        <a:pt x="1623" y="985"/>
                      </a:lnTo>
                      <a:lnTo>
                        <a:pt x="1614" y="1024"/>
                      </a:lnTo>
                      <a:lnTo>
                        <a:pt x="1603" y="1063"/>
                      </a:lnTo>
                      <a:lnTo>
                        <a:pt x="1590" y="1102"/>
                      </a:lnTo>
                      <a:lnTo>
                        <a:pt x="1576" y="1138"/>
                      </a:lnTo>
                      <a:lnTo>
                        <a:pt x="1560" y="1174"/>
                      </a:lnTo>
                      <a:lnTo>
                        <a:pt x="1541" y="1210"/>
                      </a:lnTo>
                      <a:lnTo>
                        <a:pt x="1521" y="1244"/>
                      </a:lnTo>
                      <a:lnTo>
                        <a:pt x="1500" y="1278"/>
                      </a:lnTo>
                      <a:lnTo>
                        <a:pt x="1477" y="1310"/>
                      </a:lnTo>
                      <a:lnTo>
                        <a:pt x="1452" y="1341"/>
                      </a:lnTo>
                      <a:lnTo>
                        <a:pt x="1427" y="1371"/>
                      </a:lnTo>
                      <a:lnTo>
                        <a:pt x="1400" y="1399"/>
                      </a:lnTo>
                      <a:lnTo>
                        <a:pt x="1371" y="1426"/>
                      </a:lnTo>
                      <a:lnTo>
                        <a:pt x="1342" y="1452"/>
                      </a:lnTo>
                      <a:lnTo>
                        <a:pt x="1311" y="1477"/>
                      </a:lnTo>
                      <a:lnTo>
                        <a:pt x="1279" y="1499"/>
                      </a:lnTo>
                      <a:lnTo>
                        <a:pt x="1245" y="1520"/>
                      </a:lnTo>
                      <a:lnTo>
                        <a:pt x="1211" y="1540"/>
                      </a:lnTo>
                      <a:lnTo>
                        <a:pt x="1175" y="1558"/>
                      </a:lnTo>
                      <a:lnTo>
                        <a:pt x="1139" y="1575"/>
                      </a:lnTo>
                      <a:lnTo>
                        <a:pt x="1102" y="1589"/>
                      </a:lnTo>
                      <a:lnTo>
                        <a:pt x="1063" y="1602"/>
                      </a:lnTo>
                      <a:lnTo>
                        <a:pt x="1025" y="1613"/>
                      </a:lnTo>
                      <a:lnTo>
                        <a:pt x="986" y="1623"/>
                      </a:lnTo>
                      <a:lnTo>
                        <a:pt x="945" y="1629"/>
                      </a:lnTo>
                      <a:lnTo>
                        <a:pt x="904" y="1635"/>
                      </a:lnTo>
                      <a:lnTo>
                        <a:pt x="863" y="1637"/>
                      </a:lnTo>
                      <a:lnTo>
                        <a:pt x="820" y="1638"/>
                      </a:lnTo>
                      <a:lnTo>
                        <a:pt x="778" y="1637"/>
                      </a:lnTo>
                      <a:lnTo>
                        <a:pt x="736" y="1635"/>
                      </a:lnTo>
                      <a:lnTo>
                        <a:pt x="695" y="1629"/>
                      </a:lnTo>
                      <a:lnTo>
                        <a:pt x="655" y="1623"/>
                      </a:lnTo>
                      <a:lnTo>
                        <a:pt x="615" y="1613"/>
                      </a:lnTo>
                      <a:lnTo>
                        <a:pt x="576" y="1602"/>
                      </a:lnTo>
                      <a:lnTo>
                        <a:pt x="539" y="1589"/>
                      </a:lnTo>
                      <a:lnTo>
                        <a:pt x="501" y="1575"/>
                      </a:lnTo>
                      <a:lnTo>
                        <a:pt x="465" y="1558"/>
                      </a:lnTo>
                      <a:lnTo>
                        <a:pt x="429" y="1540"/>
                      </a:lnTo>
                      <a:lnTo>
                        <a:pt x="395" y="1520"/>
                      </a:lnTo>
                      <a:lnTo>
                        <a:pt x="362" y="1499"/>
                      </a:lnTo>
                      <a:lnTo>
                        <a:pt x="330" y="1477"/>
                      </a:lnTo>
                      <a:lnTo>
                        <a:pt x="299" y="1452"/>
                      </a:lnTo>
                      <a:lnTo>
                        <a:pt x="270" y="1426"/>
                      </a:lnTo>
                      <a:lnTo>
                        <a:pt x="241" y="1399"/>
                      </a:lnTo>
                      <a:lnTo>
                        <a:pt x="214" y="1371"/>
                      </a:lnTo>
                      <a:lnTo>
                        <a:pt x="187" y="1341"/>
                      </a:lnTo>
                      <a:lnTo>
                        <a:pt x="163" y="1310"/>
                      </a:lnTo>
                      <a:lnTo>
                        <a:pt x="141" y="1278"/>
                      </a:lnTo>
                      <a:lnTo>
                        <a:pt x="119" y="1244"/>
                      </a:lnTo>
                      <a:lnTo>
                        <a:pt x="100" y="1210"/>
                      </a:lnTo>
                      <a:lnTo>
                        <a:pt x="81" y="1174"/>
                      </a:lnTo>
                      <a:lnTo>
                        <a:pt x="65" y="1138"/>
                      </a:lnTo>
                      <a:lnTo>
                        <a:pt x="51" y="1102"/>
                      </a:lnTo>
                      <a:lnTo>
                        <a:pt x="37" y="1063"/>
                      </a:lnTo>
                      <a:lnTo>
                        <a:pt x="27" y="1024"/>
                      </a:lnTo>
                      <a:lnTo>
                        <a:pt x="17" y="985"/>
                      </a:lnTo>
                      <a:lnTo>
                        <a:pt x="9" y="944"/>
                      </a:lnTo>
                      <a:lnTo>
                        <a:pt x="5" y="903"/>
                      </a:lnTo>
                      <a:lnTo>
                        <a:pt x="1" y="862"/>
                      </a:lnTo>
                      <a:lnTo>
                        <a:pt x="0" y="820"/>
                      </a:lnTo>
                      <a:lnTo>
                        <a:pt x="1" y="778"/>
                      </a:lnTo>
                      <a:lnTo>
                        <a:pt x="5" y="736"/>
                      </a:lnTo>
                      <a:lnTo>
                        <a:pt x="9" y="695"/>
                      </a:lnTo>
                      <a:lnTo>
                        <a:pt x="17" y="655"/>
                      </a:lnTo>
                      <a:lnTo>
                        <a:pt x="27" y="615"/>
                      </a:lnTo>
                      <a:lnTo>
                        <a:pt x="37" y="576"/>
                      </a:lnTo>
                      <a:lnTo>
                        <a:pt x="51" y="538"/>
                      </a:lnTo>
                      <a:lnTo>
                        <a:pt x="65" y="501"/>
                      </a:lnTo>
                      <a:lnTo>
                        <a:pt x="81" y="464"/>
                      </a:lnTo>
                      <a:lnTo>
                        <a:pt x="100" y="429"/>
                      </a:lnTo>
                      <a:lnTo>
                        <a:pt x="119" y="395"/>
                      </a:lnTo>
                      <a:lnTo>
                        <a:pt x="141" y="362"/>
                      </a:lnTo>
                      <a:lnTo>
                        <a:pt x="163" y="330"/>
                      </a:lnTo>
                      <a:lnTo>
                        <a:pt x="187" y="299"/>
                      </a:lnTo>
                      <a:lnTo>
                        <a:pt x="214" y="268"/>
                      </a:lnTo>
                      <a:lnTo>
                        <a:pt x="241" y="240"/>
                      </a:lnTo>
                      <a:lnTo>
                        <a:pt x="270" y="213"/>
                      </a:lnTo>
                      <a:lnTo>
                        <a:pt x="299" y="187"/>
                      </a:lnTo>
                      <a:lnTo>
                        <a:pt x="330" y="163"/>
                      </a:lnTo>
                      <a:lnTo>
                        <a:pt x="362" y="141"/>
                      </a:lnTo>
                      <a:lnTo>
                        <a:pt x="395" y="119"/>
                      </a:lnTo>
                      <a:lnTo>
                        <a:pt x="429" y="99"/>
                      </a:lnTo>
                      <a:lnTo>
                        <a:pt x="465" y="81"/>
                      </a:lnTo>
                      <a:lnTo>
                        <a:pt x="501" y="64"/>
                      </a:lnTo>
                      <a:lnTo>
                        <a:pt x="539" y="50"/>
                      </a:lnTo>
                      <a:lnTo>
                        <a:pt x="576" y="37"/>
                      </a:lnTo>
                      <a:lnTo>
                        <a:pt x="615" y="27"/>
                      </a:lnTo>
                      <a:lnTo>
                        <a:pt x="655" y="17"/>
                      </a:lnTo>
                      <a:lnTo>
                        <a:pt x="695" y="9"/>
                      </a:lnTo>
                      <a:lnTo>
                        <a:pt x="736" y="5"/>
                      </a:lnTo>
                      <a:lnTo>
                        <a:pt x="778" y="1"/>
                      </a:lnTo>
                      <a:lnTo>
                        <a:pt x="820" y="0"/>
                      </a:lnTo>
                      <a:close/>
                    </a:path>
                  </a:pathLst>
                </a:custGeom>
                <a:gradFill flip="none" rotWithShape="1">
                  <a:gsLst>
                    <a:gs pos="100000">
                      <a:schemeClr val="bg1">
                        <a:alpha val="0"/>
                      </a:schemeClr>
                    </a:gs>
                    <a:gs pos="0">
                      <a:schemeClr val="bg1">
                        <a:alpha val="46000"/>
                      </a:schemeClr>
                    </a:gs>
                  </a:gsLst>
                  <a:lin ang="5400000" scaled="1"/>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37" name="Freeform 34">
                  <a:extLst>
                    <a:ext uri="{FF2B5EF4-FFF2-40B4-BE49-F238E27FC236}">
                      <a16:creationId xmlns:a16="http://schemas.microsoft.com/office/drawing/2014/main" xmlns="" id="{59D8FE7C-5E1D-4DFA-B694-10575BEEAD2D}"/>
                    </a:ext>
                  </a:extLst>
                </p:cNvPr>
                <p:cNvSpPr>
                  <a:spLocks/>
                </p:cNvSpPr>
                <p:nvPr/>
              </p:nvSpPr>
              <p:spPr bwMode="auto">
                <a:xfrm>
                  <a:off x="5951439" y="5105271"/>
                  <a:ext cx="351507" cy="351507"/>
                </a:xfrm>
                <a:custGeom>
                  <a:avLst/>
                  <a:gdLst>
                    <a:gd name="T0" fmla="*/ 853 w 1548"/>
                    <a:gd name="T1" fmla="*/ 4 h 1547"/>
                    <a:gd name="T2" fmla="*/ 967 w 1548"/>
                    <a:gd name="T3" fmla="*/ 25 h 1547"/>
                    <a:gd name="T4" fmla="*/ 1076 w 1548"/>
                    <a:gd name="T5" fmla="*/ 61 h 1547"/>
                    <a:gd name="T6" fmla="*/ 1176 w 1548"/>
                    <a:gd name="T7" fmla="*/ 112 h 1547"/>
                    <a:gd name="T8" fmla="*/ 1266 w 1548"/>
                    <a:gd name="T9" fmla="*/ 177 h 1547"/>
                    <a:gd name="T10" fmla="*/ 1347 w 1548"/>
                    <a:gd name="T11" fmla="*/ 254 h 1547"/>
                    <a:gd name="T12" fmla="*/ 1415 w 1548"/>
                    <a:gd name="T13" fmla="*/ 341 h 1547"/>
                    <a:gd name="T14" fmla="*/ 1471 w 1548"/>
                    <a:gd name="T15" fmla="*/ 439 h 1547"/>
                    <a:gd name="T16" fmla="*/ 1514 w 1548"/>
                    <a:gd name="T17" fmla="*/ 544 h 1547"/>
                    <a:gd name="T18" fmla="*/ 1539 w 1548"/>
                    <a:gd name="T19" fmla="*/ 655 h 1547"/>
                    <a:gd name="T20" fmla="*/ 1548 w 1548"/>
                    <a:gd name="T21" fmla="*/ 774 h 1547"/>
                    <a:gd name="T22" fmla="*/ 1539 w 1548"/>
                    <a:gd name="T23" fmla="*/ 891 h 1547"/>
                    <a:gd name="T24" fmla="*/ 1514 w 1548"/>
                    <a:gd name="T25" fmla="*/ 1003 h 1547"/>
                    <a:gd name="T26" fmla="*/ 1471 w 1548"/>
                    <a:gd name="T27" fmla="*/ 1109 h 1547"/>
                    <a:gd name="T28" fmla="*/ 1415 w 1548"/>
                    <a:gd name="T29" fmla="*/ 1206 h 1547"/>
                    <a:gd name="T30" fmla="*/ 1347 w 1548"/>
                    <a:gd name="T31" fmla="*/ 1294 h 1547"/>
                    <a:gd name="T32" fmla="*/ 1266 w 1548"/>
                    <a:gd name="T33" fmla="*/ 1370 h 1547"/>
                    <a:gd name="T34" fmla="*/ 1176 w 1548"/>
                    <a:gd name="T35" fmla="*/ 1435 h 1547"/>
                    <a:gd name="T36" fmla="*/ 1076 w 1548"/>
                    <a:gd name="T37" fmla="*/ 1486 h 1547"/>
                    <a:gd name="T38" fmla="*/ 967 w 1548"/>
                    <a:gd name="T39" fmla="*/ 1523 h 1547"/>
                    <a:gd name="T40" fmla="*/ 853 w 1548"/>
                    <a:gd name="T41" fmla="*/ 1543 h 1547"/>
                    <a:gd name="T42" fmla="*/ 735 w 1548"/>
                    <a:gd name="T43" fmla="*/ 1546 h 1547"/>
                    <a:gd name="T44" fmla="*/ 618 w 1548"/>
                    <a:gd name="T45" fmla="*/ 1531 h 1547"/>
                    <a:gd name="T46" fmla="*/ 509 w 1548"/>
                    <a:gd name="T47" fmla="*/ 1500 h 1547"/>
                    <a:gd name="T48" fmla="*/ 405 w 1548"/>
                    <a:gd name="T49" fmla="*/ 1453 h 1547"/>
                    <a:gd name="T50" fmla="*/ 311 w 1548"/>
                    <a:gd name="T51" fmla="*/ 1393 h 1547"/>
                    <a:gd name="T52" fmla="*/ 227 w 1548"/>
                    <a:gd name="T53" fmla="*/ 1320 h 1547"/>
                    <a:gd name="T54" fmla="*/ 154 w 1548"/>
                    <a:gd name="T55" fmla="*/ 1237 h 1547"/>
                    <a:gd name="T56" fmla="*/ 94 w 1548"/>
                    <a:gd name="T57" fmla="*/ 1142 h 1547"/>
                    <a:gd name="T58" fmla="*/ 48 w 1548"/>
                    <a:gd name="T59" fmla="*/ 1040 h 1547"/>
                    <a:gd name="T60" fmla="*/ 16 w 1548"/>
                    <a:gd name="T61" fmla="*/ 929 h 1547"/>
                    <a:gd name="T62" fmla="*/ 1 w 1548"/>
                    <a:gd name="T63" fmla="*/ 814 h 1547"/>
                    <a:gd name="T64" fmla="*/ 5 w 1548"/>
                    <a:gd name="T65" fmla="*/ 694 h 1547"/>
                    <a:gd name="T66" fmla="*/ 25 w 1548"/>
                    <a:gd name="T67" fmla="*/ 580 h 1547"/>
                    <a:gd name="T68" fmla="*/ 62 w 1548"/>
                    <a:gd name="T69" fmla="*/ 473 h 1547"/>
                    <a:gd name="T70" fmla="*/ 113 w 1548"/>
                    <a:gd name="T71" fmla="*/ 373 h 1547"/>
                    <a:gd name="T72" fmla="*/ 177 w 1548"/>
                    <a:gd name="T73" fmla="*/ 281 h 1547"/>
                    <a:gd name="T74" fmla="*/ 254 w 1548"/>
                    <a:gd name="T75" fmla="*/ 202 h 1547"/>
                    <a:gd name="T76" fmla="*/ 341 w 1548"/>
                    <a:gd name="T77" fmla="*/ 132 h 1547"/>
                    <a:gd name="T78" fmla="*/ 439 w 1548"/>
                    <a:gd name="T79" fmla="*/ 76 h 1547"/>
                    <a:gd name="T80" fmla="*/ 544 w 1548"/>
                    <a:gd name="T81" fmla="*/ 35 h 1547"/>
                    <a:gd name="T82" fmla="*/ 656 w 1548"/>
                    <a:gd name="T83" fmla="*/ 9 h 1547"/>
                    <a:gd name="T84" fmla="*/ 774 w 1548"/>
                    <a:gd name="T85" fmla="*/ 0 h 1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8" h="1547">
                      <a:moveTo>
                        <a:pt x="774" y="0"/>
                      </a:moveTo>
                      <a:lnTo>
                        <a:pt x="814" y="1"/>
                      </a:lnTo>
                      <a:lnTo>
                        <a:pt x="853" y="4"/>
                      </a:lnTo>
                      <a:lnTo>
                        <a:pt x="892" y="9"/>
                      </a:lnTo>
                      <a:lnTo>
                        <a:pt x="930" y="16"/>
                      </a:lnTo>
                      <a:lnTo>
                        <a:pt x="967" y="25"/>
                      </a:lnTo>
                      <a:lnTo>
                        <a:pt x="1004" y="35"/>
                      </a:lnTo>
                      <a:lnTo>
                        <a:pt x="1040" y="47"/>
                      </a:lnTo>
                      <a:lnTo>
                        <a:pt x="1076" y="61"/>
                      </a:lnTo>
                      <a:lnTo>
                        <a:pt x="1110" y="76"/>
                      </a:lnTo>
                      <a:lnTo>
                        <a:pt x="1143" y="93"/>
                      </a:lnTo>
                      <a:lnTo>
                        <a:pt x="1176" y="112"/>
                      </a:lnTo>
                      <a:lnTo>
                        <a:pt x="1207" y="132"/>
                      </a:lnTo>
                      <a:lnTo>
                        <a:pt x="1238" y="154"/>
                      </a:lnTo>
                      <a:lnTo>
                        <a:pt x="1266" y="177"/>
                      </a:lnTo>
                      <a:lnTo>
                        <a:pt x="1295" y="202"/>
                      </a:lnTo>
                      <a:lnTo>
                        <a:pt x="1321" y="227"/>
                      </a:lnTo>
                      <a:lnTo>
                        <a:pt x="1347" y="254"/>
                      </a:lnTo>
                      <a:lnTo>
                        <a:pt x="1371" y="281"/>
                      </a:lnTo>
                      <a:lnTo>
                        <a:pt x="1394" y="311"/>
                      </a:lnTo>
                      <a:lnTo>
                        <a:pt x="1415" y="341"/>
                      </a:lnTo>
                      <a:lnTo>
                        <a:pt x="1436" y="373"/>
                      </a:lnTo>
                      <a:lnTo>
                        <a:pt x="1454" y="405"/>
                      </a:lnTo>
                      <a:lnTo>
                        <a:pt x="1471" y="439"/>
                      </a:lnTo>
                      <a:lnTo>
                        <a:pt x="1487" y="473"/>
                      </a:lnTo>
                      <a:lnTo>
                        <a:pt x="1501" y="507"/>
                      </a:lnTo>
                      <a:lnTo>
                        <a:pt x="1514" y="544"/>
                      </a:lnTo>
                      <a:lnTo>
                        <a:pt x="1524" y="580"/>
                      </a:lnTo>
                      <a:lnTo>
                        <a:pt x="1532" y="618"/>
                      </a:lnTo>
                      <a:lnTo>
                        <a:pt x="1539" y="655"/>
                      </a:lnTo>
                      <a:lnTo>
                        <a:pt x="1544" y="694"/>
                      </a:lnTo>
                      <a:lnTo>
                        <a:pt x="1547" y="734"/>
                      </a:lnTo>
                      <a:lnTo>
                        <a:pt x="1548" y="774"/>
                      </a:lnTo>
                      <a:lnTo>
                        <a:pt x="1547" y="814"/>
                      </a:lnTo>
                      <a:lnTo>
                        <a:pt x="1544" y="853"/>
                      </a:lnTo>
                      <a:lnTo>
                        <a:pt x="1539" y="891"/>
                      </a:lnTo>
                      <a:lnTo>
                        <a:pt x="1532" y="929"/>
                      </a:lnTo>
                      <a:lnTo>
                        <a:pt x="1524" y="967"/>
                      </a:lnTo>
                      <a:lnTo>
                        <a:pt x="1514" y="1003"/>
                      </a:lnTo>
                      <a:lnTo>
                        <a:pt x="1501" y="1040"/>
                      </a:lnTo>
                      <a:lnTo>
                        <a:pt x="1487" y="1075"/>
                      </a:lnTo>
                      <a:lnTo>
                        <a:pt x="1471" y="1109"/>
                      </a:lnTo>
                      <a:lnTo>
                        <a:pt x="1454" y="1142"/>
                      </a:lnTo>
                      <a:lnTo>
                        <a:pt x="1436" y="1174"/>
                      </a:lnTo>
                      <a:lnTo>
                        <a:pt x="1415" y="1206"/>
                      </a:lnTo>
                      <a:lnTo>
                        <a:pt x="1394" y="1237"/>
                      </a:lnTo>
                      <a:lnTo>
                        <a:pt x="1371" y="1265"/>
                      </a:lnTo>
                      <a:lnTo>
                        <a:pt x="1347" y="1294"/>
                      </a:lnTo>
                      <a:lnTo>
                        <a:pt x="1321" y="1320"/>
                      </a:lnTo>
                      <a:lnTo>
                        <a:pt x="1295" y="1346"/>
                      </a:lnTo>
                      <a:lnTo>
                        <a:pt x="1266" y="1370"/>
                      </a:lnTo>
                      <a:lnTo>
                        <a:pt x="1238" y="1393"/>
                      </a:lnTo>
                      <a:lnTo>
                        <a:pt x="1207" y="1415"/>
                      </a:lnTo>
                      <a:lnTo>
                        <a:pt x="1176" y="1435"/>
                      </a:lnTo>
                      <a:lnTo>
                        <a:pt x="1143" y="1453"/>
                      </a:lnTo>
                      <a:lnTo>
                        <a:pt x="1110" y="1470"/>
                      </a:lnTo>
                      <a:lnTo>
                        <a:pt x="1076" y="1486"/>
                      </a:lnTo>
                      <a:lnTo>
                        <a:pt x="1040" y="1500"/>
                      </a:lnTo>
                      <a:lnTo>
                        <a:pt x="1004" y="1513"/>
                      </a:lnTo>
                      <a:lnTo>
                        <a:pt x="967" y="1523"/>
                      </a:lnTo>
                      <a:lnTo>
                        <a:pt x="930" y="1531"/>
                      </a:lnTo>
                      <a:lnTo>
                        <a:pt x="892" y="1538"/>
                      </a:lnTo>
                      <a:lnTo>
                        <a:pt x="853" y="1543"/>
                      </a:lnTo>
                      <a:lnTo>
                        <a:pt x="814" y="1546"/>
                      </a:lnTo>
                      <a:lnTo>
                        <a:pt x="774" y="1547"/>
                      </a:lnTo>
                      <a:lnTo>
                        <a:pt x="735" y="1546"/>
                      </a:lnTo>
                      <a:lnTo>
                        <a:pt x="695" y="1543"/>
                      </a:lnTo>
                      <a:lnTo>
                        <a:pt x="656" y="1538"/>
                      </a:lnTo>
                      <a:lnTo>
                        <a:pt x="618" y="1531"/>
                      </a:lnTo>
                      <a:lnTo>
                        <a:pt x="581" y="1523"/>
                      </a:lnTo>
                      <a:lnTo>
                        <a:pt x="544" y="1513"/>
                      </a:lnTo>
                      <a:lnTo>
                        <a:pt x="509" y="1500"/>
                      </a:lnTo>
                      <a:lnTo>
                        <a:pt x="473" y="1486"/>
                      </a:lnTo>
                      <a:lnTo>
                        <a:pt x="439" y="1470"/>
                      </a:lnTo>
                      <a:lnTo>
                        <a:pt x="405" y="1453"/>
                      </a:lnTo>
                      <a:lnTo>
                        <a:pt x="373" y="1435"/>
                      </a:lnTo>
                      <a:lnTo>
                        <a:pt x="341" y="1415"/>
                      </a:lnTo>
                      <a:lnTo>
                        <a:pt x="311" y="1393"/>
                      </a:lnTo>
                      <a:lnTo>
                        <a:pt x="282" y="1370"/>
                      </a:lnTo>
                      <a:lnTo>
                        <a:pt x="254" y="1346"/>
                      </a:lnTo>
                      <a:lnTo>
                        <a:pt x="227" y="1320"/>
                      </a:lnTo>
                      <a:lnTo>
                        <a:pt x="202" y="1294"/>
                      </a:lnTo>
                      <a:lnTo>
                        <a:pt x="177" y="1265"/>
                      </a:lnTo>
                      <a:lnTo>
                        <a:pt x="154" y="1237"/>
                      </a:lnTo>
                      <a:lnTo>
                        <a:pt x="132" y="1206"/>
                      </a:lnTo>
                      <a:lnTo>
                        <a:pt x="113" y="1174"/>
                      </a:lnTo>
                      <a:lnTo>
                        <a:pt x="94" y="1142"/>
                      </a:lnTo>
                      <a:lnTo>
                        <a:pt x="76" y="1109"/>
                      </a:lnTo>
                      <a:lnTo>
                        <a:pt x="62" y="1075"/>
                      </a:lnTo>
                      <a:lnTo>
                        <a:pt x="48" y="1040"/>
                      </a:lnTo>
                      <a:lnTo>
                        <a:pt x="35" y="1003"/>
                      </a:lnTo>
                      <a:lnTo>
                        <a:pt x="25" y="967"/>
                      </a:lnTo>
                      <a:lnTo>
                        <a:pt x="16" y="929"/>
                      </a:lnTo>
                      <a:lnTo>
                        <a:pt x="9" y="891"/>
                      </a:lnTo>
                      <a:lnTo>
                        <a:pt x="5" y="853"/>
                      </a:lnTo>
                      <a:lnTo>
                        <a:pt x="1" y="814"/>
                      </a:lnTo>
                      <a:lnTo>
                        <a:pt x="0" y="774"/>
                      </a:lnTo>
                      <a:lnTo>
                        <a:pt x="1" y="734"/>
                      </a:lnTo>
                      <a:lnTo>
                        <a:pt x="5" y="694"/>
                      </a:lnTo>
                      <a:lnTo>
                        <a:pt x="9" y="655"/>
                      </a:lnTo>
                      <a:lnTo>
                        <a:pt x="16" y="618"/>
                      </a:lnTo>
                      <a:lnTo>
                        <a:pt x="25" y="580"/>
                      </a:lnTo>
                      <a:lnTo>
                        <a:pt x="35" y="544"/>
                      </a:lnTo>
                      <a:lnTo>
                        <a:pt x="48" y="507"/>
                      </a:lnTo>
                      <a:lnTo>
                        <a:pt x="62" y="473"/>
                      </a:lnTo>
                      <a:lnTo>
                        <a:pt x="76" y="439"/>
                      </a:lnTo>
                      <a:lnTo>
                        <a:pt x="94" y="405"/>
                      </a:lnTo>
                      <a:lnTo>
                        <a:pt x="113" y="373"/>
                      </a:lnTo>
                      <a:lnTo>
                        <a:pt x="132" y="341"/>
                      </a:lnTo>
                      <a:lnTo>
                        <a:pt x="154" y="311"/>
                      </a:lnTo>
                      <a:lnTo>
                        <a:pt x="177" y="281"/>
                      </a:lnTo>
                      <a:lnTo>
                        <a:pt x="202" y="254"/>
                      </a:lnTo>
                      <a:lnTo>
                        <a:pt x="227" y="227"/>
                      </a:lnTo>
                      <a:lnTo>
                        <a:pt x="254" y="202"/>
                      </a:lnTo>
                      <a:lnTo>
                        <a:pt x="282" y="177"/>
                      </a:lnTo>
                      <a:lnTo>
                        <a:pt x="311" y="154"/>
                      </a:lnTo>
                      <a:lnTo>
                        <a:pt x="341" y="132"/>
                      </a:lnTo>
                      <a:lnTo>
                        <a:pt x="373" y="112"/>
                      </a:lnTo>
                      <a:lnTo>
                        <a:pt x="405" y="93"/>
                      </a:lnTo>
                      <a:lnTo>
                        <a:pt x="439" y="76"/>
                      </a:lnTo>
                      <a:lnTo>
                        <a:pt x="473" y="61"/>
                      </a:lnTo>
                      <a:lnTo>
                        <a:pt x="509" y="47"/>
                      </a:lnTo>
                      <a:lnTo>
                        <a:pt x="544" y="35"/>
                      </a:lnTo>
                      <a:lnTo>
                        <a:pt x="581" y="25"/>
                      </a:lnTo>
                      <a:lnTo>
                        <a:pt x="618" y="16"/>
                      </a:lnTo>
                      <a:lnTo>
                        <a:pt x="656" y="9"/>
                      </a:lnTo>
                      <a:lnTo>
                        <a:pt x="695" y="4"/>
                      </a:lnTo>
                      <a:lnTo>
                        <a:pt x="735" y="1"/>
                      </a:lnTo>
                      <a:lnTo>
                        <a:pt x="774" y="0"/>
                      </a:lnTo>
                      <a:close/>
                    </a:path>
                  </a:pathLst>
                </a:custGeom>
                <a:solidFill>
                  <a:schemeClr val="tx1"/>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38" name="Freeform 35">
                  <a:extLst>
                    <a:ext uri="{FF2B5EF4-FFF2-40B4-BE49-F238E27FC236}">
                      <a16:creationId xmlns:a16="http://schemas.microsoft.com/office/drawing/2014/main" xmlns="" id="{2685271B-2700-4F1C-95DC-4D58CDB34E0B}"/>
                    </a:ext>
                  </a:extLst>
                </p:cNvPr>
                <p:cNvSpPr>
                  <a:spLocks noEditPoints="1"/>
                </p:cNvSpPr>
                <p:nvPr/>
              </p:nvSpPr>
              <p:spPr bwMode="auto">
                <a:xfrm>
                  <a:off x="6059071" y="5211540"/>
                  <a:ext cx="137606" cy="137606"/>
                </a:xfrm>
                <a:custGeom>
                  <a:avLst/>
                  <a:gdLst>
                    <a:gd name="T0" fmla="*/ 470 w 608"/>
                    <a:gd name="T1" fmla="*/ 1 h 609"/>
                    <a:gd name="T2" fmla="*/ 514 w 608"/>
                    <a:gd name="T3" fmla="*/ 13 h 609"/>
                    <a:gd name="T4" fmla="*/ 552 w 608"/>
                    <a:gd name="T5" fmla="*/ 36 h 609"/>
                    <a:gd name="T6" fmla="*/ 563 w 608"/>
                    <a:gd name="T7" fmla="*/ 46 h 609"/>
                    <a:gd name="T8" fmla="*/ 589 w 608"/>
                    <a:gd name="T9" fmla="*/ 81 h 609"/>
                    <a:gd name="T10" fmla="*/ 604 w 608"/>
                    <a:gd name="T11" fmla="*/ 123 h 609"/>
                    <a:gd name="T12" fmla="*/ 608 w 608"/>
                    <a:gd name="T13" fmla="*/ 455 h 609"/>
                    <a:gd name="T14" fmla="*/ 601 w 608"/>
                    <a:gd name="T15" fmla="*/ 501 h 609"/>
                    <a:gd name="T16" fmla="*/ 581 w 608"/>
                    <a:gd name="T17" fmla="*/ 541 h 609"/>
                    <a:gd name="T18" fmla="*/ 552 w 608"/>
                    <a:gd name="T19" fmla="*/ 574 h 609"/>
                    <a:gd name="T20" fmla="*/ 514 w 608"/>
                    <a:gd name="T21" fmla="*/ 597 h 609"/>
                    <a:gd name="T22" fmla="*/ 470 w 608"/>
                    <a:gd name="T23" fmla="*/ 608 h 609"/>
                    <a:gd name="T24" fmla="*/ 138 w 608"/>
                    <a:gd name="T25" fmla="*/ 608 h 609"/>
                    <a:gd name="T26" fmla="*/ 93 w 608"/>
                    <a:gd name="T27" fmla="*/ 597 h 609"/>
                    <a:gd name="T28" fmla="*/ 55 w 608"/>
                    <a:gd name="T29" fmla="*/ 574 h 609"/>
                    <a:gd name="T30" fmla="*/ 35 w 608"/>
                    <a:gd name="T31" fmla="*/ 553 h 609"/>
                    <a:gd name="T32" fmla="*/ 11 w 608"/>
                    <a:gd name="T33" fmla="*/ 514 h 609"/>
                    <a:gd name="T34" fmla="*/ 0 w 608"/>
                    <a:gd name="T35" fmla="*/ 471 h 609"/>
                    <a:gd name="T36" fmla="*/ 0 w 608"/>
                    <a:gd name="T37" fmla="*/ 138 h 609"/>
                    <a:gd name="T38" fmla="*/ 11 w 608"/>
                    <a:gd name="T39" fmla="*/ 95 h 609"/>
                    <a:gd name="T40" fmla="*/ 35 w 608"/>
                    <a:gd name="T41" fmla="*/ 57 h 609"/>
                    <a:gd name="T42" fmla="*/ 67 w 608"/>
                    <a:gd name="T43" fmla="*/ 28 h 609"/>
                    <a:gd name="T44" fmla="*/ 107 w 608"/>
                    <a:gd name="T45" fmla="*/ 8 h 609"/>
                    <a:gd name="T46" fmla="*/ 152 w 608"/>
                    <a:gd name="T47" fmla="*/ 0 h 609"/>
                    <a:gd name="T48" fmla="*/ 143 w 608"/>
                    <a:gd name="T49" fmla="*/ 61 h 609"/>
                    <a:gd name="T50" fmla="*/ 116 w 608"/>
                    <a:gd name="T51" fmla="*/ 68 h 609"/>
                    <a:gd name="T52" fmla="*/ 93 w 608"/>
                    <a:gd name="T53" fmla="*/ 81 h 609"/>
                    <a:gd name="T54" fmla="*/ 75 w 608"/>
                    <a:gd name="T55" fmla="*/ 102 h 609"/>
                    <a:gd name="T56" fmla="*/ 62 w 608"/>
                    <a:gd name="T57" fmla="*/ 127 h 609"/>
                    <a:gd name="T58" fmla="*/ 58 w 608"/>
                    <a:gd name="T59" fmla="*/ 154 h 609"/>
                    <a:gd name="T60" fmla="*/ 60 w 608"/>
                    <a:gd name="T61" fmla="*/ 475 h 609"/>
                    <a:gd name="T62" fmla="*/ 69 w 608"/>
                    <a:gd name="T63" fmla="*/ 501 h 609"/>
                    <a:gd name="T64" fmla="*/ 86 w 608"/>
                    <a:gd name="T65" fmla="*/ 522 h 609"/>
                    <a:gd name="T66" fmla="*/ 108 w 608"/>
                    <a:gd name="T67" fmla="*/ 538 h 609"/>
                    <a:gd name="T68" fmla="*/ 134 w 608"/>
                    <a:gd name="T69" fmla="*/ 547 h 609"/>
                    <a:gd name="T70" fmla="*/ 454 w 608"/>
                    <a:gd name="T71" fmla="*/ 550 h 609"/>
                    <a:gd name="T72" fmla="*/ 482 w 608"/>
                    <a:gd name="T73" fmla="*/ 545 h 609"/>
                    <a:gd name="T74" fmla="*/ 507 w 608"/>
                    <a:gd name="T75" fmla="*/ 534 h 609"/>
                    <a:gd name="T76" fmla="*/ 527 w 608"/>
                    <a:gd name="T77" fmla="*/ 516 h 609"/>
                    <a:gd name="T78" fmla="*/ 541 w 608"/>
                    <a:gd name="T79" fmla="*/ 492 h 609"/>
                    <a:gd name="T80" fmla="*/ 548 w 608"/>
                    <a:gd name="T81" fmla="*/ 465 h 609"/>
                    <a:gd name="T82" fmla="*/ 548 w 608"/>
                    <a:gd name="T83" fmla="*/ 145 h 609"/>
                    <a:gd name="T84" fmla="*/ 541 w 608"/>
                    <a:gd name="T85" fmla="*/ 118 h 609"/>
                    <a:gd name="T86" fmla="*/ 527 w 608"/>
                    <a:gd name="T87" fmla="*/ 94 h 609"/>
                    <a:gd name="T88" fmla="*/ 514 w 608"/>
                    <a:gd name="T89" fmla="*/ 81 h 609"/>
                    <a:gd name="T90" fmla="*/ 491 w 608"/>
                    <a:gd name="T91" fmla="*/ 68 h 609"/>
                    <a:gd name="T92" fmla="*/ 464 w 608"/>
                    <a:gd name="T93" fmla="*/ 61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08" h="609">
                      <a:moveTo>
                        <a:pt x="152" y="0"/>
                      </a:moveTo>
                      <a:lnTo>
                        <a:pt x="454" y="0"/>
                      </a:lnTo>
                      <a:lnTo>
                        <a:pt x="470" y="1"/>
                      </a:lnTo>
                      <a:lnTo>
                        <a:pt x="484" y="4"/>
                      </a:lnTo>
                      <a:lnTo>
                        <a:pt x="499" y="8"/>
                      </a:lnTo>
                      <a:lnTo>
                        <a:pt x="514" y="13"/>
                      </a:lnTo>
                      <a:lnTo>
                        <a:pt x="527" y="20"/>
                      </a:lnTo>
                      <a:lnTo>
                        <a:pt x="539" y="28"/>
                      </a:lnTo>
                      <a:lnTo>
                        <a:pt x="552" y="36"/>
                      </a:lnTo>
                      <a:lnTo>
                        <a:pt x="562" y="46"/>
                      </a:lnTo>
                      <a:lnTo>
                        <a:pt x="562" y="46"/>
                      </a:lnTo>
                      <a:lnTo>
                        <a:pt x="563" y="46"/>
                      </a:lnTo>
                      <a:lnTo>
                        <a:pt x="572" y="57"/>
                      </a:lnTo>
                      <a:lnTo>
                        <a:pt x="581" y="69"/>
                      </a:lnTo>
                      <a:lnTo>
                        <a:pt x="589" y="81"/>
                      </a:lnTo>
                      <a:lnTo>
                        <a:pt x="595" y="95"/>
                      </a:lnTo>
                      <a:lnTo>
                        <a:pt x="601" y="109"/>
                      </a:lnTo>
                      <a:lnTo>
                        <a:pt x="604" y="123"/>
                      </a:lnTo>
                      <a:lnTo>
                        <a:pt x="606" y="138"/>
                      </a:lnTo>
                      <a:lnTo>
                        <a:pt x="608" y="154"/>
                      </a:lnTo>
                      <a:lnTo>
                        <a:pt x="608" y="455"/>
                      </a:lnTo>
                      <a:lnTo>
                        <a:pt x="606" y="471"/>
                      </a:lnTo>
                      <a:lnTo>
                        <a:pt x="604" y="486"/>
                      </a:lnTo>
                      <a:lnTo>
                        <a:pt x="601" y="501"/>
                      </a:lnTo>
                      <a:lnTo>
                        <a:pt x="595" y="514"/>
                      </a:lnTo>
                      <a:lnTo>
                        <a:pt x="589" y="528"/>
                      </a:lnTo>
                      <a:lnTo>
                        <a:pt x="581" y="541"/>
                      </a:lnTo>
                      <a:lnTo>
                        <a:pt x="572" y="553"/>
                      </a:lnTo>
                      <a:lnTo>
                        <a:pt x="563" y="563"/>
                      </a:lnTo>
                      <a:lnTo>
                        <a:pt x="552" y="574"/>
                      </a:lnTo>
                      <a:lnTo>
                        <a:pt x="540" y="583"/>
                      </a:lnTo>
                      <a:lnTo>
                        <a:pt x="527" y="590"/>
                      </a:lnTo>
                      <a:lnTo>
                        <a:pt x="514" y="597"/>
                      </a:lnTo>
                      <a:lnTo>
                        <a:pt x="499" y="602"/>
                      </a:lnTo>
                      <a:lnTo>
                        <a:pt x="484" y="606"/>
                      </a:lnTo>
                      <a:lnTo>
                        <a:pt x="470" y="608"/>
                      </a:lnTo>
                      <a:lnTo>
                        <a:pt x="454" y="609"/>
                      </a:lnTo>
                      <a:lnTo>
                        <a:pt x="152" y="609"/>
                      </a:lnTo>
                      <a:lnTo>
                        <a:pt x="138" y="608"/>
                      </a:lnTo>
                      <a:lnTo>
                        <a:pt x="122" y="606"/>
                      </a:lnTo>
                      <a:lnTo>
                        <a:pt x="108" y="602"/>
                      </a:lnTo>
                      <a:lnTo>
                        <a:pt x="93" y="597"/>
                      </a:lnTo>
                      <a:lnTo>
                        <a:pt x="79" y="590"/>
                      </a:lnTo>
                      <a:lnTo>
                        <a:pt x="67" y="583"/>
                      </a:lnTo>
                      <a:lnTo>
                        <a:pt x="55" y="574"/>
                      </a:lnTo>
                      <a:lnTo>
                        <a:pt x="44" y="563"/>
                      </a:lnTo>
                      <a:lnTo>
                        <a:pt x="44" y="563"/>
                      </a:lnTo>
                      <a:lnTo>
                        <a:pt x="35" y="553"/>
                      </a:lnTo>
                      <a:lnTo>
                        <a:pt x="26" y="541"/>
                      </a:lnTo>
                      <a:lnTo>
                        <a:pt x="18" y="528"/>
                      </a:lnTo>
                      <a:lnTo>
                        <a:pt x="11" y="514"/>
                      </a:lnTo>
                      <a:lnTo>
                        <a:pt x="6" y="501"/>
                      </a:lnTo>
                      <a:lnTo>
                        <a:pt x="2" y="486"/>
                      </a:lnTo>
                      <a:lnTo>
                        <a:pt x="0" y="471"/>
                      </a:lnTo>
                      <a:lnTo>
                        <a:pt x="0" y="455"/>
                      </a:lnTo>
                      <a:lnTo>
                        <a:pt x="0" y="154"/>
                      </a:lnTo>
                      <a:lnTo>
                        <a:pt x="0" y="138"/>
                      </a:lnTo>
                      <a:lnTo>
                        <a:pt x="2" y="123"/>
                      </a:lnTo>
                      <a:lnTo>
                        <a:pt x="6" y="109"/>
                      </a:lnTo>
                      <a:lnTo>
                        <a:pt x="11" y="95"/>
                      </a:lnTo>
                      <a:lnTo>
                        <a:pt x="18" y="81"/>
                      </a:lnTo>
                      <a:lnTo>
                        <a:pt x="26" y="69"/>
                      </a:lnTo>
                      <a:lnTo>
                        <a:pt x="35" y="57"/>
                      </a:lnTo>
                      <a:lnTo>
                        <a:pt x="44" y="46"/>
                      </a:lnTo>
                      <a:lnTo>
                        <a:pt x="55" y="36"/>
                      </a:lnTo>
                      <a:lnTo>
                        <a:pt x="67" y="28"/>
                      </a:lnTo>
                      <a:lnTo>
                        <a:pt x="79" y="20"/>
                      </a:lnTo>
                      <a:lnTo>
                        <a:pt x="93" y="13"/>
                      </a:lnTo>
                      <a:lnTo>
                        <a:pt x="107" y="8"/>
                      </a:lnTo>
                      <a:lnTo>
                        <a:pt x="122" y="4"/>
                      </a:lnTo>
                      <a:lnTo>
                        <a:pt x="138" y="1"/>
                      </a:lnTo>
                      <a:lnTo>
                        <a:pt x="152" y="0"/>
                      </a:lnTo>
                      <a:close/>
                      <a:moveTo>
                        <a:pt x="454" y="60"/>
                      </a:moveTo>
                      <a:lnTo>
                        <a:pt x="152" y="60"/>
                      </a:lnTo>
                      <a:lnTo>
                        <a:pt x="143" y="61"/>
                      </a:lnTo>
                      <a:lnTo>
                        <a:pt x="134" y="62"/>
                      </a:lnTo>
                      <a:lnTo>
                        <a:pt x="125" y="64"/>
                      </a:lnTo>
                      <a:lnTo>
                        <a:pt x="116" y="68"/>
                      </a:lnTo>
                      <a:lnTo>
                        <a:pt x="108" y="71"/>
                      </a:lnTo>
                      <a:lnTo>
                        <a:pt x="100" y="76"/>
                      </a:lnTo>
                      <a:lnTo>
                        <a:pt x="93" y="81"/>
                      </a:lnTo>
                      <a:lnTo>
                        <a:pt x="86" y="88"/>
                      </a:lnTo>
                      <a:lnTo>
                        <a:pt x="79" y="94"/>
                      </a:lnTo>
                      <a:lnTo>
                        <a:pt x="75" y="102"/>
                      </a:lnTo>
                      <a:lnTo>
                        <a:pt x="69" y="110"/>
                      </a:lnTo>
                      <a:lnTo>
                        <a:pt x="66" y="118"/>
                      </a:lnTo>
                      <a:lnTo>
                        <a:pt x="62" y="127"/>
                      </a:lnTo>
                      <a:lnTo>
                        <a:pt x="60" y="135"/>
                      </a:lnTo>
                      <a:lnTo>
                        <a:pt x="59" y="145"/>
                      </a:lnTo>
                      <a:lnTo>
                        <a:pt x="58" y="154"/>
                      </a:lnTo>
                      <a:lnTo>
                        <a:pt x="58" y="455"/>
                      </a:lnTo>
                      <a:lnTo>
                        <a:pt x="59" y="465"/>
                      </a:lnTo>
                      <a:lnTo>
                        <a:pt x="60" y="475"/>
                      </a:lnTo>
                      <a:lnTo>
                        <a:pt x="62" y="484"/>
                      </a:lnTo>
                      <a:lnTo>
                        <a:pt x="66" y="492"/>
                      </a:lnTo>
                      <a:lnTo>
                        <a:pt x="69" y="501"/>
                      </a:lnTo>
                      <a:lnTo>
                        <a:pt x="75" y="509"/>
                      </a:lnTo>
                      <a:lnTo>
                        <a:pt x="79" y="516"/>
                      </a:lnTo>
                      <a:lnTo>
                        <a:pt x="86" y="522"/>
                      </a:lnTo>
                      <a:lnTo>
                        <a:pt x="93" y="528"/>
                      </a:lnTo>
                      <a:lnTo>
                        <a:pt x="100" y="534"/>
                      </a:lnTo>
                      <a:lnTo>
                        <a:pt x="108" y="538"/>
                      </a:lnTo>
                      <a:lnTo>
                        <a:pt x="116" y="543"/>
                      </a:lnTo>
                      <a:lnTo>
                        <a:pt x="125" y="545"/>
                      </a:lnTo>
                      <a:lnTo>
                        <a:pt x="134" y="547"/>
                      </a:lnTo>
                      <a:lnTo>
                        <a:pt x="143" y="550"/>
                      </a:lnTo>
                      <a:lnTo>
                        <a:pt x="152" y="550"/>
                      </a:lnTo>
                      <a:lnTo>
                        <a:pt x="454" y="550"/>
                      </a:lnTo>
                      <a:lnTo>
                        <a:pt x="464" y="550"/>
                      </a:lnTo>
                      <a:lnTo>
                        <a:pt x="473" y="547"/>
                      </a:lnTo>
                      <a:lnTo>
                        <a:pt x="482" y="545"/>
                      </a:lnTo>
                      <a:lnTo>
                        <a:pt x="491" y="543"/>
                      </a:lnTo>
                      <a:lnTo>
                        <a:pt x="499" y="538"/>
                      </a:lnTo>
                      <a:lnTo>
                        <a:pt x="507" y="534"/>
                      </a:lnTo>
                      <a:lnTo>
                        <a:pt x="514" y="528"/>
                      </a:lnTo>
                      <a:lnTo>
                        <a:pt x="521" y="522"/>
                      </a:lnTo>
                      <a:lnTo>
                        <a:pt x="527" y="516"/>
                      </a:lnTo>
                      <a:lnTo>
                        <a:pt x="532" y="508"/>
                      </a:lnTo>
                      <a:lnTo>
                        <a:pt x="537" y="501"/>
                      </a:lnTo>
                      <a:lnTo>
                        <a:pt x="541" y="492"/>
                      </a:lnTo>
                      <a:lnTo>
                        <a:pt x="545" y="484"/>
                      </a:lnTo>
                      <a:lnTo>
                        <a:pt x="547" y="475"/>
                      </a:lnTo>
                      <a:lnTo>
                        <a:pt x="548" y="465"/>
                      </a:lnTo>
                      <a:lnTo>
                        <a:pt x="548" y="455"/>
                      </a:lnTo>
                      <a:lnTo>
                        <a:pt x="548" y="154"/>
                      </a:lnTo>
                      <a:lnTo>
                        <a:pt x="548" y="145"/>
                      </a:lnTo>
                      <a:lnTo>
                        <a:pt x="547" y="135"/>
                      </a:lnTo>
                      <a:lnTo>
                        <a:pt x="545" y="126"/>
                      </a:lnTo>
                      <a:lnTo>
                        <a:pt x="541" y="118"/>
                      </a:lnTo>
                      <a:lnTo>
                        <a:pt x="537" y="110"/>
                      </a:lnTo>
                      <a:lnTo>
                        <a:pt x="532" y="102"/>
                      </a:lnTo>
                      <a:lnTo>
                        <a:pt x="527" y="94"/>
                      </a:lnTo>
                      <a:lnTo>
                        <a:pt x="521" y="88"/>
                      </a:lnTo>
                      <a:lnTo>
                        <a:pt x="521" y="87"/>
                      </a:lnTo>
                      <a:lnTo>
                        <a:pt x="514" y="81"/>
                      </a:lnTo>
                      <a:lnTo>
                        <a:pt x="507" y="76"/>
                      </a:lnTo>
                      <a:lnTo>
                        <a:pt x="499" y="71"/>
                      </a:lnTo>
                      <a:lnTo>
                        <a:pt x="491" y="68"/>
                      </a:lnTo>
                      <a:lnTo>
                        <a:pt x="482" y="64"/>
                      </a:lnTo>
                      <a:lnTo>
                        <a:pt x="473" y="62"/>
                      </a:lnTo>
                      <a:lnTo>
                        <a:pt x="464" y="61"/>
                      </a:lnTo>
                      <a:lnTo>
                        <a:pt x="454" y="60"/>
                      </a:lnTo>
                      <a:close/>
                    </a:path>
                  </a:pathLst>
                </a:custGeom>
                <a:gradFill flip="none" rotWithShape="1">
                  <a:gsLst>
                    <a:gs pos="46000">
                      <a:srgbClr val="FFFFFF"/>
                    </a:gs>
                    <a:gs pos="56000">
                      <a:schemeClr val="bg1">
                        <a:alpha val="45000"/>
                      </a:schemeClr>
                    </a:gs>
                    <a:gs pos="100000">
                      <a:srgbClr val="FFFFFF"/>
                    </a:gs>
                    <a:gs pos="0">
                      <a:schemeClr val="bg1">
                        <a:alpha val="97000"/>
                      </a:schemeClr>
                    </a:gs>
                  </a:gsLst>
                  <a:lin ang="18900000" scaled="1"/>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39" name="Freeform 42">
                  <a:extLst>
                    <a:ext uri="{FF2B5EF4-FFF2-40B4-BE49-F238E27FC236}">
                      <a16:creationId xmlns:a16="http://schemas.microsoft.com/office/drawing/2014/main" xmlns="" id="{2C8F8C7D-190A-4BD1-BA8E-5AA813CA0598}"/>
                    </a:ext>
                  </a:extLst>
                </p:cNvPr>
                <p:cNvSpPr>
                  <a:spLocks/>
                </p:cNvSpPr>
                <p:nvPr/>
              </p:nvSpPr>
              <p:spPr bwMode="auto">
                <a:xfrm>
                  <a:off x="5940539" y="5287836"/>
                  <a:ext cx="371944" cy="178479"/>
                </a:xfrm>
                <a:custGeom>
                  <a:avLst/>
                  <a:gdLst>
                    <a:gd name="T0" fmla="*/ 1635 w 1638"/>
                    <a:gd name="T1" fmla="*/ 43 h 786"/>
                    <a:gd name="T2" fmla="*/ 1625 w 1638"/>
                    <a:gd name="T3" fmla="*/ 122 h 786"/>
                    <a:gd name="T4" fmla="*/ 1605 w 1638"/>
                    <a:gd name="T5" fmla="*/ 199 h 786"/>
                    <a:gd name="T6" fmla="*/ 1580 w 1638"/>
                    <a:gd name="T7" fmla="*/ 273 h 786"/>
                    <a:gd name="T8" fmla="*/ 1547 w 1638"/>
                    <a:gd name="T9" fmla="*/ 344 h 786"/>
                    <a:gd name="T10" fmla="*/ 1508 w 1638"/>
                    <a:gd name="T11" fmla="*/ 410 h 786"/>
                    <a:gd name="T12" fmla="*/ 1464 w 1638"/>
                    <a:gd name="T13" fmla="*/ 473 h 786"/>
                    <a:gd name="T14" fmla="*/ 1414 w 1638"/>
                    <a:gd name="T15" fmla="*/ 531 h 786"/>
                    <a:gd name="T16" fmla="*/ 1359 w 1638"/>
                    <a:gd name="T17" fmla="*/ 584 h 786"/>
                    <a:gd name="T18" fmla="*/ 1298 w 1638"/>
                    <a:gd name="T19" fmla="*/ 631 h 786"/>
                    <a:gd name="T20" fmla="*/ 1235 w 1638"/>
                    <a:gd name="T21" fmla="*/ 674 h 786"/>
                    <a:gd name="T22" fmla="*/ 1166 w 1638"/>
                    <a:gd name="T23" fmla="*/ 710 h 786"/>
                    <a:gd name="T24" fmla="*/ 1094 w 1638"/>
                    <a:gd name="T25" fmla="*/ 740 h 786"/>
                    <a:gd name="T26" fmla="*/ 1019 w 1638"/>
                    <a:gd name="T27" fmla="*/ 763 h 786"/>
                    <a:gd name="T28" fmla="*/ 940 w 1638"/>
                    <a:gd name="T29" fmla="*/ 777 h 786"/>
                    <a:gd name="T30" fmla="*/ 861 w 1638"/>
                    <a:gd name="T31" fmla="*/ 785 h 786"/>
                    <a:gd name="T32" fmla="*/ 778 w 1638"/>
                    <a:gd name="T33" fmla="*/ 785 h 786"/>
                    <a:gd name="T34" fmla="*/ 697 w 1638"/>
                    <a:gd name="T35" fmla="*/ 777 h 786"/>
                    <a:gd name="T36" fmla="*/ 619 w 1638"/>
                    <a:gd name="T37" fmla="*/ 763 h 786"/>
                    <a:gd name="T38" fmla="*/ 543 w 1638"/>
                    <a:gd name="T39" fmla="*/ 740 h 786"/>
                    <a:gd name="T40" fmla="*/ 472 w 1638"/>
                    <a:gd name="T41" fmla="*/ 710 h 786"/>
                    <a:gd name="T42" fmla="*/ 403 w 1638"/>
                    <a:gd name="T43" fmla="*/ 674 h 786"/>
                    <a:gd name="T44" fmla="*/ 338 w 1638"/>
                    <a:gd name="T45" fmla="*/ 631 h 786"/>
                    <a:gd name="T46" fmla="*/ 279 w 1638"/>
                    <a:gd name="T47" fmla="*/ 584 h 786"/>
                    <a:gd name="T48" fmla="*/ 223 w 1638"/>
                    <a:gd name="T49" fmla="*/ 530 h 786"/>
                    <a:gd name="T50" fmla="*/ 173 w 1638"/>
                    <a:gd name="T51" fmla="*/ 472 h 786"/>
                    <a:gd name="T52" fmla="*/ 128 w 1638"/>
                    <a:gd name="T53" fmla="*/ 409 h 786"/>
                    <a:gd name="T54" fmla="*/ 89 w 1638"/>
                    <a:gd name="T55" fmla="*/ 342 h 786"/>
                    <a:gd name="T56" fmla="*/ 58 w 1638"/>
                    <a:gd name="T57" fmla="*/ 271 h 786"/>
                    <a:gd name="T58" fmla="*/ 32 w 1638"/>
                    <a:gd name="T59" fmla="*/ 197 h 786"/>
                    <a:gd name="T60" fmla="*/ 14 w 1638"/>
                    <a:gd name="T61" fmla="*/ 120 h 786"/>
                    <a:gd name="T62" fmla="*/ 3 w 1638"/>
                    <a:gd name="T63" fmla="*/ 40 h 786"/>
                    <a:gd name="T64" fmla="*/ 48 w 1638"/>
                    <a:gd name="T65" fmla="*/ 6 h 786"/>
                    <a:gd name="T66" fmla="*/ 146 w 1638"/>
                    <a:gd name="T67" fmla="*/ 18 h 786"/>
                    <a:gd name="T68" fmla="*/ 246 w 1638"/>
                    <a:gd name="T69" fmla="*/ 28 h 786"/>
                    <a:gd name="T70" fmla="*/ 348 w 1638"/>
                    <a:gd name="T71" fmla="*/ 37 h 786"/>
                    <a:gd name="T72" fmla="*/ 452 w 1638"/>
                    <a:gd name="T73" fmla="*/ 44 h 786"/>
                    <a:gd name="T74" fmla="*/ 557 w 1638"/>
                    <a:gd name="T75" fmla="*/ 50 h 786"/>
                    <a:gd name="T76" fmla="*/ 664 w 1638"/>
                    <a:gd name="T77" fmla="*/ 53 h 786"/>
                    <a:gd name="T78" fmla="*/ 774 w 1638"/>
                    <a:gd name="T79" fmla="*/ 56 h 786"/>
                    <a:gd name="T80" fmla="*/ 882 w 1638"/>
                    <a:gd name="T81" fmla="*/ 56 h 786"/>
                    <a:gd name="T82" fmla="*/ 988 w 1638"/>
                    <a:gd name="T83" fmla="*/ 53 h 786"/>
                    <a:gd name="T84" fmla="*/ 1093 w 1638"/>
                    <a:gd name="T85" fmla="*/ 50 h 786"/>
                    <a:gd name="T86" fmla="*/ 1196 w 1638"/>
                    <a:gd name="T87" fmla="*/ 45 h 786"/>
                    <a:gd name="T88" fmla="*/ 1297 w 1638"/>
                    <a:gd name="T89" fmla="*/ 39 h 786"/>
                    <a:gd name="T90" fmla="*/ 1398 w 1638"/>
                    <a:gd name="T91" fmla="*/ 30 h 786"/>
                    <a:gd name="T92" fmla="*/ 1495 w 1638"/>
                    <a:gd name="T93" fmla="*/ 20 h 786"/>
                    <a:gd name="T94" fmla="*/ 1590 w 1638"/>
                    <a:gd name="T95" fmla="*/ 9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38" h="786">
                      <a:moveTo>
                        <a:pt x="1638" y="2"/>
                      </a:moveTo>
                      <a:lnTo>
                        <a:pt x="1635" y="43"/>
                      </a:lnTo>
                      <a:lnTo>
                        <a:pt x="1630" y="83"/>
                      </a:lnTo>
                      <a:lnTo>
                        <a:pt x="1625" y="122"/>
                      </a:lnTo>
                      <a:lnTo>
                        <a:pt x="1616" y="161"/>
                      </a:lnTo>
                      <a:lnTo>
                        <a:pt x="1605" y="199"/>
                      </a:lnTo>
                      <a:lnTo>
                        <a:pt x="1594" y="237"/>
                      </a:lnTo>
                      <a:lnTo>
                        <a:pt x="1580" y="273"/>
                      </a:lnTo>
                      <a:lnTo>
                        <a:pt x="1564" y="309"/>
                      </a:lnTo>
                      <a:lnTo>
                        <a:pt x="1547" y="344"/>
                      </a:lnTo>
                      <a:lnTo>
                        <a:pt x="1529" y="377"/>
                      </a:lnTo>
                      <a:lnTo>
                        <a:pt x="1508" y="410"/>
                      </a:lnTo>
                      <a:lnTo>
                        <a:pt x="1488" y="442"/>
                      </a:lnTo>
                      <a:lnTo>
                        <a:pt x="1464" y="473"/>
                      </a:lnTo>
                      <a:lnTo>
                        <a:pt x="1440" y="503"/>
                      </a:lnTo>
                      <a:lnTo>
                        <a:pt x="1414" y="531"/>
                      </a:lnTo>
                      <a:lnTo>
                        <a:pt x="1387" y="558"/>
                      </a:lnTo>
                      <a:lnTo>
                        <a:pt x="1359" y="584"/>
                      </a:lnTo>
                      <a:lnTo>
                        <a:pt x="1329" y="609"/>
                      </a:lnTo>
                      <a:lnTo>
                        <a:pt x="1298" y="631"/>
                      </a:lnTo>
                      <a:lnTo>
                        <a:pt x="1268" y="654"/>
                      </a:lnTo>
                      <a:lnTo>
                        <a:pt x="1235" y="674"/>
                      </a:lnTo>
                      <a:lnTo>
                        <a:pt x="1200" y="693"/>
                      </a:lnTo>
                      <a:lnTo>
                        <a:pt x="1166" y="710"/>
                      </a:lnTo>
                      <a:lnTo>
                        <a:pt x="1131" y="726"/>
                      </a:lnTo>
                      <a:lnTo>
                        <a:pt x="1094" y="740"/>
                      </a:lnTo>
                      <a:lnTo>
                        <a:pt x="1057" y="752"/>
                      </a:lnTo>
                      <a:lnTo>
                        <a:pt x="1019" y="763"/>
                      </a:lnTo>
                      <a:lnTo>
                        <a:pt x="980" y="771"/>
                      </a:lnTo>
                      <a:lnTo>
                        <a:pt x="940" y="777"/>
                      </a:lnTo>
                      <a:lnTo>
                        <a:pt x="900" y="783"/>
                      </a:lnTo>
                      <a:lnTo>
                        <a:pt x="861" y="785"/>
                      </a:lnTo>
                      <a:lnTo>
                        <a:pt x="819" y="786"/>
                      </a:lnTo>
                      <a:lnTo>
                        <a:pt x="778" y="785"/>
                      </a:lnTo>
                      <a:lnTo>
                        <a:pt x="737" y="783"/>
                      </a:lnTo>
                      <a:lnTo>
                        <a:pt x="697" y="777"/>
                      </a:lnTo>
                      <a:lnTo>
                        <a:pt x="657" y="771"/>
                      </a:lnTo>
                      <a:lnTo>
                        <a:pt x="619" y="763"/>
                      </a:lnTo>
                      <a:lnTo>
                        <a:pt x="581" y="752"/>
                      </a:lnTo>
                      <a:lnTo>
                        <a:pt x="543" y="740"/>
                      </a:lnTo>
                      <a:lnTo>
                        <a:pt x="507" y="725"/>
                      </a:lnTo>
                      <a:lnTo>
                        <a:pt x="472" y="710"/>
                      </a:lnTo>
                      <a:lnTo>
                        <a:pt x="436" y="693"/>
                      </a:lnTo>
                      <a:lnTo>
                        <a:pt x="403" y="674"/>
                      </a:lnTo>
                      <a:lnTo>
                        <a:pt x="370" y="653"/>
                      </a:lnTo>
                      <a:lnTo>
                        <a:pt x="338" y="631"/>
                      </a:lnTo>
                      <a:lnTo>
                        <a:pt x="308" y="607"/>
                      </a:lnTo>
                      <a:lnTo>
                        <a:pt x="279" y="584"/>
                      </a:lnTo>
                      <a:lnTo>
                        <a:pt x="250" y="557"/>
                      </a:lnTo>
                      <a:lnTo>
                        <a:pt x="223" y="530"/>
                      </a:lnTo>
                      <a:lnTo>
                        <a:pt x="198" y="501"/>
                      </a:lnTo>
                      <a:lnTo>
                        <a:pt x="173" y="472"/>
                      </a:lnTo>
                      <a:lnTo>
                        <a:pt x="150" y="441"/>
                      </a:lnTo>
                      <a:lnTo>
                        <a:pt x="128" y="409"/>
                      </a:lnTo>
                      <a:lnTo>
                        <a:pt x="109" y="376"/>
                      </a:lnTo>
                      <a:lnTo>
                        <a:pt x="89" y="342"/>
                      </a:lnTo>
                      <a:lnTo>
                        <a:pt x="73" y="308"/>
                      </a:lnTo>
                      <a:lnTo>
                        <a:pt x="58" y="271"/>
                      </a:lnTo>
                      <a:lnTo>
                        <a:pt x="44" y="235"/>
                      </a:lnTo>
                      <a:lnTo>
                        <a:pt x="32" y="197"/>
                      </a:lnTo>
                      <a:lnTo>
                        <a:pt x="22" y="159"/>
                      </a:lnTo>
                      <a:lnTo>
                        <a:pt x="14" y="120"/>
                      </a:lnTo>
                      <a:lnTo>
                        <a:pt x="7" y="81"/>
                      </a:lnTo>
                      <a:lnTo>
                        <a:pt x="3" y="40"/>
                      </a:lnTo>
                      <a:lnTo>
                        <a:pt x="0" y="0"/>
                      </a:lnTo>
                      <a:lnTo>
                        <a:pt x="48" y="6"/>
                      </a:lnTo>
                      <a:lnTo>
                        <a:pt x="96" y="12"/>
                      </a:lnTo>
                      <a:lnTo>
                        <a:pt x="146" y="18"/>
                      </a:lnTo>
                      <a:lnTo>
                        <a:pt x="196" y="24"/>
                      </a:lnTo>
                      <a:lnTo>
                        <a:pt x="246" y="28"/>
                      </a:lnTo>
                      <a:lnTo>
                        <a:pt x="297" y="33"/>
                      </a:lnTo>
                      <a:lnTo>
                        <a:pt x="348" y="37"/>
                      </a:lnTo>
                      <a:lnTo>
                        <a:pt x="400" y="41"/>
                      </a:lnTo>
                      <a:lnTo>
                        <a:pt x="452" y="44"/>
                      </a:lnTo>
                      <a:lnTo>
                        <a:pt x="505" y="48"/>
                      </a:lnTo>
                      <a:lnTo>
                        <a:pt x="557" y="50"/>
                      </a:lnTo>
                      <a:lnTo>
                        <a:pt x="611" y="52"/>
                      </a:lnTo>
                      <a:lnTo>
                        <a:pt x="664" y="53"/>
                      </a:lnTo>
                      <a:lnTo>
                        <a:pt x="719" y="55"/>
                      </a:lnTo>
                      <a:lnTo>
                        <a:pt x="774" y="56"/>
                      </a:lnTo>
                      <a:lnTo>
                        <a:pt x="829" y="56"/>
                      </a:lnTo>
                      <a:lnTo>
                        <a:pt x="882" y="56"/>
                      </a:lnTo>
                      <a:lnTo>
                        <a:pt x="936" y="55"/>
                      </a:lnTo>
                      <a:lnTo>
                        <a:pt x="988" y="53"/>
                      </a:lnTo>
                      <a:lnTo>
                        <a:pt x="1041" y="52"/>
                      </a:lnTo>
                      <a:lnTo>
                        <a:pt x="1093" y="50"/>
                      </a:lnTo>
                      <a:lnTo>
                        <a:pt x="1145" y="48"/>
                      </a:lnTo>
                      <a:lnTo>
                        <a:pt x="1196" y="45"/>
                      </a:lnTo>
                      <a:lnTo>
                        <a:pt x="1247" y="42"/>
                      </a:lnTo>
                      <a:lnTo>
                        <a:pt x="1297" y="39"/>
                      </a:lnTo>
                      <a:lnTo>
                        <a:pt x="1348" y="34"/>
                      </a:lnTo>
                      <a:lnTo>
                        <a:pt x="1398" y="30"/>
                      </a:lnTo>
                      <a:lnTo>
                        <a:pt x="1447" y="25"/>
                      </a:lnTo>
                      <a:lnTo>
                        <a:pt x="1495" y="20"/>
                      </a:lnTo>
                      <a:lnTo>
                        <a:pt x="1544" y="15"/>
                      </a:lnTo>
                      <a:lnTo>
                        <a:pt x="1590" y="9"/>
                      </a:lnTo>
                      <a:lnTo>
                        <a:pt x="1638" y="2"/>
                      </a:lnTo>
                      <a:close/>
                    </a:path>
                  </a:pathLst>
                </a:custGeom>
                <a:gradFill>
                  <a:gsLst>
                    <a:gs pos="100000">
                      <a:schemeClr val="bg1">
                        <a:alpha val="45000"/>
                      </a:schemeClr>
                    </a:gs>
                    <a:gs pos="0">
                      <a:schemeClr val="bg1">
                        <a:alpha val="20000"/>
                      </a:schemeClr>
                    </a:gs>
                  </a:gsLst>
                  <a:lin ang="5400000" scaled="1"/>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grpSp>
          <p:grpSp>
            <p:nvGrpSpPr>
              <p:cNvPr id="40" name="Group 29">
                <a:extLst>
                  <a:ext uri="{FF2B5EF4-FFF2-40B4-BE49-F238E27FC236}">
                    <a16:creationId xmlns:a16="http://schemas.microsoft.com/office/drawing/2014/main" xmlns="" id="{39555B23-FF04-4FF4-8979-1203D1BE29EB}"/>
                  </a:ext>
                </a:extLst>
              </p:cNvPr>
              <p:cNvGrpSpPr/>
              <p:nvPr/>
            </p:nvGrpSpPr>
            <p:grpSpPr>
              <a:xfrm>
                <a:off x="3730425" y="3631183"/>
                <a:ext cx="2177662" cy="6268134"/>
                <a:chOff x="3000179" y="211125"/>
                <a:chExt cx="1292141" cy="3719266"/>
              </a:xfrm>
            </p:grpSpPr>
            <p:sp>
              <p:nvSpPr>
                <p:cNvPr id="41" name="Freeform 26">
                  <a:extLst>
                    <a:ext uri="{FF2B5EF4-FFF2-40B4-BE49-F238E27FC236}">
                      <a16:creationId xmlns:a16="http://schemas.microsoft.com/office/drawing/2014/main" xmlns="" id="{58C7BB2B-68CD-4840-8DD2-EA19CDF42332}"/>
                    </a:ext>
                  </a:extLst>
                </p:cNvPr>
                <p:cNvSpPr>
                  <a:spLocks/>
                </p:cNvSpPr>
                <p:nvPr/>
              </p:nvSpPr>
              <p:spPr bwMode="auto">
                <a:xfrm>
                  <a:off x="3038276" y="211125"/>
                  <a:ext cx="1254044" cy="3719266"/>
                </a:xfrm>
                <a:custGeom>
                  <a:avLst/>
                  <a:gdLst>
                    <a:gd name="T0" fmla="*/ 0 w 4741"/>
                    <a:gd name="T1" fmla="*/ 0 h 14059"/>
                    <a:gd name="T2" fmla="*/ 3656 w 4741"/>
                    <a:gd name="T3" fmla="*/ 0 h 14059"/>
                    <a:gd name="T4" fmla="*/ 3712 w 4741"/>
                    <a:gd name="T5" fmla="*/ 1 h 14059"/>
                    <a:gd name="T6" fmla="*/ 3767 w 4741"/>
                    <a:gd name="T7" fmla="*/ 4 h 14059"/>
                    <a:gd name="T8" fmla="*/ 3820 w 4741"/>
                    <a:gd name="T9" fmla="*/ 12 h 14059"/>
                    <a:gd name="T10" fmla="*/ 3874 w 4741"/>
                    <a:gd name="T11" fmla="*/ 22 h 14059"/>
                    <a:gd name="T12" fmla="*/ 3926 w 4741"/>
                    <a:gd name="T13" fmla="*/ 34 h 14059"/>
                    <a:gd name="T14" fmla="*/ 3978 w 4741"/>
                    <a:gd name="T15" fmla="*/ 49 h 14059"/>
                    <a:gd name="T16" fmla="*/ 4028 w 4741"/>
                    <a:gd name="T17" fmla="*/ 66 h 14059"/>
                    <a:gd name="T18" fmla="*/ 4077 w 4741"/>
                    <a:gd name="T19" fmla="*/ 85 h 14059"/>
                    <a:gd name="T20" fmla="*/ 4125 w 4741"/>
                    <a:gd name="T21" fmla="*/ 107 h 14059"/>
                    <a:gd name="T22" fmla="*/ 4172 w 4741"/>
                    <a:gd name="T23" fmla="*/ 131 h 14059"/>
                    <a:gd name="T24" fmla="*/ 4217 w 4741"/>
                    <a:gd name="T25" fmla="*/ 157 h 14059"/>
                    <a:gd name="T26" fmla="*/ 4262 w 4741"/>
                    <a:gd name="T27" fmla="*/ 186 h 14059"/>
                    <a:gd name="T28" fmla="*/ 4304 w 4741"/>
                    <a:gd name="T29" fmla="*/ 215 h 14059"/>
                    <a:gd name="T30" fmla="*/ 4345 w 4741"/>
                    <a:gd name="T31" fmla="*/ 247 h 14059"/>
                    <a:gd name="T32" fmla="*/ 4385 w 4741"/>
                    <a:gd name="T33" fmla="*/ 281 h 14059"/>
                    <a:gd name="T34" fmla="*/ 4422 w 4741"/>
                    <a:gd name="T35" fmla="*/ 318 h 14059"/>
                    <a:gd name="T36" fmla="*/ 4458 w 4741"/>
                    <a:gd name="T37" fmla="*/ 356 h 14059"/>
                    <a:gd name="T38" fmla="*/ 4492 w 4741"/>
                    <a:gd name="T39" fmla="*/ 395 h 14059"/>
                    <a:gd name="T40" fmla="*/ 4525 w 4741"/>
                    <a:gd name="T41" fmla="*/ 436 h 14059"/>
                    <a:gd name="T42" fmla="*/ 4555 w 4741"/>
                    <a:gd name="T43" fmla="*/ 479 h 14059"/>
                    <a:gd name="T44" fmla="*/ 4583 w 4741"/>
                    <a:gd name="T45" fmla="*/ 523 h 14059"/>
                    <a:gd name="T46" fmla="*/ 4609 w 4741"/>
                    <a:gd name="T47" fmla="*/ 568 h 14059"/>
                    <a:gd name="T48" fmla="*/ 4633 w 4741"/>
                    <a:gd name="T49" fmla="*/ 614 h 14059"/>
                    <a:gd name="T50" fmla="*/ 4655 w 4741"/>
                    <a:gd name="T51" fmla="*/ 662 h 14059"/>
                    <a:gd name="T52" fmla="*/ 4675 w 4741"/>
                    <a:gd name="T53" fmla="*/ 712 h 14059"/>
                    <a:gd name="T54" fmla="*/ 4692 w 4741"/>
                    <a:gd name="T55" fmla="*/ 763 h 14059"/>
                    <a:gd name="T56" fmla="*/ 4706 w 4741"/>
                    <a:gd name="T57" fmla="*/ 814 h 14059"/>
                    <a:gd name="T58" fmla="*/ 4719 w 4741"/>
                    <a:gd name="T59" fmla="*/ 866 h 14059"/>
                    <a:gd name="T60" fmla="*/ 4728 w 4741"/>
                    <a:gd name="T61" fmla="*/ 919 h 14059"/>
                    <a:gd name="T62" fmla="*/ 4735 w 4741"/>
                    <a:gd name="T63" fmla="*/ 973 h 14059"/>
                    <a:gd name="T64" fmla="*/ 4740 w 4741"/>
                    <a:gd name="T65" fmla="*/ 1028 h 14059"/>
                    <a:gd name="T66" fmla="*/ 4741 w 4741"/>
                    <a:gd name="T67" fmla="*/ 1084 h 14059"/>
                    <a:gd name="T68" fmla="*/ 4741 w 4741"/>
                    <a:gd name="T69" fmla="*/ 14059 h 14059"/>
                    <a:gd name="T70" fmla="*/ 0 w 4741"/>
                    <a:gd name="T71" fmla="*/ 0 h 14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41" h="14059">
                      <a:moveTo>
                        <a:pt x="0" y="0"/>
                      </a:moveTo>
                      <a:lnTo>
                        <a:pt x="3656" y="0"/>
                      </a:lnTo>
                      <a:lnTo>
                        <a:pt x="3712" y="1"/>
                      </a:lnTo>
                      <a:lnTo>
                        <a:pt x="3767" y="4"/>
                      </a:lnTo>
                      <a:lnTo>
                        <a:pt x="3820" y="12"/>
                      </a:lnTo>
                      <a:lnTo>
                        <a:pt x="3874" y="22"/>
                      </a:lnTo>
                      <a:lnTo>
                        <a:pt x="3926" y="34"/>
                      </a:lnTo>
                      <a:lnTo>
                        <a:pt x="3978" y="49"/>
                      </a:lnTo>
                      <a:lnTo>
                        <a:pt x="4028" y="66"/>
                      </a:lnTo>
                      <a:lnTo>
                        <a:pt x="4077" y="85"/>
                      </a:lnTo>
                      <a:lnTo>
                        <a:pt x="4125" y="107"/>
                      </a:lnTo>
                      <a:lnTo>
                        <a:pt x="4172" y="131"/>
                      </a:lnTo>
                      <a:lnTo>
                        <a:pt x="4217" y="157"/>
                      </a:lnTo>
                      <a:lnTo>
                        <a:pt x="4262" y="186"/>
                      </a:lnTo>
                      <a:lnTo>
                        <a:pt x="4304" y="215"/>
                      </a:lnTo>
                      <a:lnTo>
                        <a:pt x="4345" y="247"/>
                      </a:lnTo>
                      <a:lnTo>
                        <a:pt x="4385" y="281"/>
                      </a:lnTo>
                      <a:lnTo>
                        <a:pt x="4422" y="318"/>
                      </a:lnTo>
                      <a:lnTo>
                        <a:pt x="4458" y="356"/>
                      </a:lnTo>
                      <a:lnTo>
                        <a:pt x="4492" y="395"/>
                      </a:lnTo>
                      <a:lnTo>
                        <a:pt x="4525" y="436"/>
                      </a:lnTo>
                      <a:lnTo>
                        <a:pt x="4555" y="479"/>
                      </a:lnTo>
                      <a:lnTo>
                        <a:pt x="4583" y="523"/>
                      </a:lnTo>
                      <a:lnTo>
                        <a:pt x="4609" y="568"/>
                      </a:lnTo>
                      <a:lnTo>
                        <a:pt x="4633" y="614"/>
                      </a:lnTo>
                      <a:lnTo>
                        <a:pt x="4655" y="662"/>
                      </a:lnTo>
                      <a:lnTo>
                        <a:pt x="4675" y="712"/>
                      </a:lnTo>
                      <a:lnTo>
                        <a:pt x="4692" y="763"/>
                      </a:lnTo>
                      <a:lnTo>
                        <a:pt x="4706" y="814"/>
                      </a:lnTo>
                      <a:lnTo>
                        <a:pt x="4719" y="866"/>
                      </a:lnTo>
                      <a:lnTo>
                        <a:pt x="4728" y="919"/>
                      </a:lnTo>
                      <a:lnTo>
                        <a:pt x="4735" y="973"/>
                      </a:lnTo>
                      <a:lnTo>
                        <a:pt x="4740" y="1028"/>
                      </a:lnTo>
                      <a:lnTo>
                        <a:pt x="4741" y="1084"/>
                      </a:lnTo>
                      <a:lnTo>
                        <a:pt x="4741" y="14059"/>
                      </a:lnTo>
                      <a:lnTo>
                        <a:pt x="0" y="0"/>
                      </a:lnTo>
                      <a:close/>
                    </a:path>
                  </a:pathLst>
                </a:custGeom>
                <a:gradFill flip="none" rotWithShape="1">
                  <a:gsLst>
                    <a:gs pos="65000">
                      <a:schemeClr val="bg1">
                        <a:alpha val="0"/>
                      </a:schemeClr>
                    </a:gs>
                    <a:gs pos="0">
                      <a:schemeClr val="bg1">
                        <a:alpha val="50000"/>
                      </a:schemeClr>
                    </a:gs>
                  </a:gsLst>
                  <a:lin ang="5400000" scaled="1"/>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42" name="Freeform 27">
                  <a:extLst>
                    <a:ext uri="{FF2B5EF4-FFF2-40B4-BE49-F238E27FC236}">
                      <a16:creationId xmlns:a16="http://schemas.microsoft.com/office/drawing/2014/main" xmlns="" id="{EEF35464-C7F4-4AEB-8705-34D4E76FDBA8}"/>
                    </a:ext>
                  </a:extLst>
                </p:cNvPr>
                <p:cNvSpPr>
                  <a:spLocks/>
                </p:cNvSpPr>
                <p:nvPr/>
              </p:nvSpPr>
              <p:spPr bwMode="auto">
                <a:xfrm>
                  <a:off x="3000179" y="531778"/>
                  <a:ext cx="430185" cy="88894"/>
                </a:xfrm>
                <a:custGeom>
                  <a:avLst/>
                  <a:gdLst>
                    <a:gd name="T0" fmla="*/ 1456 w 1626"/>
                    <a:gd name="T1" fmla="*/ 0 h 338"/>
                    <a:gd name="T2" fmla="*/ 1490 w 1626"/>
                    <a:gd name="T3" fmla="*/ 3 h 338"/>
                    <a:gd name="T4" fmla="*/ 1522 w 1626"/>
                    <a:gd name="T5" fmla="*/ 12 h 338"/>
                    <a:gd name="T6" fmla="*/ 1550 w 1626"/>
                    <a:gd name="T7" fmla="*/ 28 h 338"/>
                    <a:gd name="T8" fmla="*/ 1576 w 1626"/>
                    <a:gd name="T9" fmla="*/ 49 h 338"/>
                    <a:gd name="T10" fmla="*/ 1597 w 1626"/>
                    <a:gd name="T11" fmla="*/ 74 h 338"/>
                    <a:gd name="T12" fmla="*/ 1612 w 1626"/>
                    <a:gd name="T13" fmla="*/ 104 h 338"/>
                    <a:gd name="T14" fmla="*/ 1622 w 1626"/>
                    <a:gd name="T15" fmla="*/ 135 h 338"/>
                    <a:gd name="T16" fmla="*/ 1626 w 1626"/>
                    <a:gd name="T17" fmla="*/ 169 h 338"/>
                    <a:gd name="T18" fmla="*/ 1625 w 1626"/>
                    <a:gd name="T19" fmla="*/ 187 h 338"/>
                    <a:gd name="T20" fmla="*/ 1618 w 1626"/>
                    <a:gd name="T21" fmla="*/ 220 h 338"/>
                    <a:gd name="T22" fmla="*/ 1605 w 1626"/>
                    <a:gd name="T23" fmla="*/ 249 h 338"/>
                    <a:gd name="T24" fmla="*/ 1587 w 1626"/>
                    <a:gd name="T25" fmla="*/ 277 h 338"/>
                    <a:gd name="T26" fmla="*/ 1564 w 1626"/>
                    <a:gd name="T27" fmla="*/ 300 h 338"/>
                    <a:gd name="T28" fmla="*/ 1537 w 1626"/>
                    <a:gd name="T29" fmla="*/ 318 h 338"/>
                    <a:gd name="T30" fmla="*/ 1506 w 1626"/>
                    <a:gd name="T31" fmla="*/ 330 h 338"/>
                    <a:gd name="T32" fmla="*/ 1474 w 1626"/>
                    <a:gd name="T33" fmla="*/ 337 h 338"/>
                    <a:gd name="T34" fmla="*/ 170 w 1626"/>
                    <a:gd name="T35" fmla="*/ 338 h 338"/>
                    <a:gd name="T36" fmla="*/ 136 w 1626"/>
                    <a:gd name="T37" fmla="*/ 335 h 338"/>
                    <a:gd name="T38" fmla="*/ 104 w 1626"/>
                    <a:gd name="T39" fmla="*/ 325 h 338"/>
                    <a:gd name="T40" fmla="*/ 76 w 1626"/>
                    <a:gd name="T41" fmla="*/ 310 h 338"/>
                    <a:gd name="T42" fmla="*/ 51 w 1626"/>
                    <a:gd name="T43" fmla="*/ 288 h 338"/>
                    <a:gd name="T44" fmla="*/ 30 w 1626"/>
                    <a:gd name="T45" fmla="*/ 263 h 338"/>
                    <a:gd name="T46" fmla="*/ 14 w 1626"/>
                    <a:gd name="T47" fmla="*/ 235 h 338"/>
                    <a:gd name="T48" fmla="*/ 4 w 1626"/>
                    <a:gd name="T49" fmla="*/ 203 h 338"/>
                    <a:gd name="T50" fmla="*/ 0 w 1626"/>
                    <a:gd name="T51" fmla="*/ 169 h 338"/>
                    <a:gd name="T52" fmla="*/ 1 w 1626"/>
                    <a:gd name="T53" fmla="*/ 151 h 338"/>
                    <a:gd name="T54" fmla="*/ 8 w 1626"/>
                    <a:gd name="T55" fmla="*/ 118 h 338"/>
                    <a:gd name="T56" fmla="*/ 21 w 1626"/>
                    <a:gd name="T57" fmla="*/ 89 h 338"/>
                    <a:gd name="T58" fmla="*/ 39 w 1626"/>
                    <a:gd name="T59" fmla="*/ 61 h 338"/>
                    <a:gd name="T60" fmla="*/ 62 w 1626"/>
                    <a:gd name="T61" fmla="*/ 39 h 338"/>
                    <a:gd name="T62" fmla="*/ 89 w 1626"/>
                    <a:gd name="T63" fmla="*/ 20 h 338"/>
                    <a:gd name="T64" fmla="*/ 120 w 1626"/>
                    <a:gd name="T65" fmla="*/ 7 h 338"/>
                    <a:gd name="T66" fmla="*/ 153 w 1626"/>
                    <a:gd name="T67" fmla="*/ 1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6" h="338">
                      <a:moveTo>
                        <a:pt x="170" y="0"/>
                      </a:moveTo>
                      <a:lnTo>
                        <a:pt x="1456" y="0"/>
                      </a:lnTo>
                      <a:lnTo>
                        <a:pt x="1474" y="1"/>
                      </a:lnTo>
                      <a:lnTo>
                        <a:pt x="1490" y="3"/>
                      </a:lnTo>
                      <a:lnTo>
                        <a:pt x="1506" y="7"/>
                      </a:lnTo>
                      <a:lnTo>
                        <a:pt x="1522" y="12"/>
                      </a:lnTo>
                      <a:lnTo>
                        <a:pt x="1537" y="20"/>
                      </a:lnTo>
                      <a:lnTo>
                        <a:pt x="1550" y="28"/>
                      </a:lnTo>
                      <a:lnTo>
                        <a:pt x="1564" y="39"/>
                      </a:lnTo>
                      <a:lnTo>
                        <a:pt x="1576" y="49"/>
                      </a:lnTo>
                      <a:lnTo>
                        <a:pt x="1587" y="61"/>
                      </a:lnTo>
                      <a:lnTo>
                        <a:pt x="1597" y="74"/>
                      </a:lnTo>
                      <a:lnTo>
                        <a:pt x="1605" y="89"/>
                      </a:lnTo>
                      <a:lnTo>
                        <a:pt x="1612" y="104"/>
                      </a:lnTo>
                      <a:lnTo>
                        <a:pt x="1618" y="118"/>
                      </a:lnTo>
                      <a:lnTo>
                        <a:pt x="1622" y="135"/>
                      </a:lnTo>
                      <a:lnTo>
                        <a:pt x="1625" y="151"/>
                      </a:lnTo>
                      <a:lnTo>
                        <a:pt x="1626" y="169"/>
                      </a:lnTo>
                      <a:lnTo>
                        <a:pt x="1626" y="169"/>
                      </a:lnTo>
                      <a:lnTo>
                        <a:pt x="1625" y="187"/>
                      </a:lnTo>
                      <a:lnTo>
                        <a:pt x="1622" y="203"/>
                      </a:lnTo>
                      <a:lnTo>
                        <a:pt x="1618" y="220"/>
                      </a:lnTo>
                      <a:lnTo>
                        <a:pt x="1612" y="235"/>
                      </a:lnTo>
                      <a:lnTo>
                        <a:pt x="1605" y="249"/>
                      </a:lnTo>
                      <a:lnTo>
                        <a:pt x="1597" y="263"/>
                      </a:lnTo>
                      <a:lnTo>
                        <a:pt x="1587" y="277"/>
                      </a:lnTo>
                      <a:lnTo>
                        <a:pt x="1576" y="288"/>
                      </a:lnTo>
                      <a:lnTo>
                        <a:pt x="1564" y="300"/>
                      </a:lnTo>
                      <a:lnTo>
                        <a:pt x="1550" y="310"/>
                      </a:lnTo>
                      <a:lnTo>
                        <a:pt x="1537" y="318"/>
                      </a:lnTo>
                      <a:lnTo>
                        <a:pt x="1522" y="325"/>
                      </a:lnTo>
                      <a:lnTo>
                        <a:pt x="1506" y="330"/>
                      </a:lnTo>
                      <a:lnTo>
                        <a:pt x="1490" y="335"/>
                      </a:lnTo>
                      <a:lnTo>
                        <a:pt x="1474" y="337"/>
                      </a:lnTo>
                      <a:lnTo>
                        <a:pt x="1456" y="338"/>
                      </a:lnTo>
                      <a:lnTo>
                        <a:pt x="170" y="338"/>
                      </a:lnTo>
                      <a:lnTo>
                        <a:pt x="153" y="337"/>
                      </a:lnTo>
                      <a:lnTo>
                        <a:pt x="136" y="335"/>
                      </a:lnTo>
                      <a:lnTo>
                        <a:pt x="120" y="330"/>
                      </a:lnTo>
                      <a:lnTo>
                        <a:pt x="104" y="325"/>
                      </a:lnTo>
                      <a:lnTo>
                        <a:pt x="89" y="318"/>
                      </a:lnTo>
                      <a:lnTo>
                        <a:pt x="76" y="310"/>
                      </a:lnTo>
                      <a:lnTo>
                        <a:pt x="62" y="300"/>
                      </a:lnTo>
                      <a:lnTo>
                        <a:pt x="51" y="288"/>
                      </a:lnTo>
                      <a:lnTo>
                        <a:pt x="39" y="277"/>
                      </a:lnTo>
                      <a:lnTo>
                        <a:pt x="30" y="263"/>
                      </a:lnTo>
                      <a:lnTo>
                        <a:pt x="21" y="249"/>
                      </a:lnTo>
                      <a:lnTo>
                        <a:pt x="14" y="235"/>
                      </a:lnTo>
                      <a:lnTo>
                        <a:pt x="8" y="220"/>
                      </a:lnTo>
                      <a:lnTo>
                        <a:pt x="4" y="203"/>
                      </a:lnTo>
                      <a:lnTo>
                        <a:pt x="1" y="187"/>
                      </a:lnTo>
                      <a:lnTo>
                        <a:pt x="0" y="169"/>
                      </a:lnTo>
                      <a:lnTo>
                        <a:pt x="0" y="169"/>
                      </a:lnTo>
                      <a:lnTo>
                        <a:pt x="1" y="151"/>
                      </a:lnTo>
                      <a:lnTo>
                        <a:pt x="4" y="135"/>
                      </a:lnTo>
                      <a:lnTo>
                        <a:pt x="8" y="118"/>
                      </a:lnTo>
                      <a:lnTo>
                        <a:pt x="14" y="104"/>
                      </a:lnTo>
                      <a:lnTo>
                        <a:pt x="21" y="89"/>
                      </a:lnTo>
                      <a:lnTo>
                        <a:pt x="30" y="74"/>
                      </a:lnTo>
                      <a:lnTo>
                        <a:pt x="39" y="61"/>
                      </a:lnTo>
                      <a:lnTo>
                        <a:pt x="51" y="49"/>
                      </a:lnTo>
                      <a:lnTo>
                        <a:pt x="62" y="39"/>
                      </a:lnTo>
                      <a:lnTo>
                        <a:pt x="76" y="28"/>
                      </a:lnTo>
                      <a:lnTo>
                        <a:pt x="89" y="20"/>
                      </a:lnTo>
                      <a:lnTo>
                        <a:pt x="104" y="12"/>
                      </a:lnTo>
                      <a:lnTo>
                        <a:pt x="120" y="7"/>
                      </a:lnTo>
                      <a:lnTo>
                        <a:pt x="136" y="3"/>
                      </a:lnTo>
                      <a:lnTo>
                        <a:pt x="153" y="1"/>
                      </a:lnTo>
                      <a:lnTo>
                        <a:pt x="170" y="0"/>
                      </a:lnTo>
                      <a:close/>
                    </a:path>
                  </a:pathLst>
                </a:custGeom>
                <a:gradFill flip="none" rotWithShape="1">
                  <a:gsLst>
                    <a:gs pos="100000">
                      <a:srgbClr val="060606"/>
                    </a:gs>
                    <a:gs pos="62000">
                      <a:srgbClr val="3C3C3C"/>
                    </a:gs>
                    <a:gs pos="45000">
                      <a:schemeClr val="tx1">
                        <a:lumMod val="75000"/>
                        <a:lumOff val="25000"/>
                      </a:schemeClr>
                    </a:gs>
                    <a:gs pos="0">
                      <a:schemeClr val="tx1"/>
                    </a:gs>
                  </a:gsLst>
                  <a:lin ang="5400000" scaled="1"/>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43" name="Freeform 28">
                  <a:extLst>
                    <a:ext uri="{FF2B5EF4-FFF2-40B4-BE49-F238E27FC236}">
                      <a16:creationId xmlns:a16="http://schemas.microsoft.com/office/drawing/2014/main" xmlns="" id="{9D2A6772-5AB0-4C3F-85E4-62F8A60D90B4}"/>
                    </a:ext>
                  </a:extLst>
                </p:cNvPr>
                <p:cNvSpPr>
                  <a:spLocks/>
                </p:cNvSpPr>
                <p:nvPr/>
              </p:nvSpPr>
              <p:spPr bwMode="auto">
                <a:xfrm>
                  <a:off x="3025576" y="546063"/>
                  <a:ext cx="379388" cy="52385"/>
                </a:xfrm>
                <a:custGeom>
                  <a:avLst/>
                  <a:gdLst>
                    <a:gd name="T0" fmla="*/ 1360 w 1434"/>
                    <a:gd name="T1" fmla="*/ 0 h 200"/>
                    <a:gd name="T2" fmla="*/ 1375 w 1434"/>
                    <a:gd name="T3" fmla="*/ 3 h 200"/>
                    <a:gd name="T4" fmla="*/ 1388 w 1434"/>
                    <a:gd name="T5" fmla="*/ 6 h 200"/>
                    <a:gd name="T6" fmla="*/ 1401 w 1434"/>
                    <a:gd name="T7" fmla="*/ 13 h 200"/>
                    <a:gd name="T8" fmla="*/ 1412 w 1434"/>
                    <a:gd name="T9" fmla="*/ 22 h 200"/>
                    <a:gd name="T10" fmla="*/ 1421 w 1434"/>
                    <a:gd name="T11" fmla="*/ 33 h 200"/>
                    <a:gd name="T12" fmla="*/ 1428 w 1434"/>
                    <a:gd name="T13" fmla="*/ 46 h 200"/>
                    <a:gd name="T14" fmla="*/ 1433 w 1434"/>
                    <a:gd name="T15" fmla="*/ 60 h 200"/>
                    <a:gd name="T16" fmla="*/ 1434 w 1434"/>
                    <a:gd name="T17" fmla="*/ 75 h 200"/>
                    <a:gd name="T18" fmla="*/ 1434 w 1434"/>
                    <a:gd name="T19" fmla="*/ 134 h 200"/>
                    <a:gd name="T20" fmla="*/ 1430 w 1434"/>
                    <a:gd name="T21" fmla="*/ 147 h 200"/>
                    <a:gd name="T22" fmla="*/ 1425 w 1434"/>
                    <a:gd name="T23" fmla="*/ 161 h 200"/>
                    <a:gd name="T24" fmla="*/ 1417 w 1434"/>
                    <a:gd name="T25" fmla="*/ 172 h 200"/>
                    <a:gd name="T26" fmla="*/ 1407 w 1434"/>
                    <a:gd name="T27" fmla="*/ 183 h 200"/>
                    <a:gd name="T28" fmla="*/ 1395 w 1434"/>
                    <a:gd name="T29" fmla="*/ 191 h 200"/>
                    <a:gd name="T30" fmla="*/ 1381 w 1434"/>
                    <a:gd name="T31" fmla="*/ 196 h 200"/>
                    <a:gd name="T32" fmla="*/ 1367 w 1434"/>
                    <a:gd name="T33" fmla="*/ 200 h 200"/>
                    <a:gd name="T34" fmla="*/ 75 w 1434"/>
                    <a:gd name="T35" fmla="*/ 200 h 200"/>
                    <a:gd name="T36" fmla="*/ 59 w 1434"/>
                    <a:gd name="T37" fmla="*/ 199 h 200"/>
                    <a:gd name="T38" fmla="*/ 46 w 1434"/>
                    <a:gd name="T39" fmla="*/ 194 h 200"/>
                    <a:gd name="T40" fmla="*/ 33 w 1434"/>
                    <a:gd name="T41" fmla="*/ 187 h 200"/>
                    <a:gd name="T42" fmla="*/ 22 w 1434"/>
                    <a:gd name="T43" fmla="*/ 178 h 200"/>
                    <a:gd name="T44" fmla="*/ 13 w 1434"/>
                    <a:gd name="T45" fmla="*/ 167 h 200"/>
                    <a:gd name="T46" fmla="*/ 6 w 1434"/>
                    <a:gd name="T47" fmla="*/ 154 h 200"/>
                    <a:gd name="T48" fmla="*/ 2 w 1434"/>
                    <a:gd name="T49" fmla="*/ 140 h 200"/>
                    <a:gd name="T50" fmla="*/ 0 w 1434"/>
                    <a:gd name="T51" fmla="*/ 126 h 200"/>
                    <a:gd name="T52" fmla="*/ 1 w 1434"/>
                    <a:gd name="T53" fmla="*/ 68 h 200"/>
                    <a:gd name="T54" fmla="*/ 4 w 1434"/>
                    <a:gd name="T55" fmla="*/ 53 h 200"/>
                    <a:gd name="T56" fmla="*/ 9 w 1434"/>
                    <a:gd name="T57" fmla="*/ 39 h 200"/>
                    <a:gd name="T58" fmla="*/ 17 w 1434"/>
                    <a:gd name="T59" fmla="*/ 28 h 200"/>
                    <a:gd name="T60" fmla="*/ 28 w 1434"/>
                    <a:gd name="T61" fmla="*/ 17 h 200"/>
                    <a:gd name="T62" fmla="*/ 40 w 1434"/>
                    <a:gd name="T63" fmla="*/ 9 h 200"/>
                    <a:gd name="T64" fmla="*/ 53 w 1434"/>
                    <a:gd name="T65" fmla="*/ 4 h 200"/>
                    <a:gd name="T66" fmla="*/ 67 w 1434"/>
                    <a:gd name="T67" fmla="*/ 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4" h="200">
                      <a:moveTo>
                        <a:pt x="75" y="0"/>
                      </a:moveTo>
                      <a:lnTo>
                        <a:pt x="1360" y="0"/>
                      </a:lnTo>
                      <a:lnTo>
                        <a:pt x="1367" y="1"/>
                      </a:lnTo>
                      <a:lnTo>
                        <a:pt x="1375" y="3"/>
                      </a:lnTo>
                      <a:lnTo>
                        <a:pt x="1381" y="4"/>
                      </a:lnTo>
                      <a:lnTo>
                        <a:pt x="1388" y="6"/>
                      </a:lnTo>
                      <a:lnTo>
                        <a:pt x="1395" y="9"/>
                      </a:lnTo>
                      <a:lnTo>
                        <a:pt x="1401" y="13"/>
                      </a:lnTo>
                      <a:lnTo>
                        <a:pt x="1407" y="17"/>
                      </a:lnTo>
                      <a:lnTo>
                        <a:pt x="1412" y="22"/>
                      </a:lnTo>
                      <a:lnTo>
                        <a:pt x="1417" y="28"/>
                      </a:lnTo>
                      <a:lnTo>
                        <a:pt x="1421" y="33"/>
                      </a:lnTo>
                      <a:lnTo>
                        <a:pt x="1425" y="39"/>
                      </a:lnTo>
                      <a:lnTo>
                        <a:pt x="1428" y="46"/>
                      </a:lnTo>
                      <a:lnTo>
                        <a:pt x="1430" y="53"/>
                      </a:lnTo>
                      <a:lnTo>
                        <a:pt x="1433" y="60"/>
                      </a:lnTo>
                      <a:lnTo>
                        <a:pt x="1434" y="68"/>
                      </a:lnTo>
                      <a:lnTo>
                        <a:pt x="1434" y="75"/>
                      </a:lnTo>
                      <a:lnTo>
                        <a:pt x="1434" y="126"/>
                      </a:lnTo>
                      <a:lnTo>
                        <a:pt x="1434" y="134"/>
                      </a:lnTo>
                      <a:lnTo>
                        <a:pt x="1433" y="140"/>
                      </a:lnTo>
                      <a:lnTo>
                        <a:pt x="1430" y="147"/>
                      </a:lnTo>
                      <a:lnTo>
                        <a:pt x="1428" y="154"/>
                      </a:lnTo>
                      <a:lnTo>
                        <a:pt x="1425" y="161"/>
                      </a:lnTo>
                      <a:lnTo>
                        <a:pt x="1421" y="167"/>
                      </a:lnTo>
                      <a:lnTo>
                        <a:pt x="1417" y="172"/>
                      </a:lnTo>
                      <a:lnTo>
                        <a:pt x="1412" y="178"/>
                      </a:lnTo>
                      <a:lnTo>
                        <a:pt x="1407" y="183"/>
                      </a:lnTo>
                      <a:lnTo>
                        <a:pt x="1401" y="187"/>
                      </a:lnTo>
                      <a:lnTo>
                        <a:pt x="1395" y="191"/>
                      </a:lnTo>
                      <a:lnTo>
                        <a:pt x="1388" y="194"/>
                      </a:lnTo>
                      <a:lnTo>
                        <a:pt x="1381" y="196"/>
                      </a:lnTo>
                      <a:lnTo>
                        <a:pt x="1375" y="199"/>
                      </a:lnTo>
                      <a:lnTo>
                        <a:pt x="1367" y="200"/>
                      </a:lnTo>
                      <a:lnTo>
                        <a:pt x="1360" y="200"/>
                      </a:lnTo>
                      <a:lnTo>
                        <a:pt x="75" y="200"/>
                      </a:lnTo>
                      <a:lnTo>
                        <a:pt x="67" y="200"/>
                      </a:lnTo>
                      <a:lnTo>
                        <a:pt x="59" y="199"/>
                      </a:lnTo>
                      <a:lnTo>
                        <a:pt x="53" y="196"/>
                      </a:lnTo>
                      <a:lnTo>
                        <a:pt x="46" y="194"/>
                      </a:lnTo>
                      <a:lnTo>
                        <a:pt x="40" y="191"/>
                      </a:lnTo>
                      <a:lnTo>
                        <a:pt x="33" y="187"/>
                      </a:lnTo>
                      <a:lnTo>
                        <a:pt x="28" y="183"/>
                      </a:lnTo>
                      <a:lnTo>
                        <a:pt x="22" y="178"/>
                      </a:lnTo>
                      <a:lnTo>
                        <a:pt x="17" y="172"/>
                      </a:lnTo>
                      <a:lnTo>
                        <a:pt x="13" y="167"/>
                      </a:lnTo>
                      <a:lnTo>
                        <a:pt x="9" y="161"/>
                      </a:lnTo>
                      <a:lnTo>
                        <a:pt x="6" y="154"/>
                      </a:lnTo>
                      <a:lnTo>
                        <a:pt x="4" y="147"/>
                      </a:lnTo>
                      <a:lnTo>
                        <a:pt x="2" y="140"/>
                      </a:lnTo>
                      <a:lnTo>
                        <a:pt x="1" y="134"/>
                      </a:lnTo>
                      <a:lnTo>
                        <a:pt x="0" y="126"/>
                      </a:lnTo>
                      <a:lnTo>
                        <a:pt x="0" y="75"/>
                      </a:lnTo>
                      <a:lnTo>
                        <a:pt x="1" y="68"/>
                      </a:lnTo>
                      <a:lnTo>
                        <a:pt x="2" y="60"/>
                      </a:lnTo>
                      <a:lnTo>
                        <a:pt x="4" y="53"/>
                      </a:lnTo>
                      <a:lnTo>
                        <a:pt x="6" y="46"/>
                      </a:lnTo>
                      <a:lnTo>
                        <a:pt x="9" y="39"/>
                      </a:lnTo>
                      <a:lnTo>
                        <a:pt x="13" y="33"/>
                      </a:lnTo>
                      <a:lnTo>
                        <a:pt x="17" y="28"/>
                      </a:lnTo>
                      <a:lnTo>
                        <a:pt x="22" y="22"/>
                      </a:lnTo>
                      <a:lnTo>
                        <a:pt x="28" y="17"/>
                      </a:lnTo>
                      <a:lnTo>
                        <a:pt x="33" y="13"/>
                      </a:lnTo>
                      <a:lnTo>
                        <a:pt x="40" y="9"/>
                      </a:lnTo>
                      <a:lnTo>
                        <a:pt x="46" y="6"/>
                      </a:lnTo>
                      <a:lnTo>
                        <a:pt x="53" y="4"/>
                      </a:lnTo>
                      <a:lnTo>
                        <a:pt x="59" y="3"/>
                      </a:lnTo>
                      <a:lnTo>
                        <a:pt x="67" y="1"/>
                      </a:lnTo>
                      <a:lnTo>
                        <a:pt x="75" y="0"/>
                      </a:lnTo>
                      <a:close/>
                    </a:path>
                  </a:pathLst>
                </a:custGeom>
                <a:pattFill prst="pct60">
                  <a:fgClr>
                    <a:schemeClr val="tx1">
                      <a:lumMod val="65000"/>
                      <a:lumOff val="35000"/>
                    </a:schemeClr>
                  </a:fgClr>
                  <a:bgClr>
                    <a:schemeClr val="tx1">
                      <a:lumMod val="85000"/>
                      <a:lumOff val="15000"/>
                    </a:schemeClr>
                  </a:bgClr>
                </a:patt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44" name="Freeform 29">
                  <a:extLst>
                    <a:ext uri="{FF2B5EF4-FFF2-40B4-BE49-F238E27FC236}">
                      <a16:creationId xmlns:a16="http://schemas.microsoft.com/office/drawing/2014/main" xmlns="" id="{632D7E14-8338-498A-B95D-54C8AC0AF4C8}"/>
                    </a:ext>
                  </a:extLst>
                </p:cNvPr>
                <p:cNvSpPr>
                  <a:spLocks/>
                </p:cNvSpPr>
                <p:nvPr/>
              </p:nvSpPr>
              <p:spPr bwMode="auto">
                <a:xfrm>
                  <a:off x="3173201" y="353990"/>
                  <a:ext cx="92069" cy="90482"/>
                </a:xfrm>
                <a:custGeom>
                  <a:avLst/>
                  <a:gdLst>
                    <a:gd name="T0" fmla="*/ 189 w 345"/>
                    <a:gd name="T1" fmla="*/ 1 h 344"/>
                    <a:gd name="T2" fmla="*/ 224 w 345"/>
                    <a:gd name="T3" fmla="*/ 8 h 344"/>
                    <a:gd name="T4" fmla="*/ 254 w 345"/>
                    <a:gd name="T5" fmla="*/ 21 h 344"/>
                    <a:gd name="T6" fmla="*/ 282 w 345"/>
                    <a:gd name="T7" fmla="*/ 39 h 344"/>
                    <a:gd name="T8" fmla="*/ 305 w 345"/>
                    <a:gd name="T9" fmla="*/ 63 h 344"/>
                    <a:gd name="T10" fmla="*/ 324 w 345"/>
                    <a:gd name="T11" fmla="*/ 90 h 344"/>
                    <a:gd name="T12" fmla="*/ 337 w 345"/>
                    <a:gd name="T13" fmla="*/ 121 h 344"/>
                    <a:gd name="T14" fmla="*/ 343 w 345"/>
                    <a:gd name="T15" fmla="*/ 154 h 344"/>
                    <a:gd name="T16" fmla="*/ 343 w 345"/>
                    <a:gd name="T17" fmla="*/ 189 h 344"/>
                    <a:gd name="T18" fmla="*/ 337 w 345"/>
                    <a:gd name="T19" fmla="*/ 224 h 344"/>
                    <a:gd name="T20" fmla="*/ 324 w 345"/>
                    <a:gd name="T21" fmla="*/ 254 h 344"/>
                    <a:gd name="T22" fmla="*/ 305 w 345"/>
                    <a:gd name="T23" fmla="*/ 282 h 344"/>
                    <a:gd name="T24" fmla="*/ 282 w 345"/>
                    <a:gd name="T25" fmla="*/ 304 h 344"/>
                    <a:gd name="T26" fmla="*/ 254 w 345"/>
                    <a:gd name="T27" fmla="*/ 324 h 344"/>
                    <a:gd name="T28" fmla="*/ 224 w 345"/>
                    <a:gd name="T29" fmla="*/ 336 h 344"/>
                    <a:gd name="T30" fmla="*/ 189 w 345"/>
                    <a:gd name="T31" fmla="*/ 343 h 344"/>
                    <a:gd name="T32" fmla="*/ 155 w 345"/>
                    <a:gd name="T33" fmla="*/ 343 h 344"/>
                    <a:gd name="T34" fmla="*/ 121 w 345"/>
                    <a:gd name="T35" fmla="*/ 336 h 344"/>
                    <a:gd name="T36" fmla="*/ 90 w 345"/>
                    <a:gd name="T37" fmla="*/ 324 h 344"/>
                    <a:gd name="T38" fmla="*/ 63 w 345"/>
                    <a:gd name="T39" fmla="*/ 304 h 344"/>
                    <a:gd name="T40" fmla="*/ 39 w 345"/>
                    <a:gd name="T41" fmla="*/ 282 h 344"/>
                    <a:gd name="T42" fmla="*/ 21 w 345"/>
                    <a:gd name="T43" fmla="*/ 254 h 344"/>
                    <a:gd name="T44" fmla="*/ 8 w 345"/>
                    <a:gd name="T45" fmla="*/ 224 h 344"/>
                    <a:gd name="T46" fmla="*/ 1 w 345"/>
                    <a:gd name="T47" fmla="*/ 189 h 344"/>
                    <a:gd name="T48" fmla="*/ 1 w 345"/>
                    <a:gd name="T49" fmla="*/ 154 h 344"/>
                    <a:gd name="T50" fmla="*/ 8 w 345"/>
                    <a:gd name="T51" fmla="*/ 121 h 344"/>
                    <a:gd name="T52" fmla="*/ 21 w 345"/>
                    <a:gd name="T53" fmla="*/ 90 h 344"/>
                    <a:gd name="T54" fmla="*/ 39 w 345"/>
                    <a:gd name="T55" fmla="*/ 63 h 344"/>
                    <a:gd name="T56" fmla="*/ 63 w 345"/>
                    <a:gd name="T57" fmla="*/ 39 h 344"/>
                    <a:gd name="T58" fmla="*/ 90 w 345"/>
                    <a:gd name="T59" fmla="*/ 21 h 344"/>
                    <a:gd name="T60" fmla="*/ 121 w 345"/>
                    <a:gd name="T61" fmla="*/ 8 h 344"/>
                    <a:gd name="T62" fmla="*/ 155 w 345"/>
                    <a:gd name="T63" fmla="*/ 1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5" h="344">
                      <a:moveTo>
                        <a:pt x="172" y="0"/>
                      </a:moveTo>
                      <a:lnTo>
                        <a:pt x="189" y="1"/>
                      </a:lnTo>
                      <a:lnTo>
                        <a:pt x="207" y="3"/>
                      </a:lnTo>
                      <a:lnTo>
                        <a:pt x="224" y="8"/>
                      </a:lnTo>
                      <a:lnTo>
                        <a:pt x="240" y="14"/>
                      </a:lnTo>
                      <a:lnTo>
                        <a:pt x="254" y="21"/>
                      </a:lnTo>
                      <a:lnTo>
                        <a:pt x="268" y="30"/>
                      </a:lnTo>
                      <a:lnTo>
                        <a:pt x="282" y="39"/>
                      </a:lnTo>
                      <a:lnTo>
                        <a:pt x="294" y="50"/>
                      </a:lnTo>
                      <a:lnTo>
                        <a:pt x="305" y="63"/>
                      </a:lnTo>
                      <a:lnTo>
                        <a:pt x="315" y="75"/>
                      </a:lnTo>
                      <a:lnTo>
                        <a:pt x="324" y="90"/>
                      </a:lnTo>
                      <a:lnTo>
                        <a:pt x="331" y="105"/>
                      </a:lnTo>
                      <a:lnTo>
                        <a:pt x="337" y="121"/>
                      </a:lnTo>
                      <a:lnTo>
                        <a:pt x="341" y="137"/>
                      </a:lnTo>
                      <a:lnTo>
                        <a:pt x="343" y="154"/>
                      </a:lnTo>
                      <a:lnTo>
                        <a:pt x="345" y="172"/>
                      </a:lnTo>
                      <a:lnTo>
                        <a:pt x="343" y="189"/>
                      </a:lnTo>
                      <a:lnTo>
                        <a:pt x="341" y="206"/>
                      </a:lnTo>
                      <a:lnTo>
                        <a:pt x="337" y="224"/>
                      </a:lnTo>
                      <a:lnTo>
                        <a:pt x="331" y="239"/>
                      </a:lnTo>
                      <a:lnTo>
                        <a:pt x="324" y="254"/>
                      </a:lnTo>
                      <a:lnTo>
                        <a:pt x="315" y="268"/>
                      </a:lnTo>
                      <a:lnTo>
                        <a:pt x="305" y="282"/>
                      </a:lnTo>
                      <a:lnTo>
                        <a:pt x="294" y="294"/>
                      </a:lnTo>
                      <a:lnTo>
                        <a:pt x="282" y="304"/>
                      </a:lnTo>
                      <a:lnTo>
                        <a:pt x="268" y="315"/>
                      </a:lnTo>
                      <a:lnTo>
                        <a:pt x="254" y="324"/>
                      </a:lnTo>
                      <a:lnTo>
                        <a:pt x="240" y="331"/>
                      </a:lnTo>
                      <a:lnTo>
                        <a:pt x="224" y="336"/>
                      </a:lnTo>
                      <a:lnTo>
                        <a:pt x="207" y="341"/>
                      </a:lnTo>
                      <a:lnTo>
                        <a:pt x="189" y="343"/>
                      </a:lnTo>
                      <a:lnTo>
                        <a:pt x="172" y="344"/>
                      </a:lnTo>
                      <a:lnTo>
                        <a:pt x="155" y="343"/>
                      </a:lnTo>
                      <a:lnTo>
                        <a:pt x="138" y="341"/>
                      </a:lnTo>
                      <a:lnTo>
                        <a:pt x="121" y="336"/>
                      </a:lnTo>
                      <a:lnTo>
                        <a:pt x="105" y="331"/>
                      </a:lnTo>
                      <a:lnTo>
                        <a:pt x="90" y="324"/>
                      </a:lnTo>
                      <a:lnTo>
                        <a:pt x="76" y="315"/>
                      </a:lnTo>
                      <a:lnTo>
                        <a:pt x="63" y="304"/>
                      </a:lnTo>
                      <a:lnTo>
                        <a:pt x="50" y="294"/>
                      </a:lnTo>
                      <a:lnTo>
                        <a:pt x="39" y="282"/>
                      </a:lnTo>
                      <a:lnTo>
                        <a:pt x="30" y="268"/>
                      </a:lnTo>
                      <a:lnTo>
                        <a:pt x="21" y="254"/>
                      </a:lnTo>
                      <a:lnTo>
                        <a:pt x="14" y="239"/>
                      </a:lnTo>
                      <a:lnTo>
                        <a:pt x="8" y="224"/>
                      </a:lnTo>
                      <a:lnTo>
                        <a:pt x="3" y="206"/>
                      </a:lnTo>
                      <a:lnTo>
                        <a:pt x="1" y="189"/>
                      </a:lnTo>
                      <a:lnTo>
                        <a:pt x="0" y="172"/>
                      </a:lnTo>
                      <a:lnTo>
                        <a:pt x="1" y="154"/>
                      </a:lnTo>
                      <a:lnTo>
                        <a:pt x="3" y="137"/>
                      </a:lnTo>
                      <a:lnTo>
                        <a:pt x="8" y="121"/>
                      </a:lnTo>
                      <a:lnTo>
                        <a:pt x="14" y="105"/>
                      </a:lnTo>
                      <a:lnTo>
                        <a:pt x="21" y="90"/>
                      </a:lnTo>
                      <a:lnTo>
                        <a:pt x="30" y="75"/>
                      </a:lnTo>
                      <a:lnTo>
                        <a:pt x="39" y="63"/>
                      </a:lnTo>
                      <a:lnTo>
                        <a:pt x="50" y="50"/>
                      </a:lnTo>
                      <a:lnTo>
                        <a:pt x="63" y="39"/>
                      </a:lnTo>
                      <a:lnTo>
                        <a:pt x="76" y="30"/>
                      </a:lnTo>
                      <a:lnTo>
                        <a:pt x="90" y="21"/>
                      </a:lnTo>
                      <a:lnTo>
                        <a:pt x="105" y="14"/>
                      </a:lnTo>
                      <a:lnTo>
                        <a:pt x="121" y="8"/>
                      </a:lnTo>
                      <a:lnTo>
                        <a:pt x="138" y="3"/>
                      </a:lnTo>
                      <a:lnTo>
                        <a:pt x="155" y="1"/>
                      </a:lnTo>
                      <a:lnTo>
                        <a:pt x="172" y="0"/>
                      </a:lnTo>
                      <a:close/>
                    </a:path>
                  </a:pathLst>
                </a:custGeom>
                <a:gradFill flip="none" rotWithShape="1">
                  <a:gsLst>
                    <a:gs pos="65000">
                      <a:schemeClr val="tx1">
                        <a:lumMod val="75000"/>
                        <a:lumOff val="25000"/>
                      </a:schemeClr>
                    </a:gs>
                    <a:gs pos="0">
                      <a:schemeClr val="tx1"/>
                    </a:gs>
                  </a:gsLst>
                  <a:path path="circle">
                    <a:fillToRect l="50000" t="50000" r="50000" b="50000"/>
                  </a:path>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45" name="Freeform 30">
                  <a:extLst>
                    <a:ext uri="{FF2B5EF4-FFF2-40B4-BE49-F238E27FC236}">
                      <a16:creationId xmlns:a16="http://schemas.microsoft.com/office/drawing/2014/main" xmlns="" id="{4AC1D4E6-DE70-4600-A9C7-1999BD832FB8}"/>
                    </a:ext>
                  </a:extLst>
                </p:cNvPr>
                <p:cNvSpPr>
                  <a:spLocks/>
                </p:cNvSpPr>
                <p:nvPr/>
              </p:nvSpPr>
              <p:spPr bwMode="auto">
                <a:xfrm>
                  <a:off x="3197034" y="376211"/>
                  <a:ext cx="44447" cy="44447"/>
                </a:xfrm>
                <a:custGeom>
                  <a:avLst/>
                  <a:gdLst>
                    <a:gd name="T0" fmla="*/ 93 w 169"/>
                    <a:gd name="T1" fmla="*/ 0 h 169"/>
                    <a:gd name="T2" fmla="*/ 109 w 169"/>
                    <a:gd name="T3" fmla="*/ 3 h 169"/>
                    <a:gd name="T4" fmla="*/ 124 w 169"/>
                    <a:gd name="T5" fmla="*/ 10 h 169"/>
                    <a:gd name="T6" fmla="*/ 138 w 169"/>
                    <a:gd name="T7" fmla="*/ 19 h 169"/>
                    <a:gd name="T8" fmla="*/ 149 w 169"/>
                    <a:gd name="T9" fmla="*/ 31 h 169"/>
                    <a:gd name="T10" fmla="*/ 158 w 169"/>
                    <a:gd name="T11" fmla="*/ 43 h 169"/>
                    <a:gd name="T12" fmla="*/ 165 w 169"/>
                    <a:gd name="T13" fmla="*/ 59 h 169"/>
                    <a:gd name="T14" fmla="*/ 169 w 169"/>
                    <a:gd name="T15" fmla="*/ 75 h 169"/>
                    <a:gd name="T16" fmla="*/ 169 w 169"/>
                    <a:gd name="T17" fmla="*/ 92 h 169"/>
                    <a:gd name="T18" fmla="*/ 165 w 169"/>
                    <a:gd name="T19" fmla="*/ 109 h 169"/>
                    <a:gd name="T20" fmla="*/ 158 w 169"/>
                    <a:gd name="T21" fmla="*/ 124 h 169"/>
                    <a:gd name="T22" fmla="*/ 149 w 169"/>
                    <a:gd name="T23" fmla="*/ 138 h 169"/>
                    <a:gd name="T24" fmla="*/ 138 w 169"/>
                    <a:gd name="T25" fmla="*/ 149 h 169"/>
                    <a:gd name="T26" fmla="*/ 124 w 169"/>
                    <a:gd name="T27" fmla="*/ 158 h 169"/>
                    <a:gd name="T28" fmla="*/ 109 w 169"/>
                    <a:gd name="T29" fmla="*/ 165 h 169"/>
                    <a:gd name="T30" fmla="*/ 93 w 169"/>
                    <a:gd name="T31" fmla="*/ 169 h 169"/>
                    <a:gd name="T32" fmla="*/ 75 w 169"/>
                    <a:gd name="T33" fmla="*/ 169 h 169"/>
                    <a:gd name="T34" fmla="*/ 59 w 169"/>
                    <a:gd name="T35" fmla="*/ 165 h 169"/>
                    <a:gd name="T36" fmla="*/ 44 w 169"/>
                    <a:gd name="T37" fmla="*/ 158 h 169"/>
                    <a:gd name="T38" fmla="*/ 31 w 169"/>
                    <a:gd name="T39" fmla="*/ 149 h 169"/>
                    <a:gd name="T40" fmla="*/ 19 w 169"/>
                    <a:gd name="T41" fmla="*/ 138 h 169"/>
                    <a:gd name="T42" fmla="*/ 10 w 169"/>
                    <a:gd name="T43" fmla="*/ 124 h 169"/>
                    <a:gd name="T44" fmla="*/ 3 w 169"/>
                    <a:gd name="T45" fmla="*/ 109 h 169"/>
                    <a:gd name="T46" fmla="*/ 0 w 169"/>
                    <a:gd name="T47" fmla="*/ 92 h 169"/>
                    <a:gd name="T48" fmla="*/ 0 w 169"/>
                    <a:gd name="T49" fmla="*/ 75 h 169"/>
                    <a:gd name="T50" fmla="*/ 3 w 169"/>
                    <a:gd name="T51" fmla="*/ 59 h 169"/>
                    <a:gd name="T52" fmla="*/ 10 w 169"/>
                    <a:gd name="T53" fmla="*/ 43 h 169"/>
                    <a:gd name="T54" fmla="*/ 19 w 169"/>
                    <a:gd name="T55" fmla="*/ 31 h 169"/>
                    <a:gd name="T56" fmla="*/ 31 w 169"/>
                    <a:gd name="T57" fmla="*/ 19 h 169"/>
                    <a:gd name="T58" fmla="*/ 44 w 169"/>
                    <a:gd name="T59" fmla="*/ 10 h 169"/>
                    <a:gd name="T60" fmla="*/ 59 w 169"/>
                    <a:gd name="T61" fmla="*/ 3 h 169"/>
                    <a:gd name="T62" fmla="*/ 75 w 169"/>
                    <a:gd name="T63"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9" h="169">
                      <a:moveTo>
                        <a:pt x="84" y="0"/>
                      </a:moveTo>
                      <a:lnTo>
                        <a:pt x="93" y="0"/>
                      </a:lnTo>
                      <a:lnTo>
                        <a:pt x="101" y="1"/>
                      </a:lnTo>
                      <a:lnTo>
                        <a:pt x="109" y="3"/>
                      </a:lnTo>
                      <a:lnTo>
                        <a:pt x="117" y="6"/>
                      </a:lnTo>
                      <a:lnTo>
                        <a:pt x="124" y="10"/>
                      </a:lnTo>
                      <a:lnTo>
                        <a:pt x="132" y="14"/>
                      </a:lnTo>
                      <a:lnTo>
                        <a:pt x="138" y="19"/>
                      </a:lnTo>
                      <a:lnTo>
                        <a:pt x="145" y="24"/>
                      </a:lnTo>
                      <a:lnTo>
                        <a:pt x="149" y="31"/>
                      </a:lnTo>
                      <a:lnTo>
                        <a:pt x="155" y="36"/>
                      </a:lnTo>
                      <a:lnTo>
                        <a:pt x="158" y="43"/>
                      </a:lnTo>
                      <a:lnTo>
                        <a:pt x="162" y="51"/>
                      </a:lnTo>
                      <a:lnTo>
                        <a:pt x="165" y="59"/>
                      </a:lnTo>
                      <a:lnTo>
                        <a:pt x="168" y="67"/>
                      </a:lnTo>
                      <a:lnTo>
                        <a:pt x="169" y="75"/>
                      </a:lnTo>
                      <a:lnTo>
                        <a:pt x="169" y="84"/>
                      </a:lnTo>
                      <a:lnTo>
                        <a:pt x="169" y="92"/>
                      </a:lnTo>
                      <a:lnTo>
                        <a:pt x="168" y="101"/>
                      </a:lnTo>
                      <a:lnTo>
                        <a:pt x="165" y="109"/>
                      </a:lnTo>
                      <a:lnTo>
                        <a:pt x="162" y="117"/>
                      </a:lnTo>
                      <a:lnTo>
                        <a:pt x="158" y="124"/>
                      </a:lnTo>
                      <a:lnTo>
                        <a:pt x="155" y="131"/>
                      </a:lnTo>
                      <a:lnTo>
                        <a:pt x="149" y="138"/>
                      </a:lnTo>
                      <a:lnTo>
                        <a:pt x="145" y="143"/>
                      </a:lnTo>
                      <a:lnTo>
                        <a:pt x="138" y="149"/>
                      </a:lnTo>
                      <a:lnTo>
                        <a:pt x="132" y="155"/>
                      </a:lnTo>
                      <a:lnTo>
                        <a:pt x="124" y="158"/>
                      </a:lnTo>
                      <a:lnTo>
                        <a:pt x="117" y="162"/>
                      </a:lnTo>
                      <a:lnTo>
                        <a:pt x="109" y="165"/>
                      </a:lnTo>
                      <a:lnTo>
                        <a:pt x="101" y="167"/>
                      </a:lnTo>
                      <a:lnTo>
                        <a:pt x="93" y="169"/>
                      </a:lnTo>
                      <a:lnTo>
                        <a:pt x="84" y="169"/>
                      </a:lnTo>
                      <a:lnTo>
                        <a:pt x="75" y="169"/>
                      </a:lnTo>
                      <a:lnTo>
                        <a:pt x="67" y="167"/>
                      </a:lnTo>
                      <a:lnTo>
                        <a:pt x="59" y="165"/>
                      </a:lnTo>
                      <a:lnTo>
                        <a:pt x="51" y="162"/>
                      </a:lnTo>
                      <a:lnTo>
                        <a:pt x="44" y="158"/>
                      </a:lnTo>
                      <a:lnTo>
                        <a:pt x="36" y="155"/>
                      </a:lnTo>
                      <a:lnTo>
                        <a:pt x="31" y="149"/>
                      </a:lnTo>
                      <a:lnTo>
                        <a:pt x="24" y="143"/>
                      </a:lnTo>
                      <a:lnTo>
                        <a:pt x="19" y="138"/>
                      </a:lnTo>
                      <a:lnTo>
                        <a:pt x="14" y="131"/>
                      </a:lnTo>
                      <a:lnTo>
                        <a:pt x="10" y="124"/>
                      </a:lnTo>
                      <a:lnTo>
                        <a:pt x="6" y="117"/>
                      </a:lnTo>
                      <a:lnTo>
                        <a:pt x="3" y="109"/>
                      </a:lnTo>
                      <a:lnTo>
                        <a:pt x="1" y="101"/>
                      </a:lnTo>
                      <a:lnTo>
                        <a:pt x="0" y="92"/>
                      </a:lnTo>
                      <a:lnTo>
                        <a:pt x="0" y="84"/>
                      </a:lnTo>
                      <a:lnTo>
                        <a:pt x="0" y="75"/>
                      </a:lnTo>
                      <a:lnTo>
                        <a:pt x="1" y="67"/>
                      </a:lnTo>
                      <a:lnTo>
                        <a:pt x="3" y="59"/>
                      </a:lnTo>
                      <a:lnTo>
                        <a:pt x="6" y="51"/>
                      </a:lnTo>
                      <a:lnTo>
                        <a:pt x="10" y="43"/>
                      </a:lnTo>
                      <a:lnTo>
                        <a:pt x="14" y="36"/>
                      </a:lnTo>
                      <a:lnTo>
                        <a:pt x="19" y="31"/>
                      </a:lnTo>
                      <a:lnTo>
                        <a:pt x="24" y="24"/>
                      </a:lnTo>
                      <a:lnTo>
                        <a:pt x="31" y="19"/>
                      </a:lnTo>
                      <a:lnTo>
                        <a:pt x="36" y="14"/>
                      </a:lnTo>
                      <a:lnTo>
                        <a:pt x="44" y="10"/>
                      </a:lnTo>
                      <a:lnTo>
                        <a:pt x="51" y="6"/>
                      </a:lnTo>
                      <a:lnTo>
                        <a:pt x="59" y="3"/>
                      </a:lnTo>
                      <a:lnTo>
                        <a:pt x="67" y="1"/>
                      </a:lnTo>
                      <a:lnTo>
                        <a:pt x="75" y="0"/>
                      </a:lnTo>
                      <a:lnTo>
                        <a:pt x="84" y="0"/>
                      </a:lnTo>
                      <a:close/>
                    </a:path>
                  </a:pathLst>
                </a:custGeom>
                <a:gradFill flip="none" rotWithShape="1">
                  <a:gsLst>
                    <a:gs pos="0">
                      <a:srgbClr val="00B0F0"/>
                    </a:gs>
                    <a:gs pos="74000">
                      <a:srgbClr val="002060"/>
                    </a:gs>
                  </a:gsLst>
                  <a:path path="circle">
                    <a:fillToRect l="50000" t="50000" r="50000" b="50000"/>
                  </a:path>
                  <a:tileRect/>
                </a:gra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46" name="Freeform 31">
                  <a:extLst>
                    <a:ext uri="{FF2B5EF4-FFF2-40B4-BE49-F238E27FC236}">
                      <a16:creationId xmlns:a16="http://schemas.microsoft.com/office/drawing/2014/main" xmlns="" id="{276D48C2-65B4-4B18-8A7E-5A2F27423875}"/>
                    </a:ext>
                  </a:extLst>
                </p:cNvPr>
                <p:cNvSpPr>
                  <a:spLocks/>
                </p:cNvSpPr>
                <p:nvPr/>
              </p:nvSpPr>
              <p:spPr bwMode="auto">
                <a:xfrm>
                  <a:off x="3203377" y="393675"/>
                  <a:ext cx="12699" cy="12699"/>
                </a:xfrm>
                <a:custGeom>
                  <a:avLst/>
                  <a:gdLst>
                    <a:gd name="T0" fmla="*/ 23 w 46"/>
                    <a:gd name="T1" fmla="*/ 0 h 47"/>
                    <a:gd name="T2" fmla="*/ 27 w 46"/>
                    <a:gd name="T3" fmla="*/ 1 h 47"/>
                    <a:gd name="T4" fmla="*/ 32 w 46"/>
                    <a:gd name="T5" fmla="*/ 2 h 47"/>
                    <a:gd name="T6" fmla="*/ 35 w 46"/>
                    <a:gd name="T7" fmla="*/ 5 h 47"/>
                    <a:gd name="T8" fmla="*/ 39 w 46"/>
                    <a:gd name="T9" fmla="*/ 7 h 47"/>
                    <a:gd name="T10" fmla="*/ 42 w 46"/>
                    <a:gd name="T11" fmla="*/ 10 h 47"/>
                    <a:gd name="T12" fmla="*/ 45 w 46"/>
                    <a:gd name="T13" fmla="*/ 15 h 47"/>
                    <a:gd name="T14" fmla="*/ 46 w 46"/>
                    <a:gd name="T15" fmla="*/ 18 h 47"/>
                    <a:gd name="T16" fmla="*/ 46 w 46"/>
                    <a:gd name="T17" fmla="*/ 24 h 47"/>
                    <a:gd name="T18" fmla="*/ 46 w 46"/>
                    <a:gd name="T19" fmla="*/ 28 h 47"/>
                    <a:gd name="T20" fmla="*/ 45 w 46"/>
                    <a:gd name="T21" fmla="*/ 32 h 47"/>
                    <a:gd name="T22" fmla="*/ 42 w 46"/>
                    <a:gd name="T23" fmla="*/ 36 h 47"/>
                    <a:gd name="T24" fmla="*/ 39 w 46"/>
                    <a:gd name="T25" fmla="*/ 40 h 47"/>
                    <a:gd name="T26" fmla="*/ 35 w 46"/>
                    <a:gd name="T27" fmla="*/ 42 h 47"/>
                    <a:gd name="T28" fmla="*/ 32 w 46"/>
                    <a:gd name="T29" fmla="*/ 44 h 47"/>
                    <a:gd name="T30" fmla="*/ 27 w 46"/>
                    <a:gd name="T31" fmla="*/ 46 h 47"/>
                    <a:gd name="T32" fmla="*/ 23 w 46"/>
                    <a:gd name="T33" fmla="*/ 47 h 47"/>
                    <a:gd name="T34" fmla="*/ 18 w 46"/>
                    <a:gd name="T35" fmla="*/ 46 h 47"/>
                    <a:gd name="T36" fmla="*/ 14 w 46"/>
                    <a:gd name="T37" fmla="*/ 44 h 47"/>
                    <a:gd name="T38" fmla="*/ 10 w 46"/>
                    <a:gd name="T39" fmla="*/ 42 h 47"/>
                    <a:gd name="T40" fmla="*/ 7 w 46"/>
                    <a:gd name="T41" fmla="*/ 40 h 47"/>
                    <a:gd name="T42" fmla="*/ 4 w 46"/>
                    <a:gd name="T43" fmla="*/ 36 h 47"/>
                    <a:gd name="T44" fmla="*/ 1 w 46"/>
                    <a:gd name="T45" fmla="*/ 32 h 47"/>
                    <a:gd name="T46" fmla="*/ 0 w 46"/>
                    <a:gd name="T47" fmla="*/ 28 h 47"/>
                    <a:gd name="T48" fmla="*/ 0 w 46"/>
                    <a:gd name="T49" fmla="*/ 24 h 47"/>
                    <a:gd name="T50" fmla="*/ 0 w 46"/>
                    <a:gd name="T51" fmla="*/ 18 h 47"/>
                    <a:gd name="T52" fmla="*/ 1 w 46"/>
                    <a:gd name="T53" fmla="*/ 15 h 47"/>
                    <a:gd name="T54" fmla="*/ 4 w 46"/>
                    <a:gd name="T55" fmla="*/ 10 h 47"/>
                    <a:gd name="T56" fmla="*/ 7 w 46"/>
                    <a:gd name="T57" fmla="*/ 7 h 47"/>
                    <a:gd name="T58" fmla="*/ 10 w 46"/>
                    <a:gd name="T59" fmla="*/ 5 h 47"/>
                    <a:gd name="T60" fmla="*/ 14 w 46"/>
                    <a:gd name="T61" fmla="*/ 2 h 47"/>
                    <a:gd name="T62" fmla="*/ 18 w 46"/>
                    <a:gd name="T63" fmla="*/ 1 h 47"/>
                    <a:gd name="T64" fmla="*/ 23 w 46"/>
                    <a:gd name="T6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47">
                      <a:moveTo>
                        <a:pt x="23" y="0"/>
                      </a:moveTo>
                      <a:lnTo>
                        <a:pt x="27" y="1"/>
                      </a:lnTo>
                      <a:lnTo>
                        <a:pt x="32" y="2"/>
                      </a:lnTo>
                      <a:lnTo>
                        <a:pt x="35" y="5"/>
                      </a:lnTo>
                      <a:lnTo>
                        <a:pt x="39" y="7"/>
                      </a:lnTo>
                      <a:lnTo>
                        <a:pt x="42" y="10"/>
                      </a:lnTo>
                      <a:lnTo>
                        <a:pt x="45" y="15"/>
                      </a:lnTo>
                      <a:lnTo>
                        <a:pt x="46" y="18"/>
                      </a:lnTo>
                      <a:lnTo>
                        <a:pt x="46" y="24"/>
                      </a:lnTo>
                      <a:lnTo>
                        <a:pt x="46" y="28"/>
                      </a:lnTo>
                      <a:lnTo>
                        <a:pt x="45" y="32"/>
                      </a:lnTo>
                      <a:lnTo>
                        <a:pt x="42" y="36"/>
                      </a:lnTo>
                      <a:lnTo>
                        <a:pt x="39" y="40"/>
                      </a:lnTo>
                      <a:lnTo>
                        <a:pt x="35" y="42"/>
                      </a:lnTo>
                      <a:lnTo>
                        <a:pt x="32" y="44"/>
                      </a:lnTo>
                      <a:lnTo>
                        <a:pt x="27" y="46"/>
                      </a:lnTo>
                      <a:lnTo>
                        <a:pt x="23" y="47"/>
                      </a:lnTo>
                      <a:lnTo>
                        <a:pt x="18" y="46"/>
                      </a:lnTo>
                      <a:lnTo>
                        <a:pt x="14" y="44"/>
                      </a:lnTo>
                      <a:lnTo>
                        <a:pt x="10" y="42"/>
                      </a:lnTo>
                      <a:lnTo>
                        <a:pt x="7" y="40"/>
                      </a:lnTo>
                      <a:lnTo>
                        <a:pt x="4" y="36"/>
                      </a:lnTo>
                      <a:lnTo>
                        <a:pt x="1" y="32"/>
                      </a:lnTo>
                      <a:lnTo>
                        <a:pt x="0" y="28"/>
                      </a:lnTo>
                      <a:lnTo>
                        <a:pt x="0" y="24"/>
                      </a:lnTo>
                      <a:lnTo>
                        <a:pt x="0" y="18"/>
                      </a:lnTo>
                      <a:lnTo>
                        <a:pt x="1" y="15"/>
                      </a:lnTo>
                      <a:lnTo>
                        <a:pt x="4" y="10"/>
                      </a:lnTo>
                      <a:lnTo>
                        <a:pt x="7" y="7"/>
                      </a:lnTo>
                      <a:lnTo>
                        <a:pt x="10" y="5"/>
                      </a:lnTo>
                      <a:lnTo>
                        <a:pt x="14" y="2"/>
                      </a:lnTo>
                      <a:lnTo>
                        <a:pt x="18" y="1"/>
                      </a:lnTo>
                      <a:lnTo>
                        <a:pt x="23" y="0"/>
                      </a:lnTo>
                      <a:close/>
                    </a:path>
                  </a:pathLst>
                </a:custGeom>
                <a:solidFill>
                  <a:srgbClr val="E6E7E8">
                    <a:alpha val="50000"/>
                  </a:srgb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sp>
              <p:nvSpPr>
                <p:cNvPr id="47" name="Freeform 32">
                  <a:extLst>
                    <a:ext uri="{FF2B5EF4-FFF2-40B4-BE49-F238E27FC236}">
                      <a16:creationId xmlns:a16="http://schemas.microsoft.com/office/drawing/2014/main" xmlns="" id="{E61607B1-4353-4BEF-9E4D-465AC1CBE4EE}"/>
                    </a:ext>
                  </a:extLst>
                </p:cNvPr>
                <p:cNvSpPr>
                  <a:spLocks/>
                </p:cNvSpPr>
                <p:nvPr/>
              </p:nvSpPr>
              <p:spPr bwMode="auto">
                <a:xfrm>
                  <a:off x="3224213" y="387350"/>
                  <a:ext cx="7938" cy="7938"/>
                </a:xfrm>
                <a:custGeom>
                  <a:avLst/>
                  <a:gdLst>
                    <a:gd name="T0" fmla="*/ 15 w 30"/>
                    <a:gd name="T1" fmla="*/ 0 h 31"/>
                    <a:gd name="T2" fmla="*/ 18 w 30"/>
                    <a:gd name="T3" fmla="*/ 0 h 31"/>
                    <a:gd name="T4" fmla="*/ 20 w 30"/>
                    <a:gd name="T5" fmla="*/ 1 h 31"/>
                    <a:gd name="T6" fmla="*/ 24 w 30"/>
                    <a:gd name="T7" fmla="*/ 2 h 31"/>
                    <a:gd name="T8" fmla="*/ 26 w 30"/>
                    <a:gd name="T9" fmla="*/ 4 h 31"/>
                    <a:gd name="T10" fmla="*/ 27 w 30"/>
                    <a:gd name="T11" fmla="*/ 7 h 31"/>
                    <a:gd name="T12" fmla="*/ 29 w 30"/>
                    <a:gd name="T13" fmla="*/ 9 h 31"/>
                    <a:gd name="T14" fmla="*/ 29 w 30"/>
                    <a:gd name="T15" fmla="*/ 11 h 31"/>
                    <a:gd name="T16" fmla="*/ 30 w 30"/>
                    <a:gd name="T17" fmla="*/ 15 h 31"/>
                    <a:gd name="T18" fmla="*/ 29 w 30"/>
                    <a:gd name="T19" fmla="*/ 18 h 31"/>
                    <a:gd name="T20" fmla="*/ 29 w 30"/>
                    <a:gd name="T21" fmla="*/ 20 h 31"/>
                    <a:gd name="T22" fmla="*/ 27 w 30"/>
                    <a:gd name="T23" fmla="*/ 24 h 31"/>
                    <a:gd name="T24" fmla="*/ 26 w 30"/>
                    <a:gd name="T25" fmla="*/ 26 h 31"/>
                    <a:gd name="T26" fmla="*/ 24 w 30"/>
                    <a:gd name="T27" fmla="*/ 27 h 31"/>
                    <a:gd name="T28" fmla="*/ 20 w 30"/>
                    <a:gd name="T29" fmla="*/ 28 h 31"/>
                    <a:gd name="T30" fmla="*/ 18 w 30"/>
                    <a:gd name="T31" fmla="*/ 30 h 31"/>
                    <a:gd name="T32" fmla="*/ 15 w 30"/>
                    <a:gd name="T33" fmla="*/ 31 h 31"/>
                    <a:gd name="T34" fmla="*/ 11 w 30"/>
                    <a:gd name="T35" fmla="*/ 30 h 31"/>
                    <a:gd name="T36" fmla="*/ 9 w 30"/>
                    <a:gd name="T37" fmla="*/ 28 h 31"/>
                    <a:gd name="T38" fmla="*/ 7 w 30"/>
                    <a:gd name="T39" fmla="*/ 27 h 31"/>
                    <a:gd name="T40" fmla="*/ 4 w 30"/>
                    <a:gd name="T41" fmla="*/ 26 h 31"/>
                    <a:gd name="T42" fmla="*/ 2 w 30"/>
                    <a:gd name="T43" fmla="*/ 24 h 31"/>
                    <a:gd name="T44" fmla="*/ 1 w 30"/>
                    <a:gd name="T45" fmla="*/ 20 h 31"/>
                    <a:gd name="T46" fmla="*/ 0 w 30"/>
                    <a:gd name="T47" fmla="*/ 18 h 31"/>
                    <a:gd name="T48" fmla="*/ 0 w 30"/>
                    <a:gd name="T49" fmla="*/ 15 h 31"/>
                    <a:gd name="T50" fmla="*/ 0 w 30"/>
                    <a:gd name="T51" fmla="*/ 11 h 31"/>
                    <a:gd name="T52" fmla="*/ 1 w 30"/>
                    <a:gd name="T53" fmla="*/ 9 h 31"/>
                    <a:gd name="T54" fmla="*/ 2 w 30"/>
                    <a:gd name="T55" fmla="*/ 7 h 31"/>
                    <a:gd name="T56" fmla="*/ 4 w 30"/>
                    <a:gd name="T57" fmla="*/ 4 h 31"/>
                    <a:gd name="T58" fmla="*/ 7 w 30"/>
                    <a:gd name="T59" fmla="*/ 2 h 31"/>
                    <a:gd name="T60" fmla="*/ 9 w 30"/>
                    <a:gd name="T61" fmla="*/ 1 h 31"/>
                    <a:gd name="T62" fmla="*/ 11 w 30"/>
                    <a:gd name="T63" fmla="*/ 0 h 31"/>
                    <a:gd name="T64" fmla="*/ 15 w 30"/>
                    <a:gd name="T6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 h="31">
                      <a:moveTo>
                        <a:pt x="15" y="0"/>
                      </a:moveTo>
                      <a:lnTo>
                        <a:pt x="18" y="0"/>
                      </a:lnTo>
                      <a:lnTo>
                        <a:pt x="20" y="1"/>
                      </a:lnTo>
                      <a:lnTo>
                        <a:pt x="24" y="2"/>
                      </a:lnTo>
                      <a:lnTo>
                        <a:pt x="26" y="4"/>
                      </a:lnTo>
                      <a:lnTo>
                        <a:pt x="27" y="7"/>
                      </a:lnTo>
                      <a:lnTo>
                        <a:pt x="29" y="9"/>
                      </a:lnTo>
                      <a:lnTo>
                        <a:pt x="29" y="11"/>
                      </a:lnTo>
                      <a:lnTo>
                        <a:pt x="30" y="15"/>
                      </a:lnTo>
                      <a:lnTo>
                        <a:pt x="29" y="18"/>
                      </a:lnTo>
                      <a:lnTo>
                        <a:pt x="29" y="20"/>
                      </a:lnTo>
                      <a:lnTo>
                        <a:pt x="27" y="24"/>
                      </a:lnTo>
                      <a:lnTo>
                        <a:pt x="26" y="26"/>
                      </a:lnTo>
                      <a:lnTo>
                        <a:pt x="24" y="27"/>
                      </a:lnTo>
                      <a:lnTo>
                        <a:pt x="20" y="28"/>
                      </a:lnTo>
                      <a:lnTo>
                        <a:pt x="18" y="30"/>
                      </a:lnTo>
                      <a:lnTo>
                        <a:pt x="15" y="31"/>
                      </a:lnTo>
                      <a:lnTo>
                        <a:pt x="11" y="30"/>
                      </a:lnTo>
                      <a:lnTo>
                        <a:pt x="9" y="28"/>
                      </a:lnTo>
                      <a:lnTo>
                        <a:pt x="7" y="27"/>
                      </a:lnTo>
                      <a:lnTo>
                        <a:pt x="4" y="26"/>
                      </a:lnTo>
                      <a:lnTo>
                        <a:pt x="2" y="24"/>
                      </a:lnTo>
                      <a:lnTo>
                        <a:pt x="1" y="20"/>
                      </a:lnTo>
                      <a:lnTo>
                        <a:pt x="0" y="18"/>
                      </a:lnTo>
                      <a:lnTo>
                        <a:pt x="0" y="15"/>
                      </a:lnTo>
                      <a:lnTo>
                        <a:pt x="0" y="11"/>
                      </a:lnTo>
                      <a:lnTo>
                        <a:pt x="1" y="9"/>
                      </a:lnTo>
                      <a:lnTo>
                        <a:pt x="2" y="7"/>
                      </a:lnTo>
                      <a:lnTo>
                        <a:pt x="4" y="4"/>
                      </a:lnTo>
                      <a:lnTo>
                        <a:pt x="7" y="2"/>
                      </a:lnTo>
                      <a:lnTo>
                        <a:pt x="9" y="1"/>
                      </a:lnTo>
                      <a:lnTo>
                        <a:pt x="11" y="0"/>
                      </a:lnTo>
                      <a:lnTo>
                        <a:pt x="15" y="0"/>
                      </a:lnTo>
                      <a:close/>
                    </a:path>
                  </a:pathLst>
                </a:custGeom>
                <a:solidFill>
                  <a:srgbClr val="E6E7E8">
                    <a:alpha val="50000"/>
                  </a:srgbClr>
                </a:solidFill>
                <a:ln>
                  <a:noFill/>
                </a:ln>
              </p:spPr>
              <p:txBody>
                <a:bodyPr vert="horz" wrap="square" lIns="182880" tIns="91440" rIns="182880" bIns="91440" numCol="1" anchor="t" anchorCtr="0" compatLnSpc="1">
                  <a:prstTxWarp prst="textNoShape">
                    <a:avLst/>
                  </a:prstTxWarp>
                </a:bodyPr>
                <a:lstStyle/>
                <a:p>
                  <a:endParaRPr lang="en-US" sz="2702">
                    <a:cs typeface="+mn-ea"/>
                    <a:sym typeface="+mn-lt"/>
                  </a:endParaRPr>
                </a:p>
              </p:txBody>
            </p:sp>
          </p:grpSp>
          <p:grpSp>
            <p:nvGrpSpPr>
              <p:cNvPr id="48" name="Group 323">
                <a:extLst>
                  <a:ext uri="{FF2B5EF4-FFF2-40B4-BE49-F238E27FC236}">
                    <a16:creationId xmlns:a16="http://schemas.microsoft.com/office/drawing/2014/main" xmlns="" id="{67B03D43-BAFE-4414-ADCD-4D829A3CD287}"/>
                  </a:ext>
                </a:extLst>
              </p:cNvPr>
              <p:cNvGrpSpPr/>
              <p:nvPr/>
            </p:nvGrpSpPr>
            <p:grpSpPr>
              <a:xfrm>
                <a:off x="3162876" y="6823545"/>
                <a:ext cx="1822416" cy="1545871"/>
                <a:chOff x="8111974" y="2765981"/>
                <a:chExt cx="2364406" cy="2005617"/>
              </a:xfrm>
            </p:grpSpPr>
            <p:grpSp>
              <p:nvGrpSpPr>
                <p:cNvPr id="49" name="Group 324">
                  <a:extLst>
                    <a:ext uri="{FF2B5EF4-FFF2-40B4-BE49-F238E27FC236}">
                      <a16:creationId xmlns:a16="http://schemas.microsoft.com/office/drawing/2014/main" xmlns="" id="{7BB6E606-C055-4B6C-8ADA-61ACE81EFF0B}"/>
                    </a:ext>
                  </a:extLst>
                </p:cNvPr>
                <p:cNvGrpSpPr/>
                <p:nvPr/>
              </p:nvGrpSpPr>
              <p:grpSpPr>
                <a:xfrm>
                  <a:off x="8665689" y="2765981"/>
                  <a:ext cx="1256975" cy="1279695"/>
                  <a:chOff x="8737600" y="4254500"/>
                  <a:chExt cx="263525" cy="268288"/>
                </a:xfrm>
                <a:solidFill>
                  <a:schemeClr val="bg1">
                    <a:lumMod val="65000"/>
                  </a:schemeClr>
                </a:solidFill>
              </p:grpSpPr>
              <p:sp>
                <p:nvSpPr>
                  <p:cNvPr id="51" name="Freeform 4269">
                    <a:extLst>
                      <a:ext uri="{FF2B5EF4-FFF2-40B4-BE49-F238E27FC236}">
                        <a16:creationId xmlns:a16="http://schemas.microsoft.com/office/drawing/2014/main" xmlns="" id="{BFF747BC-F25C-4E7B-A467-09303B966A06}"/>
                      </a:ext>
                    </a:extLst>
                  </p:cNvPr>
                  <p:cNvSpPr>
                    <a:spLocks/>
                  </p:cNvSpPr>
                  <p:nvPr/>
                </p:nvSpPr>
                <p:spPr bwMode="auto">
                  <a:xfrm>
                    <a:off x="8794750" y="4329113"/>
                    <a:ext cx="206375" cy="193675"/>
                  </a:xfrm>
                  <a:custGeom>
                    <a:avLst/>
                    <a:gdLst>
                      <a:gd name="T0" fmla="*/ 552 w 649"/>
                      <a:gd name="T1" fmla="*/ 1 h 606"/>
                      <a:gd name="T2" fmla="*/ 552 w 649"/>
                      <a:gd name="T3" fmla="*/ 1 h 606"/>
                      <a:gd name="T4" fmla="*/ 548 w 649"/>
                      <a:gd name="T5" fmla="*/ 0 h 606"/>
                      <a:gd name="T6" fmla="*/ 543 w 649"/>
                      <a:gd name="T7" fmla="*/ 0 h 606"/>
                      <a:gd name="T8" fmla="*/ 543 w 649"/>
                      <a:gd name="T9" fmla="*/ 484 h 606"/>
                      <a:gd name="T10" fmla="*/ 6 w 649"/>
                      <a:gd name="T11" fmla="*/ 484 h 606"/>
                      <a:gd name="T12" fmla="*/ 0 w 649"/>
                      <a:gd name="T13" fmla="*/ 551 h 606"/>
                      <a:gd name="T14" fmla="*/ 596 w 649"/>
                      <a:gd name="T15" fmla="*/ 606 h 606"/>
                      <a:gd name="T16" fmla="*/ 649 w 649"/>
                      <a:gd name="T17" fmla="*/ 10 h 606"/>
                      <a:gd name="T18" fmla="*/ 552 w 649"/>
                      <a:gd name="T19" fmla="*/ 1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9" h="606">
                        <a:moveTo>
                          <a:pt x="552" y="1"/>
                        </a:moveTo>
                        <a:lnTo>
                          <a:pt x="552" y="1"/>
                        </a:lnTo>
                        <a:lnTo>
                          <a:pt x="548" y="0"/>
                        </a:lnTo>
                        <a:lnTo>
                          <a:pt x="543" y="0"/>
                        </a:lnTo>
                        <a:lnTo>
                          <a:pt x="543" y="484"/>
                        </a:lnTo>
                        <a:lnTo>
                          <a:pt x="6" y="484"/>
                        </a:lnTo>
                        <a:lnTo>
                          <a:pt x="0" y="551"/>
                        </a:lnTo>
                        <a:lnTo>
                          <a:pt x="596" y="606"/>
                        </a:lnTo>
                        <a:lnTo>
                          <a:pt x="649" y="10"/>
                        </a:lnTo>
                        <a:lnTo>
                          <a:pt x="552" y="1"/>
                        </a:lnTo>
                        <a:close/>
                      </a:path>
                    </a:pathLst>
                  </a:custGeom>
                  <a:grpFill/>
                  <a:ln w="9525">
                    <a:noFill/>
                    <a:round/>
                    <a:headEnd/>
                    <a:tailEnd/>
                  </a:ln>
                </p:spPr>
                <p:txBody>
                  <a:bodyPr/>
                  <a:lstStyle/>
                  <a:p>
                    <a:pPr>
                      <a:defRPr/>
                    </a:pPr>
                    <a:endParaRPr lang="en-US" sz="1600">
                      <a:cs typeface="+mn-ea"/>
                      <a:sym typeface="+mn-lt"/>
                    </a:endParaRPr>
                  </a:p>
                </p:txBody>
              </p:sp>
              <p:sp>
                <p:nvSpPr>
                  <p:cNvPr id="52" name="Freeform 4270">
                    <a:extLst>
                      <a:ext uri="{FF2B5EF4-FFF2-40B4-BE49-F238E27FC236}">
                        <a16:creationId xmlns:a16="http://schemas.microsoft.com/office/drawing/2014/main" xmlns="" id="{9B8EBD7D-2510-4B60-BE2D-A4025D87B9C4}"/>
                      </a:ext>
                    </a:extLst>
                  </p:cNvPr>
                  <p:cNvSpPr>
                    <a:spLocks noEditPoints="1"/>
                  </p:cNvSpPr>
                  <p:nvPr/>
                </p:nvSpPr>
                <p:spPr bwMode="auto">
                  <a:xfrm>
                    <a:off x="8737600" y="4254500"/>
                    <a:ext cx="220663" cy="171450"/>
                  </a:xfrm>
                  <a:custGeom>
                    <a:avLst/>
                    <a:gdLst>
                      <a:gd name="T0" fmla="*/ 189 w 691"/>
                      <a:gd name="T1" fmla="*/ 121 h 542"/>
                      <a:gd name="T2" fmla="*/ 203 w 691"/>
                      <a:gd name="T3" fmla="*/ 125 h 542"/>
                      <a:gd name="T4" fmla="*/ 216 w 691"/>
                      <a:gd name="T5" fmla="*/ 130 h 542"/>
                      <a:gd name="T6" fmla="*/ 228 w 691"/>
                      <a:gd name="T7" fmla="*/ 139 h 542"/>
                      <a:gd name="T8" fmla="*/ 238 w 691"/>
                      <a:gd name="T9" fmla="*/ 148 h 542"/>
                      <a:gd name="T10" fmla="*/ 246 w 691"/>
                      <a:gd name="T11" fmla="*/ 160 h 542"/>
                      <a:gd name="T12" fmla="*/ 252 w 691"/>
                      <a:gd name="T13" fmla="*/ 174 h 542"/>
                      <a:gd name="T14" fmla="*/ 255 w 691"/>
                      <a:gd name="T15" fmla="*/ 189 h 542"/>
                      <a:gd name="T16" fmla="*/ 255 w 691"/>
                      <a:gd name="T17" fmla="*/ 204 h 542"/>
                      <a:gd name="T18" fmla="*/ 252 w 691"/>
                      <a:gd name="T19" fmla="*/ 219 h 542"/>
                      <a:gd name="T20" fmla="*/ 246 w 691"/>
                      <a:gd name="T21" fmla="*/ 232 h 542"/>
                      <a:gd name="T22" fmla="*/ 238 w 691"/>
                      <a:gd name="T23" fmla="*/ 244 h 542"/>
                      <a:gd name="T24" fmla="*/ 228 w 691"/>
                      <a:gd name="T25" fmla="*/ 254 h 542"/>
                      <a:gd name="T26" fmla="*/ 216 w 691"/>
                      <a:gd name="T27" fmla="*/ 262 h 542"/>
                      <a:gd name="T28" fmla="*/ 203 w 691"/>
                      <a:gd name="T29" fmla="*/ 268 h 542"/>
                      <a:gd name="T30" fmla="*/ 189 w 691"/>
                      <a:gd name="T31" fmla="*/ 272 h 542"/>
                      <a:gd name="T32" fmla="*/ 173 w 691"/>
                      <a:gd name="T33" fmla="*/ 272 h 542"/>
                      <a:gd name="T34" fmla="*/ 159 w 691"/>
                      <a:gd name="T35" fmla="*/ 268 h 542"/>
                      <a:gd name="T36" fmla="*/ 145 w 691"/>
                      <a:gd name="T37" fmla="*/ 262 h 542"/>
                      <a:gd name="T38" fmla="*/ 133 w 691"/>
                      <a:gd name="T39" fmla="*/ 254 h 542"/>
                      <a:gd name="T40" fmla="*/ 122 w 691"/>
                      <a:gd name="T41" fmla="*/ 244 h 542"/>
                      <a:gd name="T42" fmla="*/ 115 w 691"/>
                      <a:gd name="T43" fmla="*/ 232 h 542"/>
                      <a:gd name="T44" fmla="*/ 108 w 691"/>
                      <a:gd name="T45" fmla="*/ 219 h 542"/>
                      <a:gd name="T46" fmla="*/ 106 w 691"/>
                      <a:gd name="T47" fmla="*/ 204 h 542"/>
                      <a:gd name="T48" fmla="*/ 106 w 691"/>
                      <a:gd name="T49" fmla="*/ 189 h 542"/>
                      <a:gd name="T50" fmla="*/ 108 w 691"/>
                      <a:gd name="T51" fmla="*/ 174 h 542"/>
                      <a:gd name="T52" fmla="*/ 115 w 691"/>
                      <a:gd name="T53" fmla="*/ 160 h 542"/>
                      <a:gd name="T54" fmla="*/ 122 w 691"/>
                      <a:gd name="T55" fmla="*/ 148 h 542"/>
                      <a:gd name="T56" fmla="*/ 133 w 691"/>
                      <a:gd name="T57" fmla="*/ 139 h 542"/>
                      <a:gd name="T58" fmla="*/ 145 w 691"/>
                      <a:gd name="T59" fmla="*/ 130 h 542"/>
                      <a:gd name="T60" fmla="*/ 159 w 691"/>
                      <a:gd name="T61" fmla="*/ 125 h 542"/>
                      <a:gd name="T62" fmla="*/ 173 w 691"/>
                      <a:gd name="T63" fmla="*/ 121 h 542"/>
                      <a:gd name="T64" fmla="*/ 230 w 691"/>
                      <a:gd name="T65" fmla="*/ 365 h 542"/>
                      <a:gd name="T66" fmla="*/ 235 w 691"/>
                      <a:gd name="T67" fmla="*/ 361 h 542"/>
                      <a:gd name="T68" fmla="*/ 242 w 691"/>
                      <a:gd name="T69" fmla="*/ 357 h 542"/>
                      <a:gd name="T70" fmla="*/ 249 w 691"/>
                      <a:gd name="T71" fmla="*/ 358 h 542"/>
                      <a:gd name="T72" fmla="*/ 255 w 691"/>
                      <a:gd name="T73" fmla="*/ 363 h 542"/>
                      <a:gd name="T74" fmla="*/ 419 w 691"/>
                      <a:gd name="T75" fmla="*/ 272 h 542"/>
                      <a:gd name="T76" fmla="*/ 424 w 691"/>
                      <a:gd name="T77" fmla="*/ 265 h 542"/>
                      <a:gd name="T78" fmla="*/ 433 w 691"/>
                      <a:gd name="T79" fmla="*/ 263 h 542"/>
                      <a:gd name="T80" fmla="*/ 442 w 691"/>
                      <a:gd name="T81" fmla="*/ 266 h 542"/>
                      <a:gd name="T82" fmla="*/ 447 w 691"/>
                      <a:gd name="T83" fmla="*/ 273 h 542"/>
                      <a:gd name="T84" fmla="*/ 691 w 691"/>
                      <a:gd name="T85" fmla="*/ 542 h 542"/>
                      <a:gd name="T86" fmla="*/ 1 w 691"/>
                      <a:gd name="T87" fmla="*/ 1 h 542"/>
                      <a:gd name="T88" fmla="*/ 126 w 691"/>
                      <a:gd name="T89" fmla="*/ 542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91" h="542">
                        <a:moveTo>
                          <a:pt x="180" y="121"/>
                        </a:moveTo>
                        <a:lnTo>
                          <a:pt x="189" y="121"/>
                        </a:lnTo>
                        <a:lnTo>
                          <a:pt x="196" y="123"/>
                        </a:lnTo>
                        <a:lnTo>
                          <a:pt x="203" y="125"/>
                        </a:lnTo>
                        <a:lnTo>
                          <a:pt x="210" y="127"/>
                        </a:lnTo>
                        <a:lnTo>
                          <a:pt x="216" y="130"/>
                        </a:lnTo>
                        <a:lnTo>
                          <a:pt x="223" y="134"/>
                        </a:lnTo>
                        <a:lnTo>
                          <a:pt x="228" y="139"/>
                        </a:lnTo>
                        <a:lnTo>
                          <a:pt x="234" y="143"/>
                        </a:lnTo>
                        <a:lnTo>
                          <a:pt x="238" y="148"/>
                        </a:lnTo>
                        <a:lnTo>
                          <a:pt x="243" y="155"/>
                        </a:lnTo>
                        <a:lnTo>
                          <a:pt x="246" y="160"/>
                        </a:lnTo>
                        <a:lnTo>
                          <a:pt x="250" y="168"/>
                        </a:lnTo>
                        <a:lnTo>
                          <a:pt x="252" y="174"/>
                        </a:lnTo>
                        <a:lnTo>
                          <a:pt x="254" y="181"/>
                        </a:lnTo>
                        <a:lnTo>
                          <a:pt x="255" y="189"/>
                        </a:lnTo>
                        <a:lnTo>
                          <a:pt x="256" y="196"/>
                        </a:lnTo>
                        <a:lnTo>
                          <a:pt x="255" y="204"/>
                        </a:lnTo>
                        <a:lnTo>
                          <a:pt x="254" y="211"/>
                        </a:lnTo>
                        <a:lnTo>
                          <a:pt x="252" y="219"/>
                        </a:lnTo>
                        <a:lnTo>
                          <a:pt x="250" y="225"/>
                        </a:lnTo>
                        <a:lnTo>
                          <a:pt x="246" y="232"/>
                        </a:lnTo>
                        <a:lnTo>
                          <a:pt x="243" y="238"/>
                        </a:lnTo>
                        <a:lnTo>
                          <a:pt x="238" y="244"/>
                        </a:lnTo>
                        <a:lnTo>
                          <a:pt x="234" y="249"/>
                        </a:lnTo>
                        <a:lnTo>
                          <a:pt x="228" y="254"/>
                        </a:lnTo>
                        <a:lnTo>
                          <a:pt x="223" y="259"/>
                        </a:lnTo>
                        <a:lnTo>
                          <a:pt x="216" y="262"/>
                        </a:lnTo>
                        <a:lnTo>
                          <a:pt x="210" y="265"/>
                        </a:lnTo>
                        <a:lnTo>
                          <a:pt x="203" y="268"/>
                        </a:lnTo>
                        <a:lnTo>
                          <a:pt x="196" y="270"/>
                        </a:lnTo>
                        <a:lnTo>
                          <a:pt x="189" y="272"/>
                        </a:lnTo>
                        <a:lnTo>
                          <a:pt x="180" y="272"/>
                        </a:lnTo>
                        <a:lnTo>
                          <a:pt x="173" y="272"/>
                        </a:lnTo>
                        <a:lnTo>
                          <a:pt x="165" y="270"/>
                        </a:lnTo>
                        <a:lnTo>
                          <a:pt x="159" y="268"/>
                        </a:lnTo>
                        <a:lnTo>
                          <a:pt x="151" y="265"/>
                        </a:lnTo>
                        <a:lnTo>
                          <a:pt x="145" y="262"/>
                        </a:lnTo>
                        <a:lnTo>
                          <a:pt x="138" y="259"/>
                        </a:lnTo>
                        <a:lnTo>
                          <a:pt x="133" y="254"/>
                        </a:lnTo>
                        <a:lnTo>
                          <a:pt x="127" y="249"/>
                        </a:lnTo>
                        <a:lnTo>
                          <a:pt x="122" y="244"/>
                        </a:lnTo>
                        <a:lnTo>
                          <a:pt x="118" y="238"/>
                        </a:lnTo>
                        <a:lnTo>
                          <a:pt x="115" y="232"/>
                        </a:lnTo>
                        <a:lnTo>
                          <a:pt x="111" y="225"/>
                        </a:lnTo>
                        <a:lnTo>
                          <a:pt x="108" y="219"/>
                        </a:lnTo>
                        <a:lnTo>
                          <a:pt x="107" y="211"/>
                        </a:lnTo>
                        <a:lnTo>
                          <a:pt x="106" y="204"/>
                        </a:lnTo>
                        <a:lnTo>
                          <a:pt x="105" y="196"/>
                        </a:lnTo>
                        <a:lnTo>
                          <a:pt x="106" y="189"/>
                        </a:lnTo>
                        <a:lnTo>
                          <a:pt x="107" y="181"/>
                        </a:lnTo>
                        <a:lnTo>
                          <a:pt x="108" y="174"/>
                        </a:lnTo>
                        <a:lnTo>
                          <a:pt x="111" y="168"/>
                        </a:lnTo>
                        <a:lnTo>
                          <a:pt x="115" y="160"/>
                        </a:lnTo>
                        <a:lnTo>
                          <a:pt x="118" y="155"/>
                        </a:lnTo>
                        <a:lnTo>
                          <a:pt x="122" y="148"/>
                        </a:lnTo>
                        <a:lnTo>
                          <a:pt x="127" y="143"/>
                        </a:lnTo>
                        <a:lnTo>
                          <a:pt x="133" y="139"/>
                        </a:lnTo>
                        <a:lnTo>
                          <a:pt x="138" y="134"/>
                        </a:lnTo>
                        <a:lnTo>
                          <a:pt x="145" y="130"/>
                        </a:lnTo>
                        <a:lnTo>
                          <a:pt x="151" y="127"/>
                        </a:lnTo>
                        <a:lnTo>
                          <a:pt x="159" y="125"/>
                        </a:lnTo>
                        <a:lnTo>
                          <a:pt x="165" y="123"/>
                        </a:lnTo>
                        <a:lnTo>
                          <a:pt x="173" y="121"/>
                        </a:lnTo>
                        <a:lnTo>
                          <a:pt x="180" y="121"/>
                        </a:lnTo>
                        <a:close/>
                        <a:moveTo>
                          <a:pt x="230" y="365"/>
                        </a:moveTo>
                        <a:lnTo>
                          <a:pt x="233" y="363"/>
                        </a:lnTo>
                        <a:lnTo>
                          <a:pt x="235" y="361"/>
                        </a:lnTo>
                        <a:lnTo>
                          <a:pt x="238" y="358"/>
                        </a:lnTo>
                        <a:lnTo>
                          <a:pt x="242" y="357"/>
                        </a:lnTo>
                        <a:lnTo>
                          <a:pt x="245" y="358"/>
                        </a:lnTo>
                        <a:lnTo>
                          <a:pt x="249" y="358"/>
                        </a:lnTo>
                        <a:lnTo>
                          <a:pt x="252" y="361"/>
                        </a:lnTo>
                        <a:lnTo>
                          <a:pt x="255" y="363"/>
                        </a:lnTo>
                        <a:lnTo>
                          <a:pt x="334" y="458"/>
                        </a:lnTo>
                        <a:lnTo>
                          <a:pt x="419" y="272"/>
                        </a:lnTo>
                        <a:lnTo>
                          <a:pt x="421" y="268"/>
                        </a:lnTo>
                        <a:lnTo>
                          <a:pt x="424" y="265"/>
                        </a:lnTo>
                        <a:lnTo>
                          <a:pt x="429" y="264"/>
                        </a:lnTo>
                        <a:lnTo>
                          <a:pt x="433" y="263"/>
                        </a:lnTo>
                        <a:lnTo>
                          <a:pt x="437" y="264"/>
                        </a:lnTo>
                        <a:lnTo>
                          <a:pt x="442" y="266"/>
                        </a:lnTo>
                        <a:lnTo>
                          <a:pt x="445" y="268"/>
                        </a:lnTo>
                        <a:lnTo>
                          <a:pt x="447" y="273"/>
                        </a:lnTo>
                        <a:lnTo>
                          <a:pt x="551" y="542"/>
                        </a:lnTo>
                        <a:lnTo>
                          <a:pt x="691" y="542"/>
                        </a:lnTo>
                        <a:lnTo>
                          <a:pt x="691" y="0"/>
                        </a:lnTo>
                        <a:lnTo>
                          <a:pt x="1" y="1"/>
                        </a:lnTo>
                        <a:lnTo>
                          <a:pt x="0" y="542"/>
                        </a:lnTo>
                        <a:lnTo>
                          <a:pt x="126" y="542"/>
                        </a:lnTo>
                        <a:lnTo>
                          <a:pt x="230" y="365"/>
                        </a:lnTo>
                        <a:close/>
                      </a:path>
                    </a:pathLst>
                  </a:custGeom>
                  <a:grpFill/>
                  <a:ln w="9525">
                    <a:noFill/>
                    <a:round/>
                    <a:headEnd/>
                    <a:tailEnd/>
                  </a:ln>
                </p:spPr>
                <p:txBody>
                  <a:bodyPr/>
                  <a:lstStyle/>
                  <a:p>
                    <a:pPr>
                      <a:defRPr/>
                    </a:pPr>
                    <a:endParaRPr lang="en-US" sz="1600">
                      <a:cs typeface="+mn-ea"/>
                      <a:sym typeface="+mn-lt"/>
                    </a:endParaRPr>
                  </a:p>
                </p:txBody>
              </p:sp>
              <p:sp>
                <p:nvSpPr>
                  <p:cNvPr id="53" name="Rectangle 4271">
                    <a:extLst>
                      <a:ext uri="{FF2B5EF4-FFF2-40B4-BE49-F238E27FC236}">
                        <a16:creationId xmlns:a16="http://schemas.microsoft.com/office/drawing/2014/main" xmlns="" id="{26B1DF75-3C73-4CA9-9953-603DDED81133}"/>
                      </a:ext>
                    </a:extLst>
                  </p:cNvPr>
                  <p:cNvSpPr>
                    <a:spLocks noChangeArrowheads="1"/>
                  </p:cNvSpPr>
                  <p:nvPr/>
                </p:nvSpPr>
                <p:spPr bwMode="auto">
                  <a:xfrm>
                    <a:off x="8737600" y="4435475"/>
                    <a:ext cx="220663" cy="38100"/>
                  </a:xfrm>
                  <a:prstGeom prst="rect">
                    <a:avLst/>
                  </a:prstGeom>
                  <a:grpFill/>
                  <a:ln w="9525">
                    <a:noFill/>
                    <a:miter lim="800000"/>
                    <a:headEnd/>
                    <a:tailEnd/>
                  </a:ln>
                </p:spPr>
                <p:txBody>
                  <a:bodyPr/>
                  <a:lstStyle/>
                  <a:p>
                    <a:pPr>
                      <a:defRPr/>
                    </a:pPr>
                    <a:endParaRPr lang="en-US" sz="1600">
                      <a:cs typeface="+mn-ea"/>
                      <a:sym typeface="+mn-lt"/>
                    </a:endParaRPr>
                  </a:p>
                </p:txBody>
              </p:sp>
            </p:grpSp>
            <p:sp>
              <p:nvSpPr>
                <p:cNvPr id="50" name="Rectangle 325">
                  <a:extLst>
                    <a:ext uri="{FF2B5EF4-FFF2-40B4-BE49-F238E27FC236}">
                      <a16:creationId xmlns:a16="http://schemas.microsoft.com/office/drawing/2014/main" xmlns="" id="{C4DE2A7B-2F84-4843-A9FE-7D67C3DF85F5}"/>
                    </a:ext>
                  </a:extLst>
                </p:cNvPr>
                <p:cNvSpPr/>
                <p:nvPr/>
              </p:nvSpPr>
              <p:spPr>
                <a:xfrm>
                  <a:off x="8111974" y="3818349"/>
                  <a:ext cx="2364406" cy="953249"/>
                </a:xfrm>
                <a:prstGeom prst="rect">
                  <a:avLst/>
                </a:prstGeom>
                <a:ln>
                  <a:noFill/>
                </a:ln>
              </p:spPr>
              <p:txBody>
                <a:bodyPr anchor="ctr">
                  <a:spAutoFit/>
                </a:bodyPr>
                <a:lstStyle/>
                <a:p>
                  <a:pPr>
                    <a:defRPr/>
                  </a:pPr>
                  <a:r>
                    <a:rPr lang="en-US" sz="1200" dirty="0">
                      <a:solidFill>
                        <a:schemeClr val="tx1">
                          <a:lumMod val="50000"/>
                          <a:lumOff val="50000"/>
                        </a:schemeClr>
                      </a:solidFill>
                      <a:cs typeface="+mn-ea"/>
                      <a:sym typeface="+mn-lt"/>
                    </a:rPr>
                    <a:t> Insert Your Image</a:t>
                  </a:r>
                </a:p>
              </p:txBody>
            </p:sp>
          </p:grpSp>
        </p:grpSp>
        <p:sp>
          <p:nvSpPr>
            <p:cNvPr id="57" name="矩形 56">
              <a:extLst>
                <a:ext uri="{FF2B5EF4-FFF2-40B4-BE49-F238E27FC236}">
                  <a16:creationId xmlns:a16="http://schemas.microsoft.com/office/drawing/2014/main" xmlns="" id="{4C3F96F4-38AF-4110-89D5-A6AD608A093D}"/>
                </a:ext>
              </a:extLst>
            </p:cNvPr>
            <p:cNvSpPr/>
            <p:nvPr/>
          </p:nvSpPr>
          <p:spPr>
            <a:xfrm>
              <a:off x="8872549" y="1763151"/>
              <a:ext cx="2084410" cy="3491386"/>
            </a:xfrm>
            <a:prstGeom prst="rect">
              <a:avLst/>
            </a:pr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6" name="图片 55">
              <a:extLst>
                <a:ext uri="{FF2B5EF4-FFF2-40B4-BE49-F238E27FC236}">
                  <a16:creationId xmlns:a16="http://schemas.microsoft.com/office/drawing/2014/main" xmlns="" id="{59730C07-B62D-420B-A2B0-29815DC9FF6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63630" y="1295842"/>
              <a:ext cx="3389563" cy="5083268"/>
            </a:xfrm>
            <a:prstGeom prst="rect">
              <a:avLst/>
            </a:prstGeom>
          </p:spPr>
        </p:pic>
      </p:grpSp>
      <p:grpSp>
        <p:nvGrpSpPr>
          <p:cNvPr id="58" name="组合 57">
            <a:extLst>
              <a:ext uri="{FF2B5EF4-FFF2-40B4-BE49-F238E27FC236}">
                <a16:creationId xmlns:a16="http://schemas.microsoft.com/office/drawing/2014/main" xmlns="" id="{CC429F43-F547-4037-BAEE-108F53DF0CA8}"/>
              </a:ext>
            </a:extLst>
          </p:cNvPr>
          <p:cNvGrpSpPr/>
          <p:nvPr/>
        </p:nvGrpSpPr>
        <p:grpSpPr>
          <a:xfrm>
            <a:off x="1451032" y="2183882"/>
            <a:ext cx="2684364" cy="1162397"/>
            <a:chOff x="1258389" y="4557253"/>
            <a:chExt cx="2684364" cy="1162397"/>
          </a:xfrm>
        </p:grpSpPr>
        <p:grpSp>
          <p:nvGrpSpPr>
            <p:cNvPr id="59" name="组合 58">
              <a:extLst>
                <a:ext uri="{FF2B5EF4-FFF2-40B4-BE49-F238E27FC236}">
                  <a16:creationId xmlns:a16="http://schemas.microsoft.com/office/drawing/2014/main" xmlns="" id="{ACC569FC-6B07-4B05-841B-C237F0A4E549}"/>
                </a:ext>
              </a:extLst>
            </p:cNvPr>
            <p:cNvGrpSpPr/>
            <p:nvPr/>
          </p:nvGrpSpPr>
          <p:grpSpPr>
            <a:xfrm>
              <a:off x="1258389" y="4619069"/>
              <a:ext cx="670560" cy="670560"/>
              <a:chOff x="1258389" y="4188101"/>
              <a:chExt cx="670560" cy="670560"/>
            </a:xfrm>
          </p:grpSpPr>
          <p:sp>
            <p:nvSpPr>
              <p:cNvPr id="62" name="矩形 61">
                <a:extLst>
                  <a:ext uri="{FF2B5EF4-FFF2-40B4-BE49-F238E27FC236}">
                    <a16:creationId xmlns:a16="http://schemas.microsoft.com/office/drawing/2014/main" xmlns="" id="{9E2B50FD-023C-402A-BC6C-7F9DC3D73F37}"/>
                  </a:ext>
                </a:extLst>
              </p:cNvPr>
              <p:cNvSpPr/>
              <p:nvPr/>
            </p:nvSpPr>
            <p:spPr>
              <a:xfrm>
                <a:off x="1258389" y="4188101"/>
                <a:ext cx="670560" cy="670560"/>
              </a:xfrm>
              <a:prstGeom prst="rect">
                <a:avLst/>
              </a:prstGeom>
              <a:solidFill>
                <a:srgbClr val="FBF9FB"/>
              </a:solidFill>
              <a:ln>
                <a:noFill/>
              </a:ln>
              <a:effectLst>
                <a:outerShdw blurRad="317500" dist="88900" dir="5400000" algn="t" rotWithShape="0">
                  <a:srgbClr val="313C2E">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3" name="组合 62">
                <a:extLst>
                  <a:ext uri="{FF2B5EF4-FFF2-40B4-BE49-F238E27FC236}">
                    <a16:creationId xmlns:a16="http://schemas.microsoft.com/office/drawing/2014/main" xmlns="" id="{76CC571C-21FD-40E9-A48A-A0CF44C5E2A0}"/>
                  </a:ext>
                </a:extLst>
              </p:cNvPr>
              <p:cNvGrpSpPr/>
              <p:nvPr/>
            </p:nvGrpSpPr>
            <p:grpSpPr>
              <a:xfrm>
                <a:off x="1416663" y="4262238"/>
                <a:ext cx="354012" cy="522287"/>
                <a:chOff x="4362450" y="5446713"/>
                <a:chExt cx="354012" cy="522287"/>
              </a:xfrm>
              <a:solidFill>
                <a:srgbClr val="313C2E"/>
              </a:solidFill>
            </p:grpSpPr>
            <p:sp>
              <p:nvSpPr>
                <p:cNvPr id="64" name="Freeform 239">
                  <a:extLst>
                    <a:ext uri="{FF2B5EF4-FFF2-40B4-BE49-F238E27FC236}">
                      <a16:creationId xmlns:a16="http://schemas.microsoft.com/office/drawing/2014/main" xmlns="" id="{1D54A0D5-4E92-47AA-BE52-2CA0B5335B96}"/>
                    </a:ext>
                  </a:extLst>
                </p:cNvPr>
                <p:cNvSpPr>
                  <a:spLocks noEditPoints="1"/>
                </p:cNvSpPr>
                <p:nvPr/>
              </p:nvSpPr>
              <p:spPr bwMode="auto">
                <a:xfrm>
                  <a:off x="4362450" y="5753100"/>
                  <a:ext cx="354012" cy="215900"/>
                </a:xfrm>
                <a:custGeom>
                  <a:avLst/>
                  <a:gdLst>
                    <a:gd name="T0" fmla="*/ 257 w 296"/>
                    <a:gd name="T1" fmla="*/ 26 h 181"/>
                    <a:gd name="T2" fmla="*/ 295 w 296"/>
                    <a:gd name="T3" fmla="*/ 97 h 181"/>
                    <a:gd name="T4" fmla="*/ 284 w 296"/>
                    <a:gd name="T5" fmla="*/ 174 h 181"/>
                    <a:gd name="T6" fmla="*/ 276 w 296"/>
                    <a:gd name="T7" fmla="*/ 181 h 181"/>
                    <a:gd name="T8" fmla="*/ 276 w 296"/>
                    <a:gd name="T9" fmla="*/ 181 h 181"/>
                    <a:gd name="T10" fmla="*/ 21 w 296"/>
                    <a:gd name="T11" fmla="*/ 181 h 181"/>
                    <a:gd name="T12" fmla="*/ 12 w 296"/>
                    <a:gd name="T13" fmla="*/ 173 h 181"/>
                    <a:gd name="T14" fmla="*/ 1 w 296"/>
                    <a:gd name="T15" fmla="*/ 96 h 181"/>
                    <a:gd name="T16" fmla="*/ 40 w 296"/>
                    <a:gd name="T17" fmla="*/ 26 h 181"/>
                    <a:gd name="T18" fmla="*/ 62 w 296"/>
                    <a:gd name="T19" fmla="*/ 12 h 181"/>
                    <a:gd name="T20" fmla="*/ 84 w 296"/>
                    <a:gd name="T21" fmla="*/ 1 h 181"/>
                    <a:gd name="T22" fmla="*/ 93 w 296"/>
                    <a:gd name="T23" fmla="*/ 3 h 181"/>
                    <a:gd name="T24" fmla="*/ 125 w 296"/>
                    <a:gd name="T25" fmla="*/ 23 h 181"/>
                    <a:gd name="T26" fmla="*/ 149 w 296"/>
                    <a:gd name="T27" fmla="*/ 27 h 181"/>
                    <a:gd name="T28" fmla="*/ 170 w 296"/>
                    <a:gd name="T29" fmla="*/ 23 h 181"/>
                    <a:gd name="T30" fmla="*/ 204 w 296"/>
                    <a:gd name="T31" fmla="*/ 2 h 181"/>
                    <a:gd name="T32" fmla="*/ 212 w 296"/>
                    <a:gd name="T33" fmla="*/ 1 h 181"/>
                    <a:gd name="T34" fmla="*/ 212 w 296"/>
                    <a:gd name="T35" fmla="*/ 1 h 181"/>
                    <a:gd name="T36" fmla="*/ 234 w 296"/>
                    <a:gd name="T37" fmla="*/ 12 h 181"/>
                    <a:gd name="T38" fmla="*/ 257 w 296"/>
                    <a:gd name="T39" fmla="*/ 26 h 181"/>
                    <a:gd name="T40" fmla="*/ 278 w 296"/>
                    <a:gd name="T41" fmla="*/ 97 h 181"/>
                    <a:gd name="T42" fmla="*/ 247 w 296"/>
                    <a:gd name="T43" fmla="*/ 40 h 181"/>
                    <a:gd name="T44" fmla="*/ 225 w 296"/>
                    <a:gd name="T45" fmla="*/ 27 h 181"/>
                    <a:gd name="T46" fmla="*/ 210 w 296"/>
                    <a:gd name="T47" fmla="*/ 19 h 181"/>
                    <a:gd name="T48" fmla="*/ 177 w 296"/>
                    <a:gd name="T49" fmla="*/ 39 h 181"/>
                    <a:gd name="T50" fmla="*/ 149 w 296"/>
                    <a:gd name="T51" fmla="*/ 45 h 181"/>
                    <a:gd name="T52" fmla="*/ 118 w 296"/>
                    <a:gd name="T53" fmla="*/ 39 h 181"/>
                    <a:gd name="T54" fmla="*/ 87 w 296"/>
                    <a:gd name="T55" fmla="*/ 19 h 181"/>
                    <a:gd name="T56" fmla="*/ 71 w 296"/>
                    <a:gd name="T57" fmla="*/ 27 h 181"/>
                    <a:gd name="T58" fmla="*/ 49 w 296"/>
                    <a:gd name="T59" fmla="*/ 40 h 181"/>
                    <a:gd name="T60" fmla="*/ 19 w 296"/>
                    <a:gd name="T61" fmla="*/ 97 h 181"/>
                    <a:gd name="T62" fmla="*/ 28 w 296"/>
                    <a:gd name="T63" fmla="*/ 163 h 181"/>
                    <a:gd name="T64" fmla="*/ 269 w 296"/>
                    <a:gd name="T65" fmla="*/ 163 h 181"/>
                    <a:gd name="T66" fmla="*/ 278 w 296"/>
                    <a:gd name="T67" fmla="*/ 9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181">
                      <a:moveTo>
                        <a:pt x="257" y="26"/>
                      </a:moveTo>
                      <a:cubicBezTo>
                        <a:pt x="284" y="43"/>
                        <a:pt x="294" y="69"/>
                        <a:pt x="295" y="97"/>
                      </a:cubicBezTo>
                      <a:cubicBezTo>
                        <a:pt x="296" y="123"/>
                        <a:pt x="290" y="150"/>
                        <a:pt x="284" y="174"/>
                      </a:cubicBezTo>
                      <a:cubicBezTo>
                        <a:pt x="283" y="178"/>
                        <a:pt x="279" y="181"/>
                        <a:pt x="276" y="181"/>
                      </a:cubicBezTo>
                      <a:cubicBezTo>
                        <a:pt x="276" y="181"/>
                        <a:pt x="276" y="181"/>
                        <a:pt x="276" y="181"/>
                      </a:cubicBezTo>
                      <a:cubicBezTo>
                        <a:pt x="21" y="181"/>
                        <a:pt x="21" y="181"/>
                        <a:pt x="21" y="181"/>
                      </a:cubicBezTo>
                      <a:cubicBezTo>
                        <a:pt x="16" y="181"/>
                        <a:pt x="13" y="178"/>
                        <a:pt x="12" y="173"/>
                      </a:cubicBezTo>
                      <a:cubicBezTo>
                        <a:pt x="6" y="150"/>
                        <a:pt x="0" y="122"/>
                        <a:pt x="1" y="96"/>
                      </a:cubicBezTo>
                      <a:cubicBezTo>
                        <a:pt x="3" y="69"/>
                        <a:pt x="12" y="43"/>
                        <a:pt x="40" y="26"/>
                      </a:cubicBezTo>
                      <a:cubicBezTo>
                        <a:pt x="48" y="21"/>
                        <a:pt x="55" y="16"/>
                        <a:pt x="62" y="12"/>
                      </a:cubicBezTo>
                      <a:cubicBezTo>
                        <a:pt x="70" y="8"/>
                        <a:pt x="77" y="4"/>
                        <a:pt x="84" y="1"/>
                      </a:cubicBezTo>
                      <a:cubicBezTo>
                        <a:pt x="87" y="0"/>
                        <a:pt x="91" y="1"/>
                        <a:pt x="93" y="3"/>
                      </a:cubicBezTo>
                      <a:cubicBezTo>
                        <a:pt x="108" y="13"/>
                        <a:pt x="117" y="19"/>
                        <a:pt x="125" y="23"/>
                      </a:cubicBezTo>
                      <a:cubicBezTo>
                        <a:pt x="132" y="26"/>
                        <a:pt x="139" y="27"/>
                        <a:pt x="149" y="27"/>
                      </a:cubicBezTo>
                      <a:cubicBezTo>
                        <a:pt x="156" y="27"/>
                        <a:pt x="162" y="26"/>
                        <a:pt x="170" y="23"/>
                      </a:cubicBezTo>
                      <a:cubicBezTo>
                        <a:pt x="179" y="19"/>
                        <a:pt x="189" y="13"/>
                        <a:pt x="204" y="2"/>
                      </a:cubicBezTo>
                      <a:cubicBezTo>
                        <a:pt x="206" y="0"/>
                        <a:pt x="209" y="0"/>
                        <a:pt x="212" y="1"/>
                      </a:cubicBezTo>
                      <a:cubicBezTo>
                        <a:pt x="212" y="1"/>
                        <a:pt x="212" y="1"/>
                        <a:pt x="212" y="1"/>
                      </a:cubicBezTo>
                      <a:cubicBezTo>
                        <a:pt x="219" y="4"/>
                        <a:pt x="226" y="8"/>
                        <a:pt x="234" y="12"/>
                      </a:cubicBezTo>
                      <a:cubicBezTo>
                        <a:pt x="241" y="16"/>
                        <a:pt x="249" y="21"/>
                        <a:pt x="257" y="26"/>
                      </a:cubicBezTo>
                      <a:close/>
                      <a:moveTo>
                        <a:pt x="278" y="97"/>
                      </a:moveTo>
                      <a:cubicBezTo>
                        <a:pt x="277" y="75"/>
                        <a:pt x="269" y="54"/>
                        <a:pt x="247" y="40"/>
                      </a:cubicBezTo>
                      <a:cubicBezTo>
                        <a:pt x="240" y="36"/>
                        <a:pt x="233" y="31"/>
                        <a:pt x="225" y="27"/>
                      </a:cubicBezTo>
                      <a:cubicBezTo>
                        <a:pt x="220" y="24"/>
                        <a:pt x="215" y="22"/>
                        <a:pt x="210" y="19"/>
                      </a:cubicBezTo>
                      <a:cubicBezTo>
                        <a:pt x="196" y="29"/>
                        <a:pt x="186" y="35"/>
                        <a:pt x="177" y="39"/>
                      </a:cubicBezTo>
                      <a:cubicBezTo>
                        <a:pt x="167" y="43"/>
                        <a:pt x="158" y="45"/>
                        <a:pt x="149" y="45"/>
                      </a:cubicBezTo>
                      <a:cubicBezTo>
                        <a:pt x="137" y="45"/>
                        <a:pt x="128" y="43"/>
                        <a:pt x="118" y="39"/>
                      </a:cubicBezTo>
                      <a:cubicBezTo>
                        <a:pt x="109" y="35"/>
                        <a:pt x="100" y="29"/>
                        <a:pt x="87" y="19"/>
                      </a:cubicBezTo>
                      <a:cubicBezTo>
                        <a:pt x="82" y="22"/>
                        <a:pt x="76" y="24"/>
                        <a:pt x="71" y="27"/>
                      </a:cubicBezTo>
                      <a:cubicBezTo>
                        <a:pt x="64" y="31"/>
                        <a:pt x="57" y="36"/>
                        <a:pt x="49" y="40"/>
                      </a:cubicBezTo>
                      <a:cubicBezTo>
                        <a:pt x="28" y="54"/>
                        <a:pt x="20" y="75"/>
                        <a:pt x="19" y="97"/>
                      </a:cubicBezTo>
                      <a:cubicBezTo>
                        <a:pt x="18" y="119"/>
                        <a:pt x="23" y="142"/>
                        <a:pt x="28" y="163"/>
                      </a:cubicBezTo>
                      <a:cubicBezTo>
                        <a:pt x="269" y="163"/>
                        <a:pt x="269" y="163"/>
                        <a:pt x="269" y="163"/>
                      </a:cubicBezTo>
                      <a:cubicBezTo>
                        <a:pt x="274" y="142"/>
                        <a:pt x="279" y="119"/>
                        <a:pt x="278"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5" name="Freeform 240">
                  <a:extLst>
                    <a:ext uri="{FF2B5EF4-FFF2-40B4-BE49-F238E27FC236}">
                      <a16:creationId xmlns:a16="http://schemas.microsoft.com/office/drawing/2014/main" xmlns="" id="{266D5CED-3A8C-4990-83D7-C4EE15FAA459}"/>
                    </a:ext>
                  </a:extLst>
                </p:cNvPr>
                <p:cNvSpPr>
                  <a:spLocks/>
                </p:cNvSpPr>
                <p:nvPr/>
              </p:nvSpPr>
              <p:spPr bwMode="auto">
                <a:xfrm>
                  <a:off x="4451350" y="5640388"/>
                  <a:ext cx="176212" cy="127000"/>
                </a:xfrm>
                <a:custGeom>
                  <a:avLst/>
                  <a:gdLst>
                    <a:gd name="T0" fmla="*/ 8 w 147"/>
                    <a:gd name="T1" fmla="*/ 29 h 106"/>
                    <a:gd name="T2" fmla="*/ 0 w 147"/>
                    <a:gd name="T3" fmla="*/ 23 h 106"/>
                    <a:gd name="T4" fmla="*/ 0 w 147"/>
                    <a:gd name="T5" fmla="*/ 51 h 106"/>
                    <a:gd name="T6" fmla="*/ 25 w 147"/>
                    <a:gd name="T7" fmla="*/ 83 h 106"/>
                    <a:gd name="T8" fmla="*/ 71 w 147"/>
                    <a:gd name="T9" fmla="*/ 106 h 106"/>
                    <a:gd name="T10" fmla="*/ 123 w 147"/>
                    <a:gd name="T11" fmla="*/ 76 h 106"/>
                    <a:gd name="T12" fmla="*/ 143 w 147"/>
                    <a:gd name="T13" fmla="*/ 45 h 106"/>
                    <a:gd name="T14" fmla="*/ 145 w 147"/>
                    <a:gd name="T15" fmla="*/ 20 h 106"/>
                    <a:gd name="T16" fmla="*/ 139 w 147"/>
                    <a:gd name="T17" fmla="*/ 3 h 106"/>
                    <a:gd name="T18" fmla="*/ 110 w 147"/>
                    <a:gd name="T19" fmla="*/ 65 h 106"/>
                    <a:gd name="T20" fmla="*/ 71 w 147"/>
                    <a:gd name="T21" fmla="*/ 89 h 106"/>
                    <a:gd name="T22" fmla="*/ 37 w 147"/>
                    <a:gd name="T23" fmla="*/ 71 h 106"/>
                    <a:gd name="T24" fmla="*/ 8 w 147"/>
                    <a:gd name="T25"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06">
                      <a:moveTo>
                        <a:pt x="8" y="29"/>
                      </a:moveTo>
                      <a:cubicBezTo>
                        <a:pt x="6" y="25"/>
                        <a:pt x="3" y="23"/>
                        <a:pt x="0" y="23"/>
                      </a:cubicBezTo>
                      <a:cubicBezTo>
                        <a:pt x="0" y="33"/>
                        <a:pt x="0" y="43"/>
                        <a:pt x="0" y="51"/>
                      </a:cubicBezTo>
                      <a:cubicBezTo>
                        <a:pt x="7" y="64"/>
                        <a:pt x="16" y="75"/>
                        <a:pt x="25" y="83"/>
                      </a:cubicBezTo>
                      <a:cubicBezTo>
                        <a:pt x="41" y="98"/>
                        <a:pt x="58" y="106"/>
                        <a:pt x="71" y="106"/>
                      </a:cubicBezTo>
                      <a:cubicBezTo>
                        <a:pt x="90" y="106"/>
                        <a:pt x="108" y="94"/>
                        <a:pt x="123" y="76"/>
                      </a:cubicBezTo>
                      <a:cubicBezTo>
                        <a:pt x="130" y="67"/>
                        <a:pt x="137" y="57"/>
                        <a:pt x="143" y="45"/>
                      </a:cubicBezTo>
                      <a:cubicBezTo>
                        <a:pt x="145" y="30"/>
                        <a:pt x="147" y="35"/>
                        <a:pt x="145" y="20"/>
                      </a:cubicBezTo>
                      <a:cubicBezTo>
                        <a:pt x="142" y="20"/>
                        <a:pt x="140" y="0"/>
                        <a:pt x="139" y="3"/>
                      </a:cubicBezTo>
                      <a:cubicBezTo>
                        <a:pt x="134" y="27"/>
                        <a:pt x="123" y="49"/>
                        <a:pt x="110" y="65"/>
                      </a:cubicBezTo>
                      <a:cubicBezTo>
                        <a:pt x="98" y="80"/>
                        <a:pt x="84" y="89"/>
                        <a:pt x="71" y="89"/>
                      </a:cubicBezTo>
                      <a:cubicBezTo>
                        <a:pt x="62" y="89"/>
                        <a:pt x="50" y="82"/>
                        <a:pt x="37" y="71"/>
                      </a:cubicBezTo>
                      <a:cubicBezTo>
                        <a:pt x="26" y="60"/>
                        <a:pt x="15" y="46"/>
                        <a:pt x="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241">
                  <a:extLst>
                    <a:ext uri="{FF2B5EF4-FFF2-40B4-BE49-F238E27FC236}">
                      <a16:creationId xmlns:a16="http://schemas.microsoft.com/office/drawing/2014/main" xmlns="" id="{23F6D47E-8378-48F2-931A-4170DA1715C4}"/>
                    </a:ext>
                  </a:extLst>
                </p:cNvPr>
                <p:cNvSpPr>
                  <a:spLocks noEditPoints="1"/>
                </p:cNvSpPr>
                <p:nvPr/>
              </p:nvSpPr>
              <p:spPr bwMode="auto">
                <a:xfrm>
                  <a:off x="4402138" y="5513388"/>
                  <a:ext cx="268287" cy="238125"/>
                </a:xfrm>
                <a:custGeom>
                  <a:avLst/>
                  <a:gdLst>
                    <a:gd name="T0" fmla="*/ 30 w 224"/>
                    <a:gd name="T1" fmla="*/ 3 h 199"/>
                    <a:gd name="T2" fmla="*/ 39 w 224"/>
                    <a:gd name="T3" fmla="*/ 2 h 199"/>
                    <a:gd name="T4" fmla="*/ 40 w 224"/>
                    <a:gd name="T5" fmla="*/ 11 h 199"/>
                    <a:gd name="T6" fmla="*/ 27 w 224"/>
                    <a:gd name="T7" fmla="*/ 32 h 199"/>
                    <a:gd name="T8" fmla="*/ 18 w 224"/>
                    <a:gd name="T9" fmla="*/ 57 h 199"/>
                    <a:gd name="T10" fmla="*/ 25 w 224"/>
                    <a:gd name="T11" fmla="*/ 115 h 199"/>
                    <a:gd name="T12" fmla="*/ 40 w 224"/>
                    <a:gd name="T13" fmla="*/ 140 h 199"/>
                    <a:gd name="T14" fmla="*/ 35 w 224"/>
                    <a:gd name="T15" fmla="*/ 92 h 199"/>
                    <a:gd name="T16" fmla="*/ 56 w 224"/>
                    <a:gd name="T17" fmla="*/ 38 h 199"/>
                    <a:gd name="T18" fmla="*/ 67 w 224"/>
                    <a:gd name="T19" fmla="*/ 32 h 199"/>
                    <a:gd name="T20" fmla="*/ 75 w 224"/>
                    <a:gd name="T21" fmla="*/ 36 h 199"/>
                    <a:gd name="T22" fmla="*/ 76 w 224"/>
                    <a:gd name="T23" fmla="*/ 37 h 199"/>
                    <a:gd name="T24" fmla="*/ 123 w 224"/>
                    <a:gd name="T25" fmla="*/ 68 h 199"/>
                    <a:gd name="T26" fmla="*/ 166 w 224"/>
                    <a:gd name="T27" fmla="*/ 80 h 199"/>
                    <a:gd name="T28" fmla="*/ 188 w 224"/>
                    <a:gd name="T29" fmla="*/ 117 h 199"/>
                    <a:gd name="T30" fmla="*/ 187 w 224"/>
                    <a:gd name="T31" fmla="*/ 163 h 199"/>
                    <a:gd name="T32" fmla="*/ 203 w 224"/>
                    <a:gd name="T33" fmla="*/ 125 h 199"/>
                    <a:gd name="T34" fmla="*/ 206 w 224"/>
                    <a:gd name="T35" fmla="*/ 56 h 199"/>
                    <a:gd name="T36" fmla="*/ 198 w 224"/>
                    <a:gd name="T37" fmla="*/ 33 h 199"/>
                    <a:gd name="T38" fmla="*/ 183 w 224"/>
                    <a:gd name="T39" fmla="*/ 13 h 199"/>
                    <a:gd name="T40" fmla="*/ 184 w 224"/>
                    <a:gd name="T41" fmla="*/ 3 h 199"/>
                    <a:gd name="T42" fmla="*/ 193 w 224"/>
                    <a:gd name="T43" fmla="*/ 4 h 199"/>
                    <a:gd name="T44" fmla="*/ 210 w 224"/>
                    <a:gd name="T45" fmla="*/ 27 h 199"/>
                    <a:gd name="T46" fmla="*/ 219 w 224"/>
                    <a:gd name="T47" fmla="*/ 54 h 199"/>
                    <a:gd name="T48" fmla="*/ 216 w 224"/>
                    <a:gd name="T49" fmla="*/ 129 h 199"/>
                    <a:gd name="T50" fmla="*/ 180 w 224"/>
                    <a:gd name="T51" fmla="*/ 196 h 199"/>
                    <a:gd name="T52" fmla="*/ 173 w 224"/>
                    <a:gd name="T53" fmla="*/ 199 h 199"/>
                    <a:gd name="T54" fmla="*/ 169 w 224"/>
                    <a:gd name="T55" fmla="*/ 191 h 199"/>
                    <a:gd name="T56" fmla="*/ 175 w 224"/>
                    <a:gd name="T57" fmla="*/ 119 h 199"/>
                    <a:gd name="T58" fmla="*/ 159 w 224"/>
                    <a:gd name="T59" fmla="*/ 91 h 199"/>
                    <a:gd name="T60" fmla="*/ 122 w 224"/>
                    <a:gd name="T61" fmla="*/ 81 h 199"/>
                    <a:gd name="T62" fmla="*/ 65 w 224"/>
                    <a:gd name="T63" fmla="*/ 48 h 199"/>
                    <a:gd name="T64" fmla="*/ 65 w 224"/>
                    <a:gd name="T65" fmla="*/ 48 h 199"/>
                    <a:gd name="T66" fmla="*/ 48 w 224"/>
                    <a:gd name="T67" fmla="*/ 93 h 199"/>
                    <a:gd name="T68" fmla="*/ 57 w 224"/>
                    <a:gd name="T69" fmla="*/ 150 h 199"/>
                    <a:gd name="T70" fmla="*/ 68 w 224"/>
                    <a:gd name="T71" fmla="*/ 168 h 199"/>
                    <a:gd name="T72" fmla="*/ 68 w 224"/>
                    <a:gd name="T73" fmla="*/ 168 h 199"/>
                    <a:gd name="T74" fmla="*/ 68 w 224"/>
                    <a:gd name="T75" fmla="*/ 177 h 199"/>
                    <a:gd name="T76" fmla="*/ 59 w 224"/>
                    <a:gd name="T77" fmla="*/ 178 h 199"/>
                    <a:gd name="T78" fmla="*/ 13 w 224"/>
                    <a:gd name="T79" fmla="*/ 120 h 199"/>
                    <a:gd name="T80" fmla="*/ 5 w 224"/>
                    <a:gd name="T81" fmla="*/ 54 h 199"/>
                    <a:gd name="T82" fmla="*/ 15 w 224"/>
                    <a:gd name="T83" fmla="*/ 27 h 199"/>
                    <a:gd name="T84" fmla="*/ 30 w 224"/>
                    <a:gd name="T85" fmla="*/ 3 h 199"/>
                    <a:gd name="T86" fmla="*/ 76 w 224"/>
                    <a:gd name="T87" fmla="*/ 37 h 199"/>
                    <a:gd name="T88" fmla="*/ 76 w 224"/>
                    <a:gd name="T89" fmla="*/ 3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4" h="199">
                      <a:moveTo>
                        <a:pt x="30" y="3"/>
                      </a:moveTo>
                      <a:cubicBezTo>
                        <a:pt x="33" y="0"/>
                        <a:pt x="37" y="0"/>
                        <a:pt x="39" y="2"/>
                      </a:cubicBezTo>
                      <a:cubicBezTo>
                        <a:pt x="42" y="4"/>
                        <a:pt x="43" y="8"/>
                        <a:pt x="40" y="11"/>
                      </a:cubicBezTo>
                      <a:cubicBezTo>
                        <a:pt x="35" y="18"/>
                        <a:pt x="30" y="25"/>
                        <a:pt x="27" y="32"/>
                      </a:cubicBezTo>
                      <a:cubicBezTo>
                        <a:pt x="23" y="40"/>
                        <a:pt x="20" y="48"/>
                        <a:pt x="18" y="57"/>
                      </a:cubicBezTo>
                      <a:cubicBezTo>
                        <a:pt x="14" y="75"/>
                        <a:pt x="16" y="95"/>
                        <a:pt x="25" y="115"/>
                      </a:cubicBezTo>
                      <a:cubicBezTo>
                        <a:pt x="29" y="124"/>
                        <a:pt x="34" y="132"/>
                        <a:pt x="40" y="140"/>
                      </a:cubicBezTo>
                      <a:cubicBezTo>
                        <a:pt x="35" y="125"/>
                        <a:pt x="34" y="108"/>
                        <a:pt x="35" y="92"/>
                      </a:cubicBezTo>
                      <a:cubicBezTo>
                        <a:pt x="36" y="70"/>
                        <a:pt x="43" y="50"/>
                        <a:pt x="56" y="38"/>
                      </a:cubicBezTo>
                      <a:cubicBezTo>
                        <a:pt x="59" y="36"/>
                        <a:pt x="63" y="34"/>
                        <a:pt x="67" y="32"/>
                      </a:cubicBezTo>
                      <a:cubicBezTo>
                        <a:pt x="70" y="31"/>
                        <a:pt x="74" y="32"/>
                        <a:pt x="75" y="36"/>
                      </a:cubicBezTo>
                      <a:cubicBezTo>
                        <a:pt x="75" y="36"/>
                        <a:pt x="75" y="36"/>
                        <a:pt x="76" y="37"/>
                      </a:cubicBezTo>
                      <a:cubicBezTo>
                        <a:pt x="82" y="64"/>
                        <a:pt x="102" y="66"/>
                        <a:pt x="123" y="68"/>
                      </a:cubicBezTo>
                      <a:cubicBezTo>
                        <a:pt x="138" y="69"/>
                        <a:pt x="153" y="71"/>
                        <a:pt x="166" y="80"/>
                      </a:cubicBezTo>
                      <a:cubicBezTo>
                        <a:pt x="176" y="87"/>
                        <a:pt x="184" y="98"/>
                        <a:pt x="188" y="117"/>
                      </a:cubicBezTo>
                      <a:cubicBezTo>
                        <a:pt x="190" y="128"/>
                        <a:pt x="190" y="143"/>
                        <a:pt x="187" y="163"/>
                      </a:cubicBezTo>
                      <a:cubicBezTo>
                        <a:pt x="195" y="150"/>
                        <a:pt x="200" y="137"/>
                        <a:pt x="203" y="125"/>
                      </a:cubicBezTo>
                      <a:cubicBezTo>
                        <a:pt x="211" y="98"/>
                        <a:pt x="209" y="73"/>
                        <a:pt x="206" y="56"/>
                      </a:cubicBezTo>
                      <a:cubicBezTo>
                        <a:pt x="204" y="48"/>
                        <a:pt x="202" y="40"/>
                        <a:pt x="198" y="33"/>
                      </a:cubicBezTo>
                      <a:cubicBezTo>
                        <a:pt x="194" y="26"/>
                        <a:pt x="189" y="19"/>
                        <a:pt x="183" y="13"/>
                      </a:cubicBezTo>
                      <a:cubicBezTo>
                        <a:pt x="181" y="10"/>
                        <a:pt x="181" y="6"/>
                        <a:pt x="184" y="3"/>
                      </a:cubicBezTo>
                      <a:cubicBezTo>
                        <a:pt x="186" y="1"/>
                        <a:pt x="191" y="1"/>
                        <a:pt x="193" y="4"/>
                      </a:cubicBezTo>
                      <a:cubicBezTo>
                        <a:pt x="200" y="11"/>
                        <a:pt x="205" y="19"/>
                        <a:pt x="210" y="27"/>
                      </a:cubicBezTo>
                      <a:cubicBezTo>
                        <a:pt x="214" y="35"/>
                        <a:pt x="217" y="44"/>
                        <a:pt x="219" y="54"/>
                      </a:cubicBezTo>
                      <a:cubicBezTo>
                        <a:pt x="223" y="72"/>
                        <a:pt x="224" y="99"/>
                        <a:pt x="216" y="129"/>
                      </a:cubicBezTo>
                      <a:cubicBezTo>
                        <a:pt x="210" y="150"/>
                        <a:pt x="199" y="174"/>
                        <a:pt x="180" y="196"/>
                      </a:cubicBezTo>
                      <a:cubicBezTo>
                        <a:pt x="179" y="198"/>
                        <a:pt x="176" y="199"/>
                        <a:pt x="173" y="199"/>
                      </a:cubicBezTo>
                      <a:cubicBezTo>
                        <a:pt x="170" y="198"/>
                        <a:pt x="168" y="194"/>
                        <a:pt x="169" y="191"/>
                      </a:cubicBezTo>
                      <a:cubicBezTo>
                        <a:pt x="177" y="158"/>
                        <a:pt x="178" y="135"/>
                        <a:pt x="175" y="119"/>
                      </a:cubicBezTo>
                      <a:cubicBezTo>
                        <a:pt x="172" y="104"/>
                        <a:pt x="166" y="96"/>
                        <a:pt x="159" y="91"/>
                      </a:cubicBezTo>
                      <a:cubicBezTo>
                        <a:pt x="149" y="83"/>
                        <a:pt x="135" y="82"/>
                        <a:pt x="122" y="81"/>
                      </a:cubicBezTo>
                      <a:cubicBezTo>
                        <a:pt x="98" y="79"/>
                        <a:pt x="75" y="77"/>
                        <a:pt x="65" y="48"/>
                      </a:cubicBezTo>
                      <a:cubicBezTo>
                        <a:pt x="65" y="48"/>
                        <a:pt x="65" y="48"/>
                        <a:pt x="65" y="48"/>
                      </a:cubicBezTo>
                      <a:cubicBezTo>
                        <a:pt x="54" y="57"/>
                        <a:pt x="49" y="74"/>
                        <a:pt x="48" y="93"/>
                      </a:cubicBezTo>
                      <a:cubicBezTo>
                        <a:pt x="46" y="112"/>
                        <a:pt x="50" y="133"/>
                        <a:pt x="57" y="150"/>
                      </a:cubicBezTo>
                      <a:cubicBezTo>
                        <a:pt x="60" y="157"/>
                        <a:pt x="64" y="163"/>
                        <a:pt x="68" y="168"/>
                      </a:cubicBezTo>
                      <a:cubicBezTo>
                        <a:pt x="68" y="168"/>
                        <a:pt x="68" y="168"/>
                        <a:pt x="68" y="168"/>
                      </a:cubicBezTo>
                      <a:cubicBezTo>
                        <a:pt x="70" y="171"/>
                        <a:pt x="70" y="174"/>
                        <a:pt x="68" y="177"/>
                      </a:cubicBezTo>
                      <a:cubicBezTo>
                        <a:pt x="66" y="179"/>
                        <a:pt x="62" y="180"/>
                        <a:pt x="59" y="178"/>
                      </a:cubicBezTo>
                      <a:cubicBezTo>
                        <a:pt x="38" y="162"/>
                        <a:pt x="22" y="141"/>
                        <a:pt x="13" y="120"/>
                      </a:cubicBezTo>
                      <a:cubicBezTo>
                        <a:pt x="3" y="98"/>
                        <a:pt x="0" y="74"/>
                        <a:pt x="5" y="54"/>
                      </a:cubicBezTo>
                      <a:cubicBezTo>
                        <a:pt x="7" y="44"/>
                        <a:pt x="11" y="35"/>
                        <a:pt x="15" y="27"/>
                      </a:cubicBezTo>
                      <a:cubicBezTo>
                        <a:pt x="19" y="18"/>
                        <a:pt x="24" y="10"/>
                        <a:pt x="30" y="3"/>
                      </a:cubicBezTo>
                      <a:close/>
                      <a:moveTo>
                        <a:pt x="76" y="37"/>
                      </a:moveTo>
                      <a:cubicBezTo>
                        <a:pt x="76" y="37"/>
                        <a:pt x="76" y="37"/>
                        <a:pt x="7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242">
                  <a:extLst>
                    <a:ext uri="{FF2B5EF4-FFF2-40B4-BE49-F238E27FC236}">
                      <a16:creationId xmlns:a16="http://schemas.microsoft.com/office/drawing/2014/main" xmlns="" id="{97AC4C43-3187-4B38-A93D-F90409F5EEEE}"/>
                    </a:ext>
                  </a:extLst>
                </p:cNvPr>
                <p:cNvSpPr>
                  <a:spLocks noEditPoints="1"/>
                </p:cNvSpPr>
                <p:nvPr/>
              </p:nvSpPr>
              <p:spPr bwMode="auto">
                <a:xfrm>
                  <a:off x="4427538" y="5446713"/>
                  <a:ext cx="217487" cy="101600"/>
                </a:xfrm>
                <a:custGeom>
                  <a:avLst/>
                  <a:gdLst>
                    <a:gd name="T0" fmla="*/ 0 w 181"/>
                    <a:gd name="T1" fmla="*/ 41 h 85"/>
                    <a:gd name="T2" fmla="*/ 6 w 181"/>
                    <a:gd name="T3" fmla="*/ 24 h 85"/>
                    <a:gd name="T4" fmla="*/ 22 w 181"/>
                    <a:gd name="T5" fmla="*/ 16 h 85"/>
                    <a:gd name="T6" fmla="*/ 32 w 181"/>
                    <a:gd name="T7" fmla="*/ 19 h 85"/>
                    <a:gd name="T8" fmla="*/ 37 w 181"/>
                    <a:gd name="T9" fmla="*/ 13 h 85"/>
                    <a:gd name="T10" fmla="*/ 53 w 181"/>
                    <a:gd name="T11" fmla="*/ 7 h 85"/>
                    <a:gd name="T12" fmla="*/ 66 w 181"/>
                    <a:gd name="T13" fmla="*/ 11 h 85"/>
                    <a:gd name="T14" fmla="*/ 68 w 181"/>
                    <a:gd name="T15" fmla="*/ 13 h 85"/>
                    <a:gd name="T16" fmla="*/ 73 w 181"/>
                    <a:gd name="T17" fmla="*/ 7 h 85"/>
                    <a:gd name="T18" fmla="*/ 90 w 181"/>
                    <a:gd name="T19" fmla="*/ 0 h 85"/>
                    <a:gd name="T20" fmla="*/ 108 w 181"/>
                    <a:gd name="T21" fmla="*/ 7 h 85"/>
                    <a:gd name="T22" fmla="*/ 113 w 181"/>
                    <a:gd name="T23" fmla="*/ 13 h 85"/>
                    <a:gd name="T24" fmla="*/ 114 w 181"/>
                    <a:gd name="T25" fmla="*/ 11 h 85"/>
                    <a:gd name="T26" fmla="*/ 128 w 181"/>
                    <a:gd name="T27" fmla="*/ 7 h 85"/>
                    <a:gd name="T28" fmla="*/ 144 w 181"/>
                    <a:gd name="T29" fmla="*/ 13 h 85"/>
                    <a:gd name="T30" fmla="*/ 148 w 181"/>
                    <a:gd name="T31" fmla="*/ 19 h 85"/>
                    <a:gd name="T32" fmla="*/ 159 w 181"/>
                    <a:gd name="T33" fmla="*/ 16 h 85"/>
                    <a:gd name="T34" fmla="*/ 175 w 181"/>
                    <a:gd name="T35" fmla="*/ 24 h 85"/>
                    <a:gd name="T36" fmla="*/ 181 w 181"/>
                    <a:gd name="T37" fmla="*/ 41 h 85"/>
                    <a:gd name="T38" fmla="*/ 180 w 181"/>
                    <a:gd name="T39" fmla="*/ 44 h 85"/>
                    <a:gd name="T40" fmla="*/ 166 w 181"/>
                    <a:gd name="T41" fmla="*/ 81 h 85"/>
                    <a:gd name="T42" fmla="*/ 160 w 181"/>
                    <a:gd name="T43" fmla="*/ 85 h 85"/>
                    <a:gd name="T44" fmla="*/ 160 w 181"/>
                    <a:gd name="T45" fmla="*/ 85 h 85"/>
                    <a:gd name="T46" fmla="*/ 20 w 181"/>
                    <a:gd name="T47" fmla="*/ 85 h 85"/>
                    <a:gd name="T48" fmla="*/ 14 w 181"/>
                    <a:gd name="T49" fmla="*/ 80 h 85"/>
                    <a:gd name="T50" fmla="*/ 0 w 181"/>
                    <a:gd name="T51" fmla="*/ 43 h 85"/>
                    <a:gd name="T52" fmla="*/ 0 w 181"/>
                    <a:gd name="T53" fmla="*/ 41 h 85"/>
                    <a:gd name="T54" fmla="*/ 0 w 181"/>
                    <a:gd name="T55" fmla="*/ 41 h 85"/>
                    <a:gd name="T56" fmla="*/ 16 w 181"/>
                    <a:gd name="T57" fmla="*/ 32 h 85"/>
                    <a:gd name="T58" fmla="*/ 13 w 181"/>
                    <a:gd name="T59" fmla="*/ 40 h 85"/>
                    <a:gd name="T60" fmla="*/ 25 w 181"/>
                    <a:gd name="T61" fmla="*/ 72 h 85"/>
                    <a:gd name="T62" fmla="*/ 156 w 181"/>
                    <a:gd name="T63" fmla="*/ 72 h 85"/>
                    <a:gd name="T64" fmla="*/ 168 w 181"/>
                    <a:gd name="T65" fmla="*/ 40 h 85"/>
                    <a:gd name="T66" fmla="*/ 165 w 181"/>
                    <a:gd name="T67" fmla="*/ 32 h 85"/>
                    <a:gd name="T68" fmla="*/ 159 w 181"/>
                    <a:gd name="T69" fmla="*/ 29 h 85"/>
                    <a:gd name="T70" fmla="*/ 155 w 181"/>
                    <a:gd name="T71" fmla="*/ 30 h 85"/>
                    <a:gd name="T72" fmla="*/ 152 w 181"/>
                    <a:gd name="T73" fmla="*/ 34 h 85"/>
                    <a:gd name="T74" fmla="*/ 152 w 181"/>
                    <a:gd name="T75" fmla="*/ 34 h 85"/>
                    <a:gd name="T76" fmla="*/ 148 w 181"/>
                    <a:gd name="T77" fmla="*/ 37 h 85"/>
                    <a:gd name="T78" fmla="*/ 140 w 181"/>
                    <a:gd name="T79" fmla="*/ 32 h 85"/>
                    <a:gd name="T80" fmla="*/ 135 w 181"/>
                    <a:gd name="T81" fmla="*/ 23 h 85"/>
                    <a:gd name="T82" fmla="*/ 128 w 181"/>
                    <a:gd name="T83" fmla="*/ 20 h 85"/>
                    <a:gd name="T84" fmla="*/ 122 w 181"/>
                    <a:gd name="T85" fmla="*/ 22 h 85"/>
                    <a:gd name="T86" fmla="*/ 117 w 181"/>
                    <a:gd name="T87" fmla="*/ 28 h 85"/>
                    <a:gd name="T88" fmla="*/ 113 w 181"/>
                    <a:gd name="T89" fmla="*/ 32 h 85"/>
                    <a:gd name="T90" fmla="*/ 105 w 181"/>
                    <a:gd name="T91" fmla="*/ 27 h 85"/>
                    <a:gd name="T92" fmla="*/ 99 w 181"/>
                    <a:gd name="T93" fmla="*/ 17 h 85"/>
                    <a:gd name="T94" fmla="*/ 90 w 181"/>
                    <a:gd name="T95" fmla="*/ 14 h 85"/>
                    <a:gd name="T96" fmla="*/ 82 w 181"/>
                    <a:gd name="T97" fmla="*/ 17 h 85"/>
                    <a:gd name="T98" fmla="*/ 76 w 181"/>
                    <a:gd name="T99" fmla="*/ 27 h 85"/>
                    <a:gd name="T100" fmla="*/ 76 w 181"/>
                    <a:gd name="T101" fmla="*/ 27 h 85"/>
                    <a:gd name="T102" fmla="*/ 72 w 181"/>
                    <a:gd name="T103" fmla="*/ 31 h 85"/>
                    <a:gd name="T104" fmla="*/ 64 w 181"/>
                    <a:gd name="T105" fmla="*/ 28 h 85"/>
                    <a:gd name="T106" fmla="*/ 59 w 181"/>
                    <a:gd name="T107" fmla="*/ 22 h 85"/>
                    <a:gd name="T108" fmla="*/ 53 w 181"/>
                    <a:gd name="T109" fmla="*/ 20 h 85"/>
                    <a:gd name="T110" fmla="*/ 46 w 181"/>
                    <a:gd name="T111" fmla="*/ 23 h 85"/>
                    <a:gd name="T112" fmla="*/ 41 w 181"/>
                    <a:gd name="T113" fmla="*/ 32 h 85"/>
                    <a:gd name="T114" fmla="*/ 38 w 181"/>
                    <a:gd name="T115" fmla="*/ 36 h 85"/>
                    <a:gd name="T116" fmla="*/ 29 w 181"/>
                    <a:gd name="T117" fmla="*/ 34 h 85"/>
                    <a:gd name="T118" fmla="*/ 25 w 181"/>
                    <a:gd name="T119" fmla="*/ 30 h 85"/>
                    <a:gd name="T120" fmla="*/ 22 w 181"/>
                    <a:gd name="T121" fmla="*/ 29 h 85"/>
                    <a:gd name="T122" fmla="*/ 16 w 181"/>
                    <a:gd name="T123"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 h="85">
                      <a:moveTo>
                        <a:pt x="0" y="41"/>
                      </a:moveTo>
                      <a:cubicBezTo>
                        <a:pt x="0" y="34"/>
                        <a:pt x="2" y="28"/>
                        <a:pt x="6" y="24"/>
                      </a:cubicBezTo>
                      <a:cubicBezTo>
                        <a:pt x="10" y="19"/>
                        <a:pt x="15" y="16"/>
                        <a:pt x="22" y="16"/>
                      </a:cubicBezTo>
                      <a:cubicBezTo>
                        <a:pt x="25" y="16"/>
                        <a:pt x="29" y="17"/>
                        <a:pt x="32" y="19"/>
                      </a:cubicBezTo>
                      <a:cubicBezTo>
                        <a:pt x="33" y="17"/>
                        <a:pt x="35" y="15"/>
                        <a:pt x="37" y="13"/>
                      </a:cubicBezTo>
                      <a:cubicBezTo>
                        <a:pt x="41" y="9"/>
                        <a:pt x="47" y="7"/>
                        <a:pt x="53" y="7"/>
                      </a:cubicBezTo>
                      <a:cubicBezTo>
                        <a:pt x="58" y="7"/>
                        <a:pt x="62" y="9"/>
                        <a:pt x="66" y="11"/>
                      </a:cubicBezTo>
                      <a:cubicBezTo>
                        <a:pt x="67" y="12"/>
                        <a:pt x="68" y="12"/>
                        <a:pt x="68" y="13"/>
                      </a:cubicBezTo>
                      <a:cubicBezTo>
                        <a:pt x="70" y="11"/>
                        <a:pt x="71" y="9"/>
                        <a:pt x="73" y="7"/>
                      </a:cubicBezTo>
                      <a:cubicBezTo>
                        <a:pt x="78" y="3"/>
                        <a:pt x="84" y="0"/>
                        <a:pt x="90" y="0"/>
                      </a:cubicBezTo>
                      <a:cubicBezTo>
                        <a:pt x="97" y="0"/>
                        <a:pt x="103" y="3"/>
                        <a:pt x="108" y="7"/>
                      </a:cubicBezTo>
                      <a:cubicBezTo>
                        <a:pt x="109" y="9"/>
                        <a:pt x="111" y="11"/>
                        <a:pt x="113" y="13"/>
                      </a:cubicBezTo>
                      <a:cubicBezTo>
                        <a:pt x="113" y="12"/>
                        <a:pt x="114" y="12"/>
                        <a:pt x="114" y="11"/>
                      </a:cubicBezTo>
                      <a:cubicBezTo>
                        <a:pt x="118" y="9"/>
                        <a:pt x="123" y="7"/>
                        <a:pt x="128" y="7"/>
                      </a:cubicBezTo>
                      <a:cubicBezTo>
                        <a:pt x="134" y="7"/>
                        <a:pt x="139" y="9"/>
                        <a:pt x="144" y="13"/>
                      </a:cubicBezTo>
                      <a:cubicBezTo>
                        <a:pt x="146" y="15"/>
                        <a:pt x="147" y="17"/>
                        <a:pt x="148" y="19"/>
                      </a:cubicBezTo>
                      <a:cubicBezTo>
                        <a:pt x="152" y="17"/>
                        <a:pt x="155" y="16"/>
                        <a:pt x="159" y="16"/>
                      </a:cubicBezTo>
                      <a:cubicBezTo>
                        <a:pt x="165" y="16"/>
                        <a:pt x="171" y="19"/>
                        <a:pt x="175" y="24"/>
                      </a:cubicBezTo>
                      <a:cubicBezTo>
                        <a:pt x="179" y="28"/>
                        <a:pt x="181" y="34"/>
                        <a:pt x="181" y="41"/>
                      </a:cubicBezTo>
                      <a:cubicBezTo>
                        <a:pt x="181" y="42"/>
                        <a:pt x="181" y="43"/>
                        <a:pt x="180" y="44"/>
                      </a:cubicBezTo>
                      <a:cubicBezTo>
                        <a:pt x="166" y="81"/>
                        <a:pt x="166" y="81"/>
                        <a:pt x="166" y="81"/>
                      </a:cubicBezTo>
                      <a:cubicBezTo>
                        <a:pt x="166" y="84"/>
                        <a:pt x="163" y="85"/>
                        <a:pt x="160" y="85"/>
                      </a:cubicBezTo>
                      <a:cubicBezTo>
                        <a:pt x="160" y="85"/>
                        <a:pt x="160" y="85"/>
                        <a:pt x="160" y="85"/>
                      </a:cubicBezTo>
                      <a:cubicBezTo>
                        <a:pt x="20" y="85"/>
                        <a:pt x="20" y="85"/>
                        <a:pt x="20" y="85"/>
                      </a:cubicBezTo>
                      <a:cubicBezTo>
                        <a:pt x="17" y="85"/>
                        <a:pt x="15" y="83"/>
                        <a:pt x="14" y="80"/>
                      </a:cubicBezTo>
                      <a:cubicBezTo>
                        <a:pt x="0" y="43"/>
                        <a:pt x="0" y="43"/>
                        <a:pt x="0" y="43"/>
                      </a:cubicBezTo>
                      <a:cubicBezTo>
                        <a:pt x="0" y="42"/>
                        <a:pt x="0" y="42"/>
                        <a:pt x="0" y="41"/>
                      </a:cubicBezTo>
                      <a:cubicBezTo>
                        <a:pt x="0" y="41"/>
                        <a:pt x="0" y="41"/>
                        <a:pt x="0" y="41"/>
                      </a:cubicBezTo>
                      <a:close/>
                      <a:moveTo>
                        <a:pt x="16" y="32"/>
                      </a:moveTo>
                      <a:cubicBezTo>
                        <a:pt x="14" y="34"/>
                        <a:pt x="13" y="37"/>
                        <a:pt x="13" y="40"/>
                      </a:cubicBezTo>
                      <a:cubicBezTo>
                        <a:pt x="25" y="72"/>
                        <a:pt x="25" y="72"/>
                        <a:pt x="25" y="72"/>
                      </a:cubicBezTo>
                      <a:cubicBezTo>
                        <a:pt x="156" y="72"/>
                        <a:pt x="156" y="72"/>
                        <a:pt x="156" y="72"/>
                      </a:cubicBezTo>
                      <a:cubicBezTo>
                        <a:pt x="168" y="40"/>
                        <a:pt x="168" y="40"/>
                        <a:pt x="168" y="40"/>
                      </a:cubicBezTo>
                      <a:cubicBezTo>
                        <a:pt x="168" y="37"/>
                        <a:pt x="166" y="34"/>
                        <a:pt x="165" y="32"/>
                      </a:cubicBezTo>
                      <a:cubicBezTo>
                        <a:pt x="163" y="30"/>
                        <a:pt x="161" y="29"/>
                        <a:pt x="159" y="29"/>
                      </a:cubicBezTo>
                      <a:cubicBezTo>
                        <a:pt x="158" y="29"/>
                        <a:pt x="156" y="29"/>
                        <a:pt x="155" y="30"/>
                      </a:cubicBezTo>
                      <a:cubicBezTo>
                        <a:pt x="154" y="31"/>
                        <a:pt x="153" y="32"/>
                        <a:pt x="152" y="34"/>
                      </a:cubicBezTo>
                      <a:cubicBezTo>
                        <a:pt x="152" y="34"/>
                        <a:pt x="152" y="34"/>
                        <a:pt x="152" y="34"/>
                      </a:cubicBezTo>
                      <a:cubicBezTo>
                        <a:pt x="151" y="35"/>
                        <a:pt x="150" y="36"/>
                        <a:pt x="148" y="37"/>
                      </a:cubicBezTo>
                      <a:cubicBezTo>
                        <a:pt x="144" y="38"/>
                        <a:pt x="141" y="35"/>
                        <a:pt x="140" y="32"/>
                      </a:cubicBezTo>
                      <a:cubicBezTo>
                        <a:pt x="139" y="28"/>
                        <a:pt x="137" y="25"/>
                        <a:pt x="135" y="23"/>
                      </a:cubicBezTo>
                      <a:cubicBezTo>
                        <a:pt x="133" y="21"/>
                        <a:pt x="131" y="20"/>
                        <a:pt x="128" y="20"/>
                      </a:cubicBezTo>
                      <a:cubicBezTo>
                        <a:pt x="126" y="20"/>
                        <a:pt x="124" y="21"/>
                        <a:pt x="122" y="22"/>
                      </a:cubicBezTo>
                      <a:cubicBezTo>
                        <a:pt x="120" y="23"/>
                        <a:pt x="118" y="26"/>
                        <a:pt x="117" y="28"/>
                      </a:cubicBezTo>
                      <a:cubicBezTo>
                        <a:pt x="116" y="30"/>
                        <a:pt x="115" y="31"/>
                        <a:pt x="113" y="32"/>
                      </a:cubicBezTo>
                      <a:cubicBezTo>
                        <a:pt x="109" y="33"/>
                        <a:pt x="106" y="31"/>
                        <a:pt x="105" y="27"/>
                      </a:cubicBezTo>
                      <a:cubicBezTo>
                        <a:pt x="104" y="23"/>
                        <a:pt x="102" y="19"/>
                        <a:pt x="99" y="17"/>
                      </a:cubicBezTo>
                      <a:cubicBezTo>
                        <a:pt x="96" y="15"/>
                        <a:pt x="94" y="14"/>
                        <a:pt x="90" y="14"/>
                      </a:cubicBezTo>
                      <a:cubicBezTo>
                        <a:pt x="87" y="14"/>
                        <a:pt x="84" y="15"/>
                        <a:pt x="82" y="17"/>
                      </a:cubicBezTo>
                      <a:cubicBezTo>
                        <a:pt x="79" y="19"/>
                        <a:pt x="77" y="23"/>
                        <a:pt x="76" y="27"/>
                      </a:cubicBezTo>
                      <a:cubicBezTo>
                        <a:pt x="76" y="27"/>
                        <a:pt x="76" y="27"/>
                        <a:pt x="76" y="27"/>
                      </a:cubicBezTo>
                      <a:cubicBezTo>
                        <a:pt x="75" y="29"/>
                        <a:pt x="74" y="31"/>
                        <a:pt x="72" y="31"/>
                      </a:cubicBezTo>
                      <a:cubicBezTo>
                        <a:pt x="69" y="33"/>
                        <a:pt x="65" y="31"/>
                        <a:pt x="64" y="28"/>
                      </a:cubicBezTo>
                      <a:cubicBezTo>
                        <a:pt x="62" y="26"/>
                        <a:pt x="61" y="24"/>
                        <a:pt x="59" y="22"/>
                      </a:cubicBezTo>
                      <a:cubicBezTo>
                        <a:pt x="57" y="21"/>
                        <a:pt x="55" y="20"/>
                        <a:pt x="53" y="20"/>
                      </a:cubicBezTo>
                      <a:cubicBezTo>
                        <a:pt x="50" y="20"/>
                        <a:pt x="48" y="21"/>
                        <a:pt x="46" y="23"/>
                      </a:cubicBezTo>
                      <a:cubicBezTo>
                        <a:pt x="43" y="25"/>
                        <a:pt x="42" y="28"/>
                        <a:pt x="41" y="32"/>
                      </a:cubicBezTo>
                      <a:cubicBezTo>
                        <a:pt x="41" y="33"/>
                        <a:pt x="39" y="35"/>
                        <a:pt x="38" y="36"/>
                      </a:cubicBezTo>
                      <a:cubicBezTo>
                        <a:pt x="34" y="38"/>
                        <a:pt x="30" y="37"/>
                        <a:pt x="29" y="34"/>
                      </a:cubicBezTo>
                      <a:cubicBezTo>
                        <a:pt x="28" y="32"/>
                        <a:pt x="27" y="31"/>
                        <a:pt x="25" y="30"/>
                      </a:cubicBezTo>
                      <a:cubicBezTo>
                        <a:pt x="24" y="29"/>
                        <a:pt x="23" y="29"/>
                        <a:pt x="22" y="29"/>
                      </a:cubicBezTo>
                      <a:cubicBezTo>
                        <a:pt x="19" y="29"/>
                        <a:pt x="17" y="30"/>
                        <a:pt x="1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Freeform 243">
                  <a:extLst>
                    <a:ext uri="{FF2B5EF4-FFF2-40B4-BE49-F238E27FC236}">
                      <a16:creationId xmlns:a16="http://schemas.microsoft.com/office/drawing/2014/main" xmlns="" id="{FD032B72-36AA-41C9-B8B9-ADFEFD613FCA}"/>
                    </a:ext>
                  </a:extLst>
                </p:cNvPr>
                <p:cNvSpPr>
                  <a:spLocks/>
                </p:cNvSpPr>
                <p:nvPr/>
              </p:nvSpPr>
              <p:spPr bwMode="auto">
                <a:xfrm>
                  <a:off x="4406900" y="5816600"/>
                  <a:ext cx="265112" cy="142875"/>
                </a:xfrm>
                <a:custGeom>
                  <a:avLst/>
                  <a:gdLst>
                    <a:gd name="T0" fmla="*/ 212 w 221"/>
                    <a:gd name="T1" fmla="*/ 111 h 120"/>
                    <a:gd name="T2" fmla="*/ 202 w 221"/>
                    <a:gd name="T3" fmla="*/ 119 h 120"/>
                    <a:gd name="T4" fmla="*/ 195 w 221"/>
                    <a:gd name="T5" fmla="*/ 109 h 120"/>
                    <a:gd name="T6" fmla="*/ 203 w 221"/>
                    <a:gd name="T7" fmla="*/ 34 h 120"/>
                    <a:gd name="T8" fmla="*/ 203 w 221"/>
                    <a:gd name="T9" fmla="*/ 33 h 120"/>
                    <a:gd name="T10" fmla="*/ 199 w 221"/>
                    <a:gd name="T11" fmla="*/ 23 h 120"/>
                    <a:gd name="T12" fmla="*/ 187 w 221"/>
                    <a:gd name="T13" fmla="*/ 18 h 120"/>
                    <a:gd name="T14" fmla="*/ 185 w 221"/>
                    <a:gd name="T15" fmla="*/ 18 h 120"/>
                    <a:gd name="T16" fmla="*/ 35 w 221"/>
                    <a:gd name="T17" fmla="*/ 18 h 120"/>
                    <a:gd name="T18" fmla="*/ 33 w 221"/>
                    <a:gd name="T19" fmla="*/ 18 h 120"/>
                    <a:gd name="T20" fmla="*/ 22 w 221"/>
                    <a:gd name="T21" fmla="*/ 23 h 120"/>
                    <a:gd name="T22" fmla="*/ 17 w 221"/>
                    <a:gd name="T23" fmla="*/ 33 h 120"/>
                    <a:gd name="T24" fmla="*/ 17 w 221"/>
                    <a:gd name="T25" fmla="*/ 34 h 120"/>
                    <a:gd name="T26" fmla="*/ 26 w 221"/>
                    <a:gd name="T27" fmla="*/ 109 h 120"/>
                    <a:gd name="T28" fmla="*/ 18 w 221"/>
                    <a:gd name="T29" fmla="*/ 119 h 120"/>
                    <a:gd name="T30" fmla="*/ 8 w 221"/>
                    <a:gd name="T31" fmla="*/ 111 h 120"/>
                    <a:gd name="T32" fmla="*/ 0 w 221"/>
                    <a:gd name="T33" fmla="*/ 36 h 120"/>
                    <a:gd name="T34" fmla="*/ 0 w 221"/>
                    <a:gd name="T35" fmla="*/ 33 h 120"/>
                    <a:gd name="T36" fmla="*/ 10 w 221"/>
                    <a:gd name="T37" fmla="*/ 11 h 120"/>
                    <a:gd name="T38" fmla="*/ 31 w 221"/>
                    <a:gd name="T39" fmla="*/ 0 h 120"/>
                    <a:gd name="T40" fmla="*/ 35 w 221"/>
                    <a:gd name="T41" fmla="*/ 0 h 120"/>
                    <a:gd name="T42" fmla="*/ 185 w 221"/>
                    <a:gd name="T43" fmla="*/ 0 h 120"/>
                    <a:gd name="T44" fmla="*/ 189 w 221"/>
                    <a:gd name="T45" fmla="*/ 0 h 120"/>
                    <a:gd name="T46" fmla="*/ 211 w 221"/>
                    <a:gd name="T47" fmla="*/ 11 h 120"/>
                    <a:gd name="T48" fmla="*/ 221 w 221"/>
                    <a:gd name="T49" fmla="*/ 33 h 120"/>
                    <a:gd name="T50" fmla="*/ 220 w 221"/>
                    <a:gd name="T51" fmla="*/ 36 h 120"/>
                    <a:gd name="T52" fmla="*/ 212 w 221"/>
                    <a:gd name="T53" fmla="*/ 1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1" h="120">
                      <a:moveTo>
                        <a:pt x="212" y="111"/>
                      </a:moveTo>
                      <a:cubicBezTo>
                        <a:pt x="211" y="116"/>
                        <a:pt x="207" y="120"/>
                        <a:pt x="202" y="119"/>
                      </a:cubicBezTo>
                      <a:cubicBezTo>
                        <a:pt x="198" y="119"/>
                        <a:pt x="194" y="114"/>
                        <a:pt x="195" y="109"/>
                      </a:cubicBezTo>
                      <a:cubicBezTo>
                        <a:pt x="203" y="34"/>
                        <a:pt x="203" y="34"/>
                        <a:pt x="203" y="34"/>
                      </a:cubicBezTo>
                      <a:cubicBezTo>
                        <a:pt x="203" y="34"/>
                        <a:pt x="203" y="33"/>
                        <a:pt x="203" y="33"/>
                      </a:cubicBezTo>
                      <a:cubicBezTo>
                        <a:pt x="203" y="29"/>
                        <a:pt x="201" y="26"/>
                        <a:pt x="199" y="23"/>
                      </a:cubicBezTo>
                      <a:cubicBezTo>
                        <a:pt x="196" y="20"/>
                        <a:pt x="192" y="18"/>
                        <a:pt x="187" y="18"/>
                      </a:cubicBezTo>
                      <a:cubicBezTo>
                        <a:pt x="187" y="18"/>
                        <a:pt x="186" y="18"/>
                        <a:pt x="185" y="18"/>
                      </a:cubicBezTo>
                      <a:cubicBezTo>
                        <a:pt x="35" y="18"/>
                        <a:pt x="35" y="18"/>
                        <a:pt x="35" y="18"/>
                      </a:cubicBezTo>
                      <a:cubicBezTo>
                        <a:pt x="34" y="18"/>
                        <a:pt x="34" y="18"/>
                        <a:pt x="33" y="18"/>
                      </a:cubicBezTo>
                      <a:cubicBezTo>
                        <a:pt x="29" y="18"/>
                        <a:pt x="25" y="20"/>
                        <a:pt x="22" y="23"/>
                      </a:cubicBezTo>
                      <a:cubicBezTo>
                        <a:pt x="19" y="26"/>
                        <a:pt x="17" y="29"/>
                        <a:pt x="17" y="33"/>
                      </a:cubicBezTo>
                      <a:cubicBezTo>
                        <a:pt x="17" y="33"/>
                        <a:pt x="17" y="34"/>
                        <a:pt x="17" y="34"/>
                      </a:cubicBezTo>
                      <a:cubicBezTo>
                        <a:pt x="26" y="109"/>
                        <a:pt x="26" y="109"/>
                        <a:pt x="26" y="109"/>
                      </a:cubicBezTo>
                      <a:cubicBezTo>
                        <a:pt x="26" y="114"/>
                        <a:pt x="23" y="119"/>
                        <a:pt x="18" y="119"/>
                      </a:cubicBezTo>
                      <a:cubicBezTo>
                        <a:pt x="13" y="120"/>
                        <a:pt x="9" y="116"/>
                        <a:pt x="8" y="111"/>
                      </a:cubicBezTo>
                      <a:cubicBezTo>
                        <a:pt x="0" y="36"/>
                        <a:pt x="0" y="36"/>
                        <a:pt x="0" y="36"/>
                      </a:cubicBezTo>
                      <a:cubicBezTo>
                        <a:pt x="0" y="35"/>
                        <a:pt x="0" y="34"/>
                        <a:pt x="0" y="33"/>
                      </a:cubicBezTo>
                      <a:cubicBezTo>
                        <a:pt x="0" y="24"/>
                        <a:pt x="4" y="16"/>
                        <a:pt x="10" y="11"/>
                      </a:cubicBezTo>
                      <a:cubicBezTo>
                        <a:pt x="15" y="5"/>
                        <a:pt x="23" y="1"/>
                        <a:pt x="31" y="0"/>
                      </a:cubicBezTo>
                      <a:cubicBezTo>
                        <a:pt x="33" y="0"/>
                        <a:pt x="34" y="0"/>
                        <a:pt x="35" y="0"/>
                      </a:cubicBezTo>
                      <a:cubicBezTo>
                        <a:pt x="185" y="0"/>
                        <a:pt x="185" y="0"/>
                        <a:pt x="185" y="0"/>
                      </a:cubicBezTo>
                      <a:cubicBezTo>
                        <a:pt x="187" y="0"/>
                        <a:pt x="188" y="0"/>
                        <a:pt x="189" y="0"/>
                      </a:cubicBezTo>
                      <a:cubicBezTo>
                        <a:pt x="198" y="1"/>
                        <a:pt x="205" y="5"/>
                        <a:pt x="211" y="11"/>
                      </a:cubicBezTo>
                      <a:cubicBezTo>
                        <a:pt x="217" y="16"/>
                        <a:pt x="221" y="24"/>
                        <a:pt x="221" y="33"/>
                      </a:cubicBezTo>
                      <a:cubicBezTo>
                        <a:pt x="221" y="34"/>
                        <a:pt x="221" y="35"/>
                        <a:pt x="220" y="36"/>
                      </a:cubicBezTo>
                      <a:lnTo>
                        <a:pt x="212"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Freeform 244">
                  <a:extLst>
                    <a:ext uri="{FF2B5EF4-FFF2-40B4-BE49-F238E27FC236}">
                      <a16:creationId xmlns:a16="http://schemas.microsoft.com/office/drawing/2014/main" xmlns="" id="{2916E9AD-F98F-4627-B717-8CF10ECC8D04}"/>
                    </a:ext>
                  </a:extLst>
                </p:cNvPr>
                <p:cNvSpPr>
                  <a:spLocks/>
                </p:cNvSpPr>
                <p:nvPr/>
              </p:nvSpPr>
              <p:spPr bwMode="auto">
                <a:xfrm>
                  <a:off x="4457700" y="5751513"/>
                  <a:ext cx="22225" cy="107950"/>
                </a:xfrm>
                <a:custGeom>
                  <a:avLst/>
                  <a:gdLst>
                    <a:gd name="T0" fmla="*/ 0 w 18"/>
                    <a:gd name="T1" fmla="*/ 9 h 90"/>
                    <a:gd name="T2" fmla="*/ 9 w 18"/>
                    <a:gd name="T3" fmla="*/ 0 h 90"/>
                    <a:gd name="T4" fmla="*/ 18 w 18"/>
                    <a:gd name="T5" fmla="*/ 9 h 90"/>
                    <a:gd name="T6" fmla="*/ 18 w 18"/>
                    <a:gd name="T7" fmla="*/ 81 h 90"/>
                    <a:gd name="T8" fmla="*/ 9 w 18"/>
                    <a:gd name="T9" fmla="*/ 90 h 90"/>
                    <a:gd name="T10" fmla="*/ 0 w 18"/>
                    <a:gd name="T11" fmla="*/ 81 h 90"/>
                    <a:gd name="T12" fmla="*/ 0 w 18"/>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8" h="90">
                      <a:moveTo>
                        <a:pt x="0" y="9"/>
                      </a:moveTo>
                      <a:cubicBezTo>
                        <a:pt x="0" y="4"/>
                        <a:pt x="4" y="0"/>
                        <a:pt x="9" y="0"/>
                      </a:cubicBezTo>
                      <a:cubicBezTo>
                        <a:pt x="14" y="0"/>
                        <a:pt x="18" y="4"/>
                        <a:pt x="18" y="9"/>
                      </a:cubicBezTo>
                      <a:cubicBezTo>
                        <a:pt x="18" y="81"/>
                        <a:pt x="18" y="81"/>
                        <a:pt x="18" y="81"/>
                      </a:cubicBezTo>
                      <a:cubicBezTo>
                        <a:pt x="18" y="86"/>
                        <a:pt x="14" y="90"/>
                        <a:pt x="9"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Freeform 245">
                  <a:extLst>
                    <a:ext uri="{FF2B5EF4-FFF2-40B4-BE49-F238E27FC236}">
                      <a16:creationId xmlns:a16="http://schemas.microsoft.com/office/drawing/2014/main" xmlns="" id="{C2B153EC-B534-4697-A3EF-56E6E19816C2}"/>
                    </a:ext>
                  </a:extLst>
                </p:cNvPr>
                <p:cNvSpPr>
                  <a:spLocks/>
                </p:cNvSpPr>
                <p:nvPr/>
              </p:nvSpPr>
              <p:spPr bwMode="auto">
                <a:xfrm>
                  <a:off x="4600575" y="5751513"/>
                  <a:ext cx="20637" cy="107950"/>
                </a:xfrm>
                <a:custGeom>
                  <a:avLst/>
                  <a:gdLst>
                    <a:gd name="T0" fmla="*/ 0 w 17"/>
                    <a:gd name="T1" fmla="*/ 9 h 90"/>
                    <a:gd name="T2" fmla="*/ 8 w 17"/>
                    <a:gd name="T3" fmla="*/ 0 h 90"/>
                    <a:gd name="T4" fmla="*/ 17 w 17"/>
                    <a:gd name="T5" fmla="*/ 9 h 90"/>
                    <a:gd name="T6" fmla="*/ 17 w 17"/>
                    <a:gd name="T7" fmla="*/ 81 h 90"/>
                    <a:gd name="T8" fmla="*/ 8 w 17"/>
                    <a:gd name="T9" fmla="*/ 90 h 90"/>
                    <a:gd name="T10" fmla="*/ 0 w 17"/>
                    <a:gd name="T11" fmla="*/ 81 h 90"/>
                    <a:gd name="T12" fmla="*/ 0 w 17"/>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7" h="90">
                      <a:moveTo>
                        <a:pt x="0" y="9"/>
                      </a:moveTo>
                      <a:cubicBezTo>
                        <a:pt x="0" y="4"/>
                        <a:pt x="4" y="0"/>
                        <a:pt x="8" y="0"/>
                      </a:cubicBezTo>
                      <a:cubicBezTo>
                        <a:pt x="13" y="0"/>
                        <a:pt x="17" y="4"/>
                        <a:pt x="17" y="9"/>
                      </a:cubicBezTo>
                      <a:cubicBezTo>
                        <a:pt x="17" y="81"/>
                        <a:pt x="17" y="81"/>
                        <a:pt x="17" y="81"/>
                      </a:cubicBezTo>
                      <a:cubicBezTo>
                        <a:pt x="17" y="86"/>
                        <a:pt x="13" y="90"/>
                        <a:pt x="8"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60" name="文本框 59">
              <a:extLst>
                <a:ext uri="{FF2B5EF4-FFF2-40B4-BE49-F238E27FC236}">
                  <a16:creationId xmlns:a16="http://schemas.microsoft.com/office/drawing/2014/main" xmlns="" id="{67897F29-8376-4887-B98D-FD11790F8C09}"/>
                </a:ext>
              </a:extLst>
            </p:cNvPr>
            <p:cNvSpPr txBox="1"/>
            <p:nvPr/>
          </p:nvSpPr>
          <p:spPr>
            <a:xfrm>
              <a:off x="2270709" y="4557253"/>
              <a:ext cx="1672044" cy="581057"/>
            </a:xfrm>
            <a:prstGeom prst="rect">
              <a:avLst/>
            </a:prstGeom>
            <a:noFill/>
          </p:spPr>
          <p:txBody>
            <a:bodyPr wrap="square" rtlCol="0">
              <a:spAutoFit/>
            </a:bodyPr>
            <a:lstStyle/>
            <a:p>
              <a:pPr>
                <a:lnSpc>
                  <a:spcPct val="150000"/>
                </a:lnSpc>
              </a:pPr>
              <a:r>
                <a:rPr lang="zh-CN" altLang="en-US" sz="2400" dirty="0">
                  <a:solidFill>
                    <a:schemeClr val="tx1">
                      <a:alpha val="94000"/>
                    </a:schemeClr>
                  </a:solidFill>
                  <a:cs typeface="+mn-ea"/>
                  <a:sym typeface="+mn-lt"/>
                </a:rPr>
                <a:t>标题</a:t>
              </a:r>
            </a:p>
          </p:txBody>
        </p:sp>
        <p:sp>
          <p:nvSpPr>
            <p:cNvPr id="61" name="文本框 60">
              <a:extLst>
                <a:ext uri="{FF2B5EF4-FFF2-40B4-BE49-F238E27FC236}">
                  <a16:creationId xmlns:a16="http://schemas.microsoft.com/office/drawing/2014/main" xmlns="" id="{A07DB112-04D3-4399-8F05-A6F74A2B3758}"/>
                </a:ext>
              </a:extLst>
            </p:cNvPr>
            <p:cNvSpPr txBox="1"/>
            <p:nvPr/>
          </p:nvSpPr>
          <p:spPr>
            <a:xfrm>
              <a:off x="2270708" y="5105956"/>
              <a:ext cx="1672045" cy="613694"/>
            </a:xfrm>
            <a:prstGeom prst="rect">
              <a:avLst/>
            </a:prstGeom>
            <a:noFill/>
          </p:spPr>
          <p:txBody>
            <a:bodyPr wrap="square" rtlCol="0">
              <a:spAutoFit/>
            </a:bodyPr>
            <a:lstStyle/>
            <a:p>
              <a:pPr>
                <a:lnSpc>
                  <a:spcPct val="150000"/>
                </a:lnSpc>
              </a:pPr>
              <a:r>
                <a:rPr lang="zh-CN" altLang="en-US" sz="1200" dirty="0">
                  <a:solidFill>
                    <a:schemeClr val="tx1">
                      <a:alpha val="83000"/>
                    </a:schemeClr>
                  </a:solidFill>
                  <a:cs typeface="+mn-ea"/>
                  <a:sym typeface="+mn-lt"/>
                </a:rPr>
                <a:t>点击此处输入你的具体文本</a:t>
              </a:r>
            </a:p>
          </p:txBody>
        </p:sp>
      </p:grpSp>
      <p:grpSp>
        <p:nvGrpSpPr>
          <p:cNvPr id="71" name="组合 70">
            <a:extLst>
              <a:ext uri="{FF2B5EF4-FFF2-40B4-BE49-F238E27FC236}">
                <a16:creationId xmlns:a16="http://schemas.microsoft.com/office/drawing/2014/main" xmlns="" id="{7369E03D-26B7-438B-8E16-F6C001AAE6E1}"/>
              </a:ext>
            </a:extLst>
          </p:cNvPr>
          <p:cNvGrpSpPr/>
          <p:nvPr/>
        </p:nvGrpSpPr>
        <p:grpSpPr>
          <a:xfrm>
            <a:off x="5020769" y="2183882"/>
            <a:ext cx="2684364" cy="1162397"/>
            <a:chOff x="1258389" y="4557253"/>
            <a:chExt cx="2684364" cy="1162397"/>
          </a:xfrm>
        </p:grpSpPr>
        <p:grpSp>
          <p:nvGrpSpPr>
            <p:cNvPr id="72" name="组合 71">
              <a:extLst>
                <a:ext uri="{FF2B5EF4-FFF2-40B4-BE49-F238E27FC236}">
                  <a16:creationId xmlns:a16="http://schemas.microsoft.com/office/drawing/2014/main" xmlns="" id="{B0A0C83B-44E2-4E23-B9C0-F647D2BE9329}"/>
                </a:ext>
              </a:extLst>
            </p:cNvPr>
            <p:cNvGrpSpPr/>
            <p:nvPr/>
          </p:nvGrpSpPr>
          <p:grpSpPr>
            <a:xfrm>
              <a:off x="1258389" y="4619069"/>
              <a:ext cx="670560" cy="670560"/>
              <a:chOff x="1258389" y="4188101"/>
              <a:chExt cx="670560" cy="670560"/>
            </a:xfrm>
          </p:grpSpPr>
          <p:sp>
            <p:nvSpPr>
              <p:cNvPr id="75" name="矩形 74">
                <a:extLst>
                  <a:ext uri="{FF2B5EF4-FFF2-40B4-BE49-F238E27FC236}">
                    <a16:creationId xmlns:a16="http://schemas.microsoft.com/office/drawing/2014/main" xmlns="" id="{7219BA19-4E6A-4859-855E-6C90015C83D5}"/>
                  </a:ext>
                </a:extLst>
              </p:cNvPr>
              <p:cNvSpPr/>
              <p:nvPr/>
            </p:nvSpPr>
            <p:spPr>
              <a:xfrm>
                <a:off x="1258389" y="4188101"/>
                <a:ext cx="670560" cy="670560"/>
              </a:xfrm>
              <a:prstGeom prst="rect">
                <a:avLst/>
              </a:prstGeom>
              <a:solidFill>
                <a:srgbClr val="FBF9FB"/>
              </a:solidFill>
              <a:ln>
                <a:noFill/>
              </a:ln>
              <a:effectLst>
                <a:outerShdw blurRad="317500" dist="88900" dir="5400000" algn="t" rotWithShape="0">
                  <a:srgbClr val="313C2E">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6" name="组合 75">
                <a:extLst>
                  <a:ext uri="{FF2B5EF4-FFF2-40B4-BE49-F238E27FC236}">
                    <a16:creationId xmlns:a16="http://schemas.microsoft.com/office/drawing/2014/main" xmlns="" id="{4963C89F-DE5C-4212-99F0-3E89B5A5A10D}"/>
                  </a:ext>
                </a:extLst>
              </p:cNvPr>
              <p:cNvGrpSpPr/>
              <p:nvPr/>
            </p:nvGrpSpPr>
            <p:grpSpPr>
              <a:xfrm>
                <a:off x="1416663" y="4262238"/>
                <a:ext cx="354012" cy="522287"/>
                <a:chOff x="4362450" y="5446713"/>
                <a:chExt cx="354012" cy="522287"/>
              </a:xfrm>
              <a:solidFill>
                <a:srgbClr val="313C2E"/>
              </a:solidFill>
            </p:grpSpPr>
            <p:sp>
              <p:nvSpPr>
                <p:cNvPr id="77" name="Freeform 239">
                  <a:extLst>
                    <a:ext uri="{FF2B5EF4-FFF2-40B4-BE49-F238E27FC236}">
                      <a16:creationId xmlns:a16="http://schemas.microsoft.com/office/drawing/2014/main" xmlns="" id="{E1326940-9A49-4048-9706-6A9D95090FA7}"/>
                    </a:ext>
                  </a:extLst>
                </p:cNvPr>
                <p:cNvSpPr>
                  <a:spLocks noEditPoints="1"/>
                </p:cNvSpPr>
                <p:nvPr/>
              </p:nvSpPr>
              <p:spPr bwMode="auto">
                <a:xfrm>
                  <a:off x="4362450" y="5753100"/>
                  <a:ext cx="354012" cy="215900"/>
                </a:xfrm>
                <a:custGeom>
                  <a:avLst/>
                  <a:gdLst>
                    <a:gd name="T0" fmla="*/ 257 w 296"/>
                    <a:gd name="T1" fmla="*/ 26 h 181"/>
                    <a:gd name="T2" fmla="*/ 295 w 296"/>
                    <a:gd name="T3" fmla="*/ 97 h 181"/>
                    <a:gd name="T4" fmla="*/ 284 w 296"/>
                    <a:gd name="T5" fmla="*/ 174 h 181"/>
                    <a:gd name="T6" fmla="*/ 276 w 296"/>
                    <a:gd name="T7" fmla="*/ 181 h 181"/>
                    <a:gd name="T8" fmla="*/ 276 w 296"/>
                    <a:gd name="T9" fmla="*/ 181 h 181"/>
                    <a:gd name="T10" fmla="*/ 21 w 296"/>
                    <a:gd name="T11" fmla="*/ 181 h 181"/>
                    <a:gd name="T12" fmla="*/ 12 w 296"/>
                    <a:gd name="T13" fmla="*/ 173 h 181"/>
                    <a:gd name="T14" fmla="*/ 1 w 296"/>
                    <a:gd name="T15" fmla="*/ 96 h 181"/>
                    <a:gd name="T16" fmla="*/ 40 w 296"/>
                    <a:gd name="T17" fmla="*/ 26 h 181"/>
                    <a:gd name="T18" fmla="*/ 62 w 296"/>
                    <a:gd name="T19" fmla="*/ 12 h 181"/>
                    <a:gd name="T20" fmla="*/ 84 w 296"/>
                    <a:gd name="T21" fmla="*/ 1 h 181"/>
                    <a:gd name="T22" fmla="*/ 93 w 296"/>
                    <a:gd name="T23" fmla="*/ 3 h 181"/>
                    <a:gd name="T24" fmla="*/ 125 w 296"/>
                    <a:gd name="T25" fmla="*/ 23 h 181"/>
                    <a:gd name="T26" fmla="*/ 149 w 296"/>
                    <a:gd name="T27" fmla="*/ 27 h 181"/>
                    <a:gd name="T28" fmla="*/ 170 w 296"/>
                    <a:gd name="T29" fmla="*/ 23 h 181"/>
                    <a:gd name="T30" fmla="*/ 204 w 296"/>
                    <a:gd name="T31" fmla="*/ 2 h 181"/>
                    <a:gd name="T32" fmla="*/ 212 w 296"/>
                    <a:gd name="T33" fmla="*/ 1 h 181"/>
                    <a:gd name="T34" fmla="*/ 212 w 296"/>
                    <a:gd name="T35" fmla="*/ 1 h 181"/>
                    <a:gd name="T36" fmla="*/ 234 w 296"/>
                    <a:gd name="T37" fmla="*/ 12 h 181"/>
                    <a:gd name="T38" fmla="*/ 257 w 296"/>
                    <a:gd name="T39" fmla="*/ 26 h 181"/>
                    <a:gd name="T40" fmla="*/ 278 w 296"/>
                    <a:gd name="T41" fmla="*/ 97 h 181"/>
                    <a:gd name="T42" fmla="*/ 247 w 296"/>
                    <a:gd name="T43" fmla="*/ 40 h 181"/>
                    <a:gd name="T44" fmla="*/ 225 w 296"/>
                    <a:gd name="T45" fmla="*/ 27 h 181"/>
                    <a:gd name="T46" fmla="*/ 210 w 296"/>
                    <a:gd name="T47" fmla="*/ 19 h 181"/>
                    <a:gd name="T48" fmla="*/ 177 w 296"/>
                    <a:gd name="T49" fmla="*/ 39 h 181"/>
                    <a:gd name="T50" fmla="*/ 149 w 296"/>
                    <a:gd name="T51" fmla="*/ 45 h 181"/>
                    <a:gd name="T52" fmla="*/ 118 w 296"/>
                    <a:gd name="T53" fmla="*/ 39 h 181"/>
                    <a:gd name="T54" fmla="*/ 87 w 296"/>
                    <a:gd name="T55" fmla="*/ 19 h 181"/>
                    <a:gd name="T56" fmla="*/ 71 w 296"/>
                    <a:gd name="T57" fmla="*/ 27 h 181"/>
                    <a:gd name="T58" fmla="*/ 49 w 296"/>
                    <a:gd name="T59" fmla="*/ 40 h 181"/>
                    <a:gd name="T60" fmla="*/ 19 w 296"/>
                    <a:gd name="T61" fmla="*/ 97 h 181"/>
                    <a:gd name="T62" fmla="*/ 28 w 296"/>
                    <a:gd name="T63" fmla="*/ 163 h 181"/>
                    <a:gd name="T64" fmla="*/ 269 w 296"/>
                    <a:gd name="T65" fmla="*/ 163 h 181"/>
                    <a:gd name="T66" fmla="*/ 278 w 296"/>
                    <a:gd name="T67" fmla="*/ 9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181">
                      <a:moveTo>
                        <a:pt x="257" y="26"/>
                      </a:moveTo>
                      <a:cubicBezTo>
                        <a:pt x="284" y="43"/>
                        <a:pt x="294" y="69"/>
                        <a:pt x="295" y="97"/>
                      </a:cubicBezTo>
                      <a:cubicBezTo>
                        <a:pt x="296" y="123"/>
                        <a:pt x="290" y="150"/>
                        <a:pt x="284" y="174"/>
                      </a:cubicBezTo>
                      <a:cubicBezTo>
                        <a:pt x="283" y="178"/>
                        <a:pt x="279" y="181"/>
                        <a:pt x="276" y="181"/>
                      </a:cubicBezTo>
                      <a:cubicBezTo>
                        <a:pt x="276" y="181"/>
                        <a:pt x="276" y="181"/>
                        <a:pt x="276" y="181"/>
                      </a:cubicBezTo>
                      <a:cubicBezTo>
                        <a:pt x="21" y="181"/>
                        <a:pt x="21" y="181"/>
                        <a:pt x="21" y="181"/>
                      </a:cubicBezTo>
                      <a:cubicBezTo>
                        <a:pt x="16" y="181"/>
                        <a:pt x="13" y="178"/>
                        <a:pt x="12" y="173"/>
                      </a:cubicBezTo>
                      <a:cubicBezTo>
                        <a:pt x="6" y="150"/>
                        <a:pt x="0" y="122"/>
                        <a:pt x="1" y="96"/>
                      </a:cubicBezTo>
                      <a:cubicBezTo>
                        <a:pt x="3" y="69"/>
                        <a:pt x="12" y="43"/>
                        <a:pt x="40" y="26"/>
                      </a:cubicBezTo>
                      <a:cubicBezTo>
                        <a:pt x="48" y="21"/>
                        <a:pt x="55" y="16"/>
                        <a:pt x="62" y="12"/>
                      </a:cubicBezTo>
                      <a:cubicBezTo>
                        <a:pt x="70" y="8"/>
                        <a:pt x="77" y="4"/>
                        <a:pt x="84" y="1"/>
                      </a:cubicBezTo>
                      <a:cubicBezTo>
                        <a:pt x="87" y="0"/>
                        <a:pt x="91" y="1"/>
                        <a:pt x="93" y="3"/>
                      </a:cubicBezTo>
                      <a:cubicBezTo>
                        <a:pt x="108" y="13"/>
                        <a:pt x="117" y="19"/>
                        <a:pt x="125" y="23"/>
                      </a:cubicBezTo>
                      <a:cubicBezTo>
                        <a:pt x="132" y="26"/>
                        <a:pt x="139" y="27"/>
                        <a:pt x="149" y="27"/>
                      </a:cubicBezTo>
                      <a:cubicBezTo>
                        <a:pt x="156" y="27"/>
                        <a:pt x="162" y="26"/>
                        <a:pt x="170" y="23"/>
                      </a:cubicBezTo>
                      <a:cubicBezTo>
                        <a:pt x="179" y="19"/>
                        <a:pt x="189" y="13"/>
                        <a:pt x="204" y="2"/>
                      </a:cubicBezTo>
                      <a:cubicBezTo>
                        <a:pt x="206" y="0"/>
                        <a:pt x="209" y="0"/>
                        <a:pt x="212" y="1"/>
                      </a:cubicBezTo>
                      <a:cubicBezTo>
                        <a:pt x="212" y="1"/>
                        <a:pt x="212" y="1"/>
                        <a:pt x="212" y="1"/>
                      </a:cubicBezTo>
                      <a:cubicBezTo>
                        <a:pt x="219" y="4"/>
                        <a:pt x="226" y="8"/>
                        <a:pt x="234" y="12"/>
                      </a:cubicBezTo>
                      <a:cubicBezTo>
                        <a:pt x="241" y="16"/>
                        <a:pt x="249" y="21"/>
                        <a:pt x="257" y="26"/>
                      </a:cubicBezTo>
                      <a:close/>
                      <a:moveTo>
                        <a:pt x="278" y="97"/>
                      </a:moveTo>
                      <a:cubicBezTo>
                        <a:pt x="277" y="75"/>
                        <a:pt x="269" y="54"/>
                        <a:pt x="247" y="40"/>
                      </a:cubicBezTo>
                      <a:cubicBezTo>
                        <a:pt x="240" y="36"/>
                        <a:pt x="233" y="31"/>
                        <a:pt x="225" y="27"/>
                      </a:cubicBezTo>
                      <a:cubicBezTo>
                        <a:pt x="220" y="24"/>
                        <a:pt x="215" y="22"/>
                        <a:pt x="210" y="19"/>
                      </a:cubicBezTo>
                      <a:cubicBezTo>
                        <a:pt x="196" y="29"/>
                        <a:pt x="186" y="35"/>
                        <a:pt x="177" y="39"/>
                      </a:cubicBezTo>
                      <a:cubicBezTo>
                        <a:pt x="167" y="43"/>
                        <a:pt x="158" y="45"/>
                        <a:pt x="149" y="45"/>
                      </a:cubicBezTo>
                      <a:cubicBezTo>
                        <a:pt x="137" y="45"/>
                        <a:pt x="128" y="43"/>
                        <a:pt x="118" y="39"/>
                      </a:cubicBezTo>
                      <a:cubicBezTo>
                        <a:pt x="109" y="35"/>
                        <a:pt x="100" y="29"/>
                        <a:pt x="87" y="19"/>
                      </a:cubicBezTo>
                      <a:cubicBezTo>
                        <a:pt x="82" y="22"/>
                        <a:pt x="76" y="24"/>
                        <a:pt x="71" y="27"/>
                      </a:cubicBezTo>
                      <a:cubicBezTo>
                        <a:pt x="64" y="31"/>
                        <a:pt x="57" y="36"/>
                        <a:pt x="49" y="40"/>
                      </a:cubicBezTo>
                      <a:cubicBezTo>
                        <a:pt x="28" y="54"/>
                        <a:pt x="20" y="75"/>
                        <a:pt x="19" y="97"/>
                      </a:cubicBezTo>
                      <a:cubicBezTo>
                        <a:pt x="18" y="119"/>
                        <a:pt x="23" y="142"/>
                        <a:pt x="28" y="163"/>
                      </a:cubicBezTo>
                      <a:cubicBezTo>
                        <a:pt x="269" y="163"/>
                        <a:pt x="269" y="163"/>
                        <a:pt x="269" y="163"/>
                      </a:cubicBezTo>
                      <a:cubicBezTo>
                        <a:pt x="274" y="142"/>
                        <a:pt x="279" y="119"/>
                        <a:pt x="278"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8" name="Freeform 240">
                  <a:extLst>
                    <a:ext uri="{FF2B5EF4-FFF2-40B4-BE49-F238E27FC236}">
                      <a16:creationId xmlns:a16="http://schemas.microsoft.com/office/drawing/2014/main" xmlns="" id="{6B4A8B11-477E-4F33-B064-4904D099F329}"/>
                    </a:ext>
                  </a:extLst>
                </p:cNvPr>
                <p:cNvSpPr>
                  <a:spLocks/>
                </p:cNvSpPr>
                <p:nvPr/>
              </p:nvSpPr>
              <p:spPr bwMode="auto">
                <a:xfrm>
                  <a:off x="4451350" y="5640388"/>
                  <a:ext cx="176212" cy="127000"/>
                </a:xfrm>
                <a:custGeom>
                  <a:avLst/>
                  <a:gdLst>
                    <a:gd name="T0" fmla="*/ 8 w 147"/>
                    <a:gd name="T1" fmla="*/ 29 h 106"/>
                    <a:gd name="T2" fmla="*/ 0 w 147"/>
                    <a:gd name="T3" fmla="*/ 23 h 106"/>
                    <a:gd name="T4" fmla="*/ 0 w 147"/>
                    <a:gd name="T5" fmla="*/ 51 h 106"/>
                    <a:gd name="T6" fmla="*/ 25 w 147"/>
                    <a:gd name="T7" fmla="*/ 83 h 106"/>
                    <a:gd name="T8" fmla="*/ 71 w 147"/>
                    <a:gd name="T9" fmla="*/ 106 h 106"/>
                    <a:gd name="T10" fmla="*/ 123 w 147"/>
                    <a:gd name="T11" fmla="*/ 76 h 106"/>
                    <a:gd name="T12" fmla="*/ 143 w 147"/>
                    <a:gd name="T13" fmla="*/ 45 h 106"/>
                    <a:gd name="T14" fmla="*/ 145 w 147"/>
                    <a:gd name="T15" fmla="*/ 20 h 106"/>
                    <a:gd name="T16" fmla="*/ 139 w 147"/>
                    <a:gd name="T17" fmla="*/ 3 h 106"/>
                    <a:gd name="T18" fmla="*/ 110 w 147"/>
                    <a:gd name="T19" fmla="*/ 65 h 106"/>
                    <a:gd name="T20" fmla="*/ 71 w 147"/>
                    <a:gd name="T21" fmla="*/ 89 h 106"/>
                    <a:gd name="T22" fmla="*/ 37 w 147"/>
                    <a:gd name="T23" fmla="*/ 71 h 106"/>
                    <a:gd name="T24" fmla="*/ 8 w 147"/>
                    <a:gd name="T25"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06">
                      <a:moveTo>
                        <a:pt x="8" y="29"/>
                      </a:moveTo>
                      <a:cubicBezTo>
                        <a:pt x="6" y="25"/>
                        <a:pt x="3" y="23"/>
                        <a:pt x="0" y="23"/>
                      </a:cubicBezTo>
                      <a:cubicBezTo>
                        <a:pt x="0" y="33"/>
                        <a:pt x="0" y="43"/>
                        <a:pt x="0" y="51"/>
                      </a:cubicBezTo>
                      <a:cubicBezTo>
                        <a:pt x="7" y="64"/>
                        <a:pt x="16" y="75"/>
                        <a:pt x="25" y="83"/>
                      </a:cubicBezTo>
                      <a:cubicBezTo>
                        <a:pt x="41" y="98"/>
                        <a:pt x="58" y="106"/>
                        <a:pt x="71" y="106"/>
                      </a:cubicBezTo>
                      <a:cubicBezTo>
                        <a:pt x="90" y="106"/>
                        <a:pt x="108" y="94"/>
                        <a:pt x="123" y="76"/>
                      </a:cubicBezTo>
                      <a:cubicBezTo>
                        <a:pt x="130" y="67"/>
                        <a:pt x="137" y="57"/>
                        <a:pt x="143" y="45"/>
                      </a:cubicBezTo>
                      <a:cubicBezTo>
                        <a:pt x="145" y="30"/>
                        <a:pt x="147" y="35"/>
                        <a:pt x="145" y="20"/>
                      </a:cubicBezTo>
                      <a:cubicBezTo>
                        <a:pt x="142" y="20"/>
                        <a:pt x="140" y="0"/>
                        <a:pt x="139" y="3"/>
                      </a:cubicBezTo>
                      <a:cubicBezTo>
                        <a:pt x="134" y="27"/>
                        <a:pt x="123" y="49"/>
                        <a:pt x="110" y="65"/>
                      </a:cubicBezTo>
                      <a:cubicBezTo>
                        <a:pt x="98" y="80"/>
                        <a:pt x="84" y="89"/>
                        <a:pt x="71" y="89"/>
                      </a:cubicBezTo>
                      <a:cubicBezTo>
                        <a:pt x="62" y="89"/>
                        <a:pt x="50" y="82"/>
                        <a:pt x="37" y="71"/>
                      </a:cubicBezTo>
                      <a:cubicBezTo>
                        <a:pt x="26" y="60"/>
                        <a:pt x="15" y="46"/>
                        <a:pt x="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9" name="Freeform 241">
                  <a:extLst>
                    <a:ext uri="{FF2B5EF4-FFF2-40B4-BE49-F238E27FC236}">
                      <a16:creationId xmlns:a16="http://schemas.microsoft.com/office/drawing/2014/main" xmlns="" id="{58972F00-1424-4502-9F53-810063C75FE0}"/>
                    </a:ext>
                  </a:extLst>
                </p:cNvPr>
                <p:cNvSpPr>
                  <a:spLocks noEditPoints="1"/>
                </p:cNvSpPr>
                <p:nvPr/>
              </p:nvSpPr>
              <p:spPr bwMode="auto">
                <a:xfrm>
                  <a:off x="4402138" y="5513388"/>
                  <a:ext cx="268287" cy="238125"/>
                </a:xfrm>
                <a:custGeom>
                  <a:avLst/>
                  <a:gdLst>
                    <a:gd name="T0" fmla="*/ 30 w 224"/>
                    <a:gd name="T1" fmla="*/ 3 h 199"/>
                    <a:gd name="T2" fmla="*/ 39 w 224"/>
                    <a:gd name="T3" fmla="*/ 2 h 199"/>
                    <a:gd name="T4" fmla="*/ 40 w 224"/>
                    <a:gd name="T5" fmla="*/ 11 h 199"/>
                    <a:gd name="T6" fmla="*/ 27 w 224"/>
                    <a:gd name="T7" fmla="*/ 32 h 199"/>
                    <a:gd name="T8" fmla="*/ 18 w 224"/>
                    <a:gd name="T9" fmla="*/ 57 h 199"/>
                    <a:gd name="T10" fmla="*/ 25 w 224"/>
                    <a:gd name="T11" fmla="*/ 115 h 199"/>
                    <a:gd name="T12" fmla="*/ 40 w 224"/>
                    <a:gd name="T13" fmla="*/ 140 h 199"/>
                    <a:gd name="T14" fmla="*/ 35 w 224"/>
                    <a:gd name="T15" fmla="*/ 92 h 199"/>
                    <a:gd name="T16" fmla="*/ 56 w 224"/>
                    <a:gd name="T17" fmla="*/ 38 h 199"/>
                    <a:gd name="T18" fmla="*/ 67 w 224"/>
                    <a:gd name="T19" fmla="*/ 32 h 199"/>
                    <a:gd name="T20" fmla="*/ 75 w 224"/>
                    <a:gd name="T21" fmla="*/ 36 h 199"/>
                    <a:gd name="T22" fmla="*/ 76 w 224"/>
                    <a:gd name="T23" fmla="*/ 37 h 199"/>
                    <a:gd name="T24" fmla="*/ 123 w 224"/>
                    <a:gd name="T25" fmla="*/ 68 h 199"/>
                    <a:gd name="T26" fmla="*/ 166 w 224"/>
                    <a:gd name="T27" fmla="*/ 80 h 199"/>
                    <a:gd name="T28" fmla="*/ 188 w 224"/>
                    <a:gd name="T29" fmla="*/ 117 h 199"/>
                    <a:gd name="T30" fmla="*/ 187 w 224"/>
                    <a:gd name="T31" fmla="*/ 163 h 199"/>
                    <a:gd name="T32" fmla="*/ 203 w 224"/>
                    <a:gd name="T33" fmla="*/ 125 h 199"/>
                    <a:gd name="T34" fmla="*/ 206 w 224"/>
                    <a:gd name="T35" fmla="*/ 56 h 199"/>
                    <a:gd name="T36" fmla="*/ 198 w 224"/>
                    <a:gd name="T37" fmla="*/ 33 h 199"/>
                    <a:gd name="T38" fmla="*/ 183 w 224"/>
                    <a:gd name="T39" fmla="*/ 13 h 199"/>
                    <a:gd name="T40" fmla="*/ 184 w 224"/>
                    <a:gd name="T41" fmla="*/ 3 h 199"/>
                    <a:gd name="T42" fmla="*/ 193 w 224"/>
                    <a:gd name="T43" fmla="*/ 4 h 199"/>
                    <a:gd name="T44" fmla="*/ 210 w 224"/>
                    <a:gd name="T45" fmla="*/ 27 h 199"/>
                    <a:gd name="T46" fmla="*/ 219 w 224"/>
                    <a:gd name="T47" fmla="*/ 54 h 199"/>
                    <a:gd name="T48" fmla="*/ 216 w 224"/>
                    <a:gd name="T49" fmla="*/ 129 h 199"/>
                    <a:gd name="T50" fmla="*/ 180 w 224"/>
                    <a:gd name="T51" fmla="*/ 196 h 199"/>
                    <a:gd name="T52" fmla="*/ 173 w 224"/>
                    <a:gd name="T53" fmla="*/ 199 h 199"/>
                    <a:gd name="T54" fmla="*/ 169 w 224"/>
                    <a:gd name="T55" fmla="*/ 191 h 199"/>
                    <a:gd name="T56" fmla="*/ 175 w 224"/>
                    <a:gd name="T57" fmla="*/ 119 h 199"/>
                    <a:gd name="T58" fmla="*/ 159 w 224"/>
                    <a:gd name="T59" fmla="*/ 91 h 199"/>
                    <a:gd name="T60" fmla="*/ 122 w 224"/>
                    <a:gd name="T61" fmla="*/ 81 h 199"/>
                    <a:gd name="T62" fmla="*/ 65 w 224"/>
                    <a:gd name="T63" fmla="*/ 48 h 199"/>
                    <a:gd name="T64" fmla="*/ 65 w 224"/>
                    <a:gd name="T65" fmla="*/ 48 h 199"/>
                    <a:gd name="T66" fmla="*/ 48 w 224"/>
                    <a:gd name="T67" fmla="*/ 93 h 199"/>
                    <a:gd name="T68" fmla="*/ 57 w 224"/>
                    <a:gd name="T69" fmla="*/ 150 h 199"/>
                    <a:gd name="T70" fmla="*/ 68 w 224"/>
                    <a:gd name="T71" fmla="*/ 168 h 199"/>
                    <a:gd name="T72" fmla="*/ 68 w 224"/>
                    <a:gd name="T73" fmla="*/ 168 h 199"/>
                    <a:gd name="T74" fmla="*/ 68 w 224"/>
                    <a:gd name="T75" fmla="*/ 177 h 199"/>
                    <a:gd name="T76" fmla="*/ 59 w 224"/>
                    <a:gd name="T77" fmla="*/ 178 h 199"/>
                    <a:gd name="T78" fmla="*/ 13 w 224"/>
                    <a:gd name="T79" fmla="*/ 120 h 199"/>
                    <a:gd name="T80" fmla="*/ 5 w 224"/>
                    <a:gd name="T81" fmla="*/ 54 h 199"/>
                    <a:gd name="T82" fmla="*/ 15 w 224"/>
                    <a:gd name="T83" fmla="*/ 27 h 199"/>
                    <a:gd name="T84" fmla="*/ 30 w 224"/>
                    <a:gd name="T85" fmla="*/ 3 h 199"/>
                    <a:gd name="T86" fmla="*/ 76 w 224"/>
                    <a:gd name="T87" fmla="*/ 37 h 199"/>
                    <a:gd name="T88" fmla="*/ 76 w 224"/>
                    <a:gd name="T89" fmla="*/ 3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4" h="199">
                      <a:moveTo>
                        <a:pt x="30" y="3"/>
                      </a:moveTo>
                      <a:cubicBezTo>
                        <a:pt x="33" y="0"/>
                        <a:pt x="37" y="0"/>
                        <a:pt x="39" y="2"/>
                      </a:cubicBezTo>
                      <a:cubicBezTo>
                        <a:pt x="42" y="4"/>
                        <a:pt x="43" y="8"/>
                        <a:pt x="40" y="11"/>
                      </a:cubicBezTo>
                      <a:cubicBezTo>
                        <a:pt x="35" y="18"/>
                        <a:pt x="30" y="25"/>
                        <a:pt x="27" y="32"/>
                      </a:cubicBezTo>
                      <a:cubicBezTo>
                        <a:pt x="23" y="40"/>
                        <a:pt x="20" y="48"/>
                        <a:pt x="18" y="57"/>
                      </a:cubicBezTo>
                      <a:cubicBezTo>
                        <a:pt x="14" y="75"/>
                        <a:pt x="16" y="95"/>
                        <a:pt x="25" y="115"/>
                      </a:cubicBezTo>
                      <a:cubicBezTo>
                        <a:pt x="29" y="124"/>
                        <a:pt x="34" y="132"/>
                        <a:pt x="40" y="140"/>
                      </a:cubicBezTo>
                      <a:cubicBezTo>
                        <a:pt x="35" y="125"/>
                        <a:pt x="34" y="108"/>
                        <a:pt x="35" y="92"/>
                      </a:cubicBezTo>
                      <a:cubicBezTo>
                        <a:pt x="36" y="70"/>
                        <a:pt x="43" y="50"/>
                        <a:pt x="56" y="38"/>
                      </a:cubicBezTo>
                      <a:cubicBezTo>
                        <a:pt x="59" y="36"/>
                        <a:pt x="63" y="34"/>
                        <a:pt x="67" y="32"/>
                      </a:cubicBezTo>
                      <a:cubicBezTo>
                        <a:pt x="70" y="31"/>
                        <a:pt x="74" y="32"/>
                        <a:pt x="75" y="36"/>
                      </a:cubicBezTo>
                      <a:cubicBezTo>
                        <a:pt x="75" y="36"/>
                        <a:pt x="75" y="36"/>
                        <a:pt x="76" y="37"/>
                      </a:cubicBezTo>
                      <a:cubicBezTo>
                        <a:pt x="82" y="64"/>
                        <a:pt x="102" y="66"/>
                        <a:pt x="123" y="68"/>
                      </a:cubicBezTo>
                      <a:cubicBezTo>
                        <a:pt x="138" y="69"/>
                        <a:pt x="153" y="71"/>
                        <a:pt x="166" y="80"/>
                      </a:cubicBezTo>
                      <a:cubicBezTo>
                        <a:pt x="176" y="87"/>
                        <a:pt x="184" y="98"/>
                        <a:pt x="188" y="117"/>
                      </a:cubicBezTo>
                      <a:cubicBezTo>
                        <a:pt x="190" y="128"/>
                        <a:pt x="190" y="143"/>
                        <a:pt x="187" y="163"/>
                      </a:cubicBezTo>
                      <a:cubicBezTo>
                        <a:pt x="195" y="150"/>
                        <a:pt x="200" y="137"/>
                        <a:pt x="203" y="125"/>
                      </a:cubicBezTo>
                      <a:cubicBezTo>
                        <a:pt x="211" y="98"/>
                        <a:pt x="209" y="73"/>
                        <a:pt x="206" y="56"/>
                      </a:cubicBezTo>
                      <a:cubicBezTo>
                        <a:pt x="204" y="48"/>
                        <a:pt x="202" y="40"/>
                        <a:pt x="198" y="33"/>
                      </a:cubicBezTo>
                      <a:cubicBezTo>
                        <a:pt x="194" y="26"/>
                        <a:pt x="189" y="19"/>
                        <a:pt x="183" y="13"/>
                      </a:cubicBezTo>
                      <a:cubicBezTo>
                        <a:pt x="181" y="10"/>
                        <a:pt x="181" y="6"/>
                        <a:pt x="184" y="3"/>
                      </a:cubicBezTo>
                      <a:cubicBezTo>
                        <a:pt x="186" y="1"/>
                        <a:pt x="191" y="1"/>
                        <a:pt x="193" y="4"/>
                      </a:cubicBezTo>
                      <a:cubicBezTo>
                        <a:pt x="200" y="11"/>
                        <a:pt x="205" y="19"/>
                        <a:pt x="210" y="27"/>
                      </a:cubicBezTo>
                      <a:cubicBezTo>
                        <a:pt x="214" y="35"/>
                        <a:pt x="217" y="44"/>
                        <a:pt x="219" y="54"/>
                      </a:cubicBezTo>
                      <a:cubicBezTo>
                        <a:pt x="223" y="72"/>
                        <a:pt x="224" y="99"/>
                        <a:pt x="216" y="129"/>
                      </a:cubicBezTo>
                      <a:cubicBezTo>
                        <a:pt x="210" y="150"/>
                        <a:pt x="199" y="174"/>
                        <a:pt x="180" y="196"/>
                      </a:cubicBezTo>
                      <a:cubicBezTo>
                        <a:pt x="179" y="198"/>
                        <a:pt x="176" y="199"/>
                        <a:pt x="173" y="199"/>
                      </a:cubicBezTo>
                      <a:cubicBezTo>
                        <a:pt x="170" y="198"/>
                        <a:pt x="168" y="194"/>
                        <a:pt x="169" y="191"/>
                      </a:cubicBezTo>
                      <a:cubicBezTo>
                        <a:pt x="177" y="158"/>
                        <a:pt x="178" y="135"/>
                        <a:pt x="175" y="119"/>
                      </a:cubicBezTo>
                      <a:cubicBezTo>
                        <a:pt x="172" y="104"/>
                        <a:pt x="166" y="96"/>
                        <a:pt x="159" y="91"/>
                      </a:cubicBezTo>
                      <a:cubicBezTo>
                        <a:pt x="149" y="83"/>
                        <a:pt x="135" y="82"/>
                        <a:pt x="122" y="81"/>
                      </a:cubicBezTo>
                      <a:cubicBezTo>
                        <a:pt x="98" y="79"/>
                        <a:pt x="75" y="77"/>
                        <a:pt x="65" y="48"/>
                      </a:cubicBezTo>
                      <a:cubicBezTo>
                        <a:pt x="65" y="48"/>
                        <a:pt x="65" y="48"/>
                        <a:pt x="65" y="48"/>
                      </a:cubicBezTo>
                      <a:cubicBezTo>
                        <a:pt x="54" y="57"/>
                        <a:pt x="49" y="74"/>
                        <a:pt x="48" y="93"/>
                      </a:cubicBezTo>
                      <a:cubicBezTo>
                        <a:pt x="46" y="112"/>
                        <a:pt x="50" y="133"/>
                        <a:pt x="57" y="150"/>
                      </a:cubicBezTo>
                      <a:cubicBezTo>
                        <a:pt x="60" y="157"/>
                        <a:pt x="64" y="163"/>
                        <a:pt x="68" y="168"/>
                      </a:cubicBezTo>
                      <a:cubicBezTo>
                        <a:pt x="68" y="168"/>
                        <a:pt x="68" y="168"/>
                        <a:pt x="68" y="168"/>
                      </a:cubicBezTo>
                      <a:cubicBezTo>
                        <a:pt x="70" y="171"/>
                        <a:pt x="70" y="174"/>
                        <a:pt x="68" y="177"/>
                      </a:cubicBezTo>
                      <a:cubicBezTo>
                        <a:pt x="66" y="179"/>
                        <a:pt x="62" y="180"/>
                        <a:pt x="59" y="178"/>
                      </a:cubicBezTo>
                      <a:cubicBezTo>
                        <a:pt x="38" y="162"/>
                        <a:pt x="22" y="141"/>
                        <a:pt x="13" y="120"/>
                      </a:cubicBezTo>
                      <a:cubicBezTo>
                        <a:pt x="3" y="98"/>
                        <a:pt x="0" y="74"/>
                        <a:pt x="5" y="54"/>
                      </a:cubicBezTo>
                      <a:cubicBezTo>
                        <a:pt x="7" y="44"/>
                        <a:pt x="11" y="35"/>
                        <a:pt x="15" y="27"/>
                      </a:cubicBezTo>
                      <a:cubicBezTo>
                        <a:pt x="19" y="18"/>
                        <a:pt x="24" y="10"/>
                        <a:pt x="30" y="3"/>
                      </a:cubicBezTo>
                      <a:close/>
                      <a:moveTo>
                        <a:pt x="76" y="37"/>
                      </a:moveTo>
                      <a:cubicBezTo>
                        <a:pt x="76" y="37"/>
                        <a:pt x="76" y="37"/>
                        <a:pt x="7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Freeform 242">
                  <a:extLst>
                    <a:ext uri="{FF2B5EF4-FFF2-40B4-BE49-F238E27FC236}">
                      <a16:creationId xmlns:a16="http://schemas.microsoft.com/office/drawing/2014/main" xmlns="" id="{EF5ED7FF-53DE-495D-88E9-EA5E787B1A0D}"/>
                    </a:ext>
                  </a:extLst>
                </p:cNvPr>
                <p:cNvSpPr>
                  <a:spLocks noEditPoints="1"/>
                </p:cNvSpPr>
                <p:nvPr/>
              </p:nvSpPr>
              <p:spPr bwMode="auto">
                <a:xfrm>
                  <a:off x="4427538" y="5446713"/>
                  <a:ext cx="217487" cy="101600"/>
                </a:xfrm>
                <a:custGeom>
                  <a:avLst/>
                  <a:gdLst>
                    <a:gd name="T0" fmla="*/ 0 w 181"/>
                    <a:gd name="T1" fmla="*/ 41 h 85"/>
                    <a:gd name="T2" fmla="*/ 6 w 181"/>
                    <a:gd name="T3" fmla="*/ 24 h 85"/>
                    <a:gd name="T4" fmla="*/ 22 w 181"/>
                    <a:gd name="T5" fmla="*/ 16 h 85"/>
                    <a:gd name="T6" fmla="*/ 32 w 181"/>
                    <a:gd name="T7" fmla="*/ 19 h 85"/>
                    <a:gd name="T8" fmla="*/ 37 w 181"/>
                    <a:gd name="T9" fmla="*/ 13 h 85"/>
                    <a:gd name="T10" fmla="*/ 53 w 181"/>
                    <a:gd name="T11" fmla="*/ 7 h 85"/>
                    <a:gd name="T12" fmla="*/ 66 w 181"/>
                    <a:gd name="T13" fmla="*/ 11 h 85"/>
                    <a:gd name="T14" fmla="*/ 68 w 181"/>
                    <a:gd name="T15" fmla="*/ 13 h 85"/>
                    <a:gd name="T16" fmla="*/ 73 w 181"/>
                    <a:gd name="T17" fmla="*/ 7 h 85"/>
                    <a:gd name="T18" fmla="*/ 90 w 181"/>
                    <a:gd name="T19" fmla="*/ 0 h 85"/>
                    <a:gd name="T20" fmla="*/ 108 w 181"/>
                    <a:gd name="T21" fmla="*/ 7 h 85"/>
                    <a:gd name="T22" fmla="*/ 113 w 181"/>
                    <a:gd name="T23" fmla="*/ 13 h 85"/>
                    <a:gd name="T24" fmla="*/ 114 w 181"/>
                    <a:gd name="T25" fmla="*/ 11 h 85"/>
                    <a:gd name="T26" fmla="*/ 128 w 181"/>
                    <a:gd name="T27" fmla="*/ 7 h 85"/>
                    <a:gd name="T28" fmla="*/ 144 w 181"/>
                    <a:gd name="T29" fmla="*/ 13 h 85"/>
                    <a:gd name="T30" fmla="*/ 148 w 181"/>
                    <a:gd name="T31" fmla="*/ 19 h 85"/>
                    <a:gd name="T32" fmla="*/ 159 w 181"/>
                    <a:gd name="T33" fmla="*/ 16 h 85"/>
                    <a:gd name="T34" fmla="*/ 175 w 181"/>
                    <a:gd name="T35" fmla="*/ 24 h 85"/>
                    <a:gd name="T36" fmla="*/ 181 w 181"/>
                    <a:gd name="T37" fmla="*/ 41 h 85"/>
                    <a:gd name="T38" fmla="*/ 180 w 181"/>
                    <a:gd name="T39" fmla="*/ 44 h 85"/>
                    <a:gd name="T40" fmla="*/ 166 w 181"/>
                    <a:gd name="T41" fmla="*/ 81 h 85"/>
                    <a:gd name="T42" fmla="*/ 160 w 181"/>
                    <a:gd name="T43" fmla="*/ 85 h 85"/>
                    <a:gd name="T44" fmla="*/ 160 w 181"/>
                    <a:gd name="T45" fmla="*/ 85 h 85"/>
                    <a:gd name="T46" fmla="*/ 20 w 181"/>
                    <a:gd name="T47" fmla="*/ 85 h 85"/>
                    <a:gd name="T48" fmla="*/ 14 w 181"/>
                    <a:gd name="T49" fmla="*/ 80 h 85"/>
                    <a:gd name="T50" fmla="*/ 0 w 181"/>
                    <a:gd name="T51" fmla="*/ 43 h 85"/>
                    <a:gd name="T52" fmla="*/ 0 w 181"/>
                    <a:gd name="T53" fmla="*/ 41 h 85"/>
                    <a:gd name="T54" fmla="*/ 0 w 181"/>
                    <a:gd name="T55" fmla="*/ 41 h 85"/>
                    <a:gd name="T56" fmla="*/ 16 w 181"/>
                    <a:gd name="T57" fmla="*/ 32 h 85"/>
                    <a:gd name="T58" fmla="*/ 13 w 181"/>
                    <a:gd name="T59" fmla="*/ 40 h 85"/>
                    <a:gd name="T60" fmla="*/ 25 w 181"/>
                    <a:gd name="T61" fmla="*/ 72 h 85"/>
                    <a:gd name="T62" fmla="*/ 156 w 181"/>
                    <a:gd name="T63" fmla="*/ 72 h 85"/>
                    <a:gd name="T64" fmla="*/ 168 w 181"/>
                    <a:gd name="T65" fmla="*/ 40 h 85"/>
                    <a:gd name="T66" fmla="*/ 165 w 181"/>
                    <a:gd name="T67" fmla="*/ 32 h 85"/>
                    <a:gd name="T68" fmla="*/ 159 w 181"/>
                    <a:gd name="T69" fmla="*/ 29 h 85"/>
                    <a:gd name="T70" fmla="*/ 155 w 181"/>
                    <a:gd name="T71" fmla="*/ 30 h 85"/>
                    <a:gd name="T72" fmla="*/ 152 w 181"/>
                    <a:gd name="T73" fmla="*/ 34 h 85"/>
                    <a:gd name="T74" fmla="*/ 152 w 181"/>
                    <a:gd name="T75" fmla="*/ 34 h 85"/>
                    <a:gd name="T76" fmla="*/ 148 w 181"/>
                    <a:gd name="T77" fmla="*/ 37 h 85"/>
                    <a:gd name="T78" fmla="*/ 140 w 181"/>
                    <a:gd name="T79" fmla="*/ 32 h 85"/>
                    <a:gd name="T80" fmla="*/ 135 w 181"/>
                    <a:gd name="T81" fmla="*/ 23 h 85"/>
                    <a:gd name="T82" fmla="*/ 128 w 181"/>
                    <a:gd name="T83" fmla="*/ 20 h 85"/>
                    <a:gd name="T84" fmla="*/ 122 w 181"/>
                    <a:gd name="T85" fmla="*/ 22 h 85"/>
                    <a:gd name="T86" fmla="*/ 117 w 181"/>
                    <a:gd name="T87" fmla="*/ 28 h 85"/>
                    <a:gd name="T88" fmla="*/ 113 w 181"/>
                    <a:gd name="T89" fmla="*/ 32 h 85"/>
                    <a:gd name="T90" fmla="*/ 105 w 181"/>
                    <a:gd name="T91" fmla="*/ 27 h 85"/>
                    <a:gd name="T92" fmla="*/ 99 w 181"/>
                    <a:gd name="T93" fmla="*/ 17 h 85"/>
                    <a:gd name="T94" fmla="*/ 90 w 181"/>
                    <a:gd name="T95" fmla="*/ 14 h 85"/>
                    <a:gd name="T96" fmla="*/ 82 w 181"/>
                    <a:gd name="T97" fmla="*/ 17 h 85"/>
                    <a:gd name="T98" fmla="*/ 76 w 181"/>
                    <a:gd name="T99" fmla="*/ 27 h 85"/>
                    <a:gd name="T100" fmla="*/ 76 w 181"/>
                    <a:gd name="T101" fmla="*/ 27 h 85"/>
                    <a:gd name="T102" fmla="*/ 72 w 181"/>
                    <a:gd name="T103" fmla="*/ 31 h 85"/>
                    <a:gd name="T104" fmla="*/ 64 w 181"/>
                    <a:gd name="T105" fmla="*/ 28 h 85"/>
                    <a:gd name="T106" fmla="*/ 59 w 181"/>
                    <a:gd name="T107" fmla="*/ 22 h 85"/>
                    <a:gd name="T108" fmla="*/ 53 w 181"/>
                    <a:gd name="T109" fmla="*/ 20 h 85"/>
                    <a:gd name="T110" fmla="*/ 46 w 181"/>
                    <a:gd name="T111" fmla="*/ 23 h 85"/>
                    <a:gd name="T112" fmla="*/ 41 w 181"/>
                    <a:gd name="T113" fmla="*/ 32 h 85"/>
                    <a:gd name="T114" fmla="*/ 38 w 181"/>
                    <a:gd name="T115" fmla="*/ 36 h 85"/>
                    <a:gd name="T116" fmla="*/ 29 w 181"/>
                    <a:gd name="T117" fmla="*/ 34 h 85"/>
                    <a:gd name="T118" fmla="*/ 25 w 181"/>
                    <a:gd name="T119" fmla="*/ 30 h 85"/>
                    <a:gd name="T120" fmla="*/ 22 w 181"/>
                    <a:gd name="T121" fmla="*/ 29 h 85"/>
                    <a:gd name="T122" fmla="*/ 16 w 181"/>
                    <a:gd name="T123"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 h="85">
                      <a:moveTo>
                        <a:pt x="0" y="41"/>
                      </a:moveTo>
                      <a:cubicBezTo>
                        <a:pt x="0" y="34"/>
                        <a:pt x="2" y="28"/>
                        <a:pt x="6" y="24"/>
                      </a:cubicBezTo>
                      <a:cubicBezTo>
                        <a:pt x="10" y="19"/>
                        <a:pt x="15" y="16"/>
                        <a:pt x="22" y="16"/>
                      </a:cubicBezTo>
                      <a:cubicBezTo>
                        <a:pt x="25" y="16"/>
                        <a:pt x="29" y="17"/>
                        <a:pt x="32" y="19"/>
                      </a:cubicBezTo>
                      <a:cubicBezTo>
                        <a:pt x="33" y="17"/>
                        <a:pt x="35" y="15"/>
                        <a:pt x="37" y="13"/>
                      </a:cubicBezTo>
                      <a:cubicBezTo>
                        <a:pt x="41" y="9"/>
                        <a:pt x="47" y="7"/>
                        <a:pt x="53" y="7"/>
                      </a:cubicBezTo>
                      <a:cubicBezTo>
                        <a:pt x="58" y="7"/>
                        <a:pt x="62" y="9"/>
                        <a:pt x="66" y="11"/>
                      </a:cubicBezTo>
                      <a:cubicBezTo>
                        <a:pt x="67" y="12"/>
                        <a:pt x="68" y="12"/>
                        <a:pt x="68" y="13"/>
                      </a:cubicBezTo>
                      <a:cubicBezTo>
                        <a:pt x="70" y="11"/>
                        <a:pt x="71" y="9"/>
                        <a:pt x="73" y="7"/>
                      </a:cubicBezTo>
                      <a:cubicBezTo>
                        <a:pt x="78" y="3"/>
                        <a:pt x="84" y="0"/>
                        <a:pt x="90" y="0"/>
                      </a:cubicBezTo>
                      <a:cubicBezTo>
                        <a:pt x="97" y="0"/>
                        <a:pt x="103" y="3"/>
                        <a:pt x="108" y="7"/>
                      </a:cubicBezTo>
                      <a:cubicBezTo>
                        <a:pt x="109" y="9"/>
                        <a:pt x="111" y="11"/>
                        <a:pt x="113" y="13"/>
                      </a:cubicBezTo>
                      <a:cubicBezTo>
                        <a:pt x="113" y="12"/>
                        <a:pt x="114" y="12"/>
                        <a:pt x="114" y="11"/>
                      </a:cubicBezTo>
                      <a:cubicBezTo>
                        <a:pt x="118" y="9"/>
                        <a:pt x="123" y="7"/>
                        <a:pt x="128" y="7"/>
                      </a:cubicBezTo>
                      <a:cubicBezTo>
                        <a:pt x="134" y="7"/>
                        <a:pt x="139" y="9"/>
                        <a:pt x="144" y="13"/>
                      </a:cubicBezTo>
                      <a:cubicBezTo>
                        <a:pt x="146" y="15"/>
                        <a:pt x="147" y="17"/>
                        <a:pt x="148" y="19"/>
                      </a:cubicBezTo>
                      <a:cubicBezTo>
                        <a:pt x="152" y="17"/>
                        <a:pt x="155" y="16"/>
                        <a:pt x="159" y="16"/>
                      </a:cubicBezTo>
                      <a:cubicBezTo>
                        <a:pt x="165" y="16"/>
                        <a:pt x="171" y="19"/>
                        <a:pt x="175" y="24"/>
                      </a:cubicBezTo>
                      <a:cubicBezTo>
                        <a:pt x="179" y="28"/>
                        <a:pt x="181" y="34"/>
                        <a:pt x="181" y="41"/>
                      </a:cubicBezTo>
                      <a:cubicBezTo>
                        <a:pt x="181" y="42"/>
                        <a:pt x="181" y="43"/>
                        <a:pt x="180" y="44"/>
                      </a:cubicBezTo>
                      <a:cubicBezTo>
                        <a:pt x="166" y="81"/>
                        <a:pt x="166" y="81"/>
                        <a:pt x="166" y="81"/>
                      </a:cubicBezTo>
                      <a:cubicBezTo>
                        <a:pt x="166" y="84"/>
                        <a:pt x="163" y="85"/>
                        <a:pt x="160" y="85"/>
                      </a:cubicBezTo>
                      <a:cubicBezTo>
                        <a:pt x="160" y="85"/>
                        <a:pt x="160" y="85"/>
                        <a:pt x="160" y="85"/>
                      </a:cubicBezTo>
                      <a:cubicBezTo>
                        <a:pt x="20" y="85"/>
                        <a:pt x="20" y="85"/>
                        <a:pt x="20" y="85"/>
                      </a:cubicBezTo>
                      <a:cubicBezTo>
                        <a:pt x="17" y="85"/>
                        <a:pt x="15" y="83"/>
                        <a:pt x="14" y="80"/>
                      </a:cubicBezTo>
                      <a:cubicBezTo>
                        <a:pt x="0" y="43"/>
                        <a:pt x="0" y="43"/>
                        <a:pt x="0" y="43"/>
                      </a:cubicBezTo>
                      <a:cubicBezTo>
                        <a:pt x="0" y="42"/>
                        <a:pt x="0" y="42"/>
                        <a:pt x="0" y="41"/>
                      </a:cubicBezTo>
                      <a:cubicBezTo>
                        <a:pt x="0" y="41"/>
                        <a:pt x="0" y="41"/>
                        <a:pt x="0" y="41"/>
                      </a:cubicBezTo>
                      <a:close/>
                      <a:moveTo>
                        <a:pt x="16" y="32"/>
                      </a:moveTo>
                      <a:cubicBezTo>
                        <a:pt x="14" y="34"/>
                        <a:pt x="13" y="37"/>
                        <a:pt x="13" y="40"/>
                      </a:cubicBezTo>
                      <a:cubicBezTo>
                        <a:pt x="25" y="72"/>
                        <a:pt x="25" y="72"/>
                        <a:pt x="25" y="72"/>
                      </a:cubicBezTo>
                      <a:cubicBezTo>
                        <a:pt x="156" y="72"/>
                        <a:pt x="156" y="72"/>
                        <a:pt x="156" y="72"/>
                      </a:cubicBezTo>
                      <a:cubicBezTo>
                        <a:pt x="168" y="40"/>
                        <a:pt x="168" y="40"/>
                        <a:pt x="168" y="40"/>
                      </a:cubicBezTo>
                      <a:cubicBezTo>
                        <a:pt x="168" y="37"/>
                        <a:pt x="166" y="34"/>
                        <a:pt x="165" y="32"/>
                      </a:cubicBezTo>
                      <a:cubicBezTo>
                        <a:pt x="163" y="30"/>
                        <a:pt x="161" y="29"/>
                        <a:pt x="159" y="29"/>
                      </a:cubicBezTo>
                      <a:cubicBezTo>
                        <a:pt x="158" y="29"/>
                        <a:pt x="156" y="29"/>
                        <a:pt x="155" y="30"/>
                      </a:cubicBezTo>
                      <a:cubicBezTo>
                        <a:pt x="154" y="31"/>
                        <a:pt x="153" y="32"/>
                        <a:pt x="152" y="34"/>
                      </a:cubicBezTo>
                      <a:cubicBezTo>
                        <a:pt x="152" y="34"/>
                        <a:pt x="152" y="34"/>
                        <a:pt x="152" y="34"/>
                      </a:cubicBezTo>
                      <a:cubicBezTo>
                        <a:pt x="151" y="35"/>
                        <a:pt x="150" y="36"/>
                        <a:pt x="148" y="37"/>
                      </a:cubicBezTo>
                      <a:cubicBezTo>
                        <a:pt x="144" y="38"/>
                        <a:pt x="141" y="35"/>
                        <a:pt x="140" y="32"/>
                      </a:cubicBezTo>
                      <a:cubicBezTo>
                        <a:pt x="139" y="28"/>
                        <a:pt x="137" y="25"/>
                        <a:pt x="135" y="23"/>
                      </a:cubicBezTo>
                      <a:cubicBezTo>
                        <a:pt x="133" y="21"/>
                        <a:pt x="131" y="20"/>
                        <a:pt x="128" y="20"/>
                      </a:cubicBezTo>
                      <a:cubicBezTo>
                        <a:pt x="126" y="20"/>
                        <a:pt x="124" y="21"/>
                        <a:pt x="122" y="22"/>
                      </a:cubicBezTo>
                      <a:cubicBezTo>
                        <a:pt x="120" y="23"/>
                        <a:pt x="118" y="26"/>
                        <a:pt x="117" y="28"/>
                      </a:cubicBezTo>
                      <a:cubicBezTo>
                        <a:pt x="116" y="30"/>
                        <a:pt x="115" y="31"/>
                        <a:pt x="113" y="32"/>
                      </a:cubicBezTo>
                      <a:cubicBezTo>
                        <a:pt x="109" y="33"/>
                        <a:pt x="106" y="31"/>
                        <a:pt x="105" y="27"/>
                      </a:cubicBezTo>
                      <a:cubicBezTo>
                        <a:pt x="104" y="23"/>
                        <a:pt x="102" y="19"/>
                        <a:pt x="99" y="17"/>
                      </a:cubicBezTo>
                      <a:cubicBezTo>
                        <a:pt x="96" y="15"/>
                        <a:pt x="94" y="14"/>
                        <a:pt x="90" y="14"/>
                      </a:cubicBezTo>
                      <a:cubicBezTo>
                        <a:pt x="87" y="14"/>
                        <a:pt x="84" y="15"/>
                        <a:pt x="82" y="17"/>
                      </a:cubicBezTo>
                      <a:cubicBezTo>
                        <a:pt x="79" y="19"/>
                        <a:pt x="77" y="23"/>
                        <a:pt x="76" y="27"/>
                      </a:cubicBezTo>
                      <a:cubicBezTo>
                        <a:pt x="76" y="27"/>
                        <a:pt x="76" y="27"/>
                        <a:pt x="76" y="27"/>
                      </a:cubicBezTo>
                      <a:cubicBezTo>
                        <a:pt x="75" y="29"/>
                        <a:pt x="74" y="31"/>
                        <a:pt x="72" y="31"/>
                      </a:cubicBezTo>
                      <a:cubicBezTo>
                        <a:pt x="69" y="33"/>
                        <a:pt x="65" y="31"/>
                        <a:pt x="64" y="28"/>
                      </a:cubicBezTo>
                      <a:cubicBezTo>
                        <a:pt x="62" y="26"/>
                        <a:pt x="61" y="24"/>
                        <a:pt x="59" y="22"/>
                      </a:cubicBezTo>
                      <a:cubicBezTo>
                        <a:pt x="57" y="21"/>
                        <a:pt x="55" y="20"/>
                        <a:pt x="53" y="20"/>
                      </a:cubicBezTo>
                      <a:cubicBezTo>
                        <a:pt x="50" y="20"/>
                        <a:pt x="48" y="21"/>
                        <a:pt x="46" y="23"/>
                      </a:cubicBezTo>
                      <a:cubicBezTo>
                        <a:pt x="43" y="25"/>
                        <a:pt x="42" y="28"/>
                        <a:pt x="41" y="32"/>
                      </a:cubicBezTo>
                      <a:cubicBezTo>
                        <a:pt x="41" y="33"/>
                        <a:pt x="39" y="35"/>
                        <a:pt x="38" y="36"/>
                      </a:cubicBezTo>
                      <a:cubicBezTo>
                        <a:pt x="34" y="38"/>
                        <a:pt x="30" y="37"/>
                        <a:pt x="29" y="34"/>
                      </a:cubicBezTo>
                      <a:cubicBezTo>
                        <a:pt x="28" y="32"/>
                        <a:pt x="27" y="31"/>
                        <a:pt x="25" y="30"/>
                      </a:cubicBezTo>
                      <a:cubicBezTo>
                        <a:pt x="24" y="29"/>
                        <a:pt x="23" y="29"/>
                        <a:pt x="22" y="29"/>
                      </a:cubicBezTo>
                      <a:cubicBezTo>
                        <a:pt x="19" y="29"/>
                        <a:pt x="17" y="30"/>
                        <a:pt x="1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Freeform 243">
                  <a:extLst>
                    <a:ext uri="{FF2B5EF4-FFF2-40B4-BE49-F238E27FC236}">
                      <a16:creationId xmlns:a16="http://schemas.microsoft.com/office/drawing/2014/main" xmlns="" id="{0EB37B4B-2771-43F3-8955-CFD14F504D3C}"/>
                    </a:ext>
                  </a:extLst>
                </p:cNvPr>
                <p:cNvSpPr>
                  <a:spLocks/>
                </p:cNvSpPr>
                <p:nvPr/>
              </p:nvSpPr>
              <p:spPr bwMode="auto">
                <a:xfrm>
                  <a:off x="4406900" y="5816600"/>
                  <a:ext cx="265112" cy="142875"/>
                </a:xfrm>
                <a:custGeom>
                  <a:avLst/>
                  <a:gdLst>
                    <a:gd name="T0" fmla="*/ 212 w 221"/>
                    <a:gd name="T1" fmla="*/ 111 h 120"/>
                    <a:gd name="T2" fmla="*/ 202 w 221"/>
                    <a:gd name="T3" fmla="*/ 119 h 120"/>
                    <a:gd name="T4" fmla="*/ 195 w 221"/>
                    <a:gd name="T5" fmla="*/ 109 h 120"/>
                    <a:gd name="T6" fmla="*/ 203 w 221"/>
                    <a:gd name="T7" fmla="*/ 34 h 120"/>
                    <a:gd name="T8" fmla="*/ 203 w 221"/>
                    <a:gd name="T9" fmla="*/ 33 h 120"/>
                    <a:gd name="T10" fmla="*/ 199 w 221"/>
                    <a:gd name="T11" fmla="*/ 23 h 120"/>
                    <a:gd name="T12" fmla="*/ 187 w 221"/>
                    <a:gd name="T13" fmla="*/ 18 h 120"/>
                    <a:gd name="T14" fmla="*/ 185 w 221"/>
                    <a:gd name="T15" fmla="*/ 18 h 120"/>
                    <a:gd name="T16" fmla="*/ 35 w 221"/>
                    <a:gd name="T17" fmla="*/ 18 h 120"/>
                    <a:gd name="T18" fmla="*/ 33 w 221"/>
                    <a:gd name="T19" fmla="*/ 18 h 120"/>
                    <a:gd name="T20" fmla="*/ 22 w 221"/>
                    <a:gd name="T21" fmla="*/ 23 h 120"/>
                    <a:gd name="T22" fmla="*/ 17 w 221"/>
                    <a:gd name="T23" fmla="*/ 33 h 120"/>
                    <a:gd name="T24" fmla="*/ 17 w 221"/>
                    <a:gd name="T25" fmla="*/ 34 h 120"/>
                    <a:gd name="T26" fmla="*/ 26 w 221"/>
                    <a:gd name="T27" fmla="*/ 109 h 120"/>
                    <a:gd name="T28" fmla="*/ 18 w 221"/>
                    <a:gd name="T29" fmla="*/ 119 h 120"/>
                    <a:gd name="T30" fmla="*/ 8 w 221"/>
                    <a:gd name="T31" fmla="*/ 111 h 120"/>
                    <a:gd name="T32" fmla="*/ 0 w 221"/>
                    <a:gd name="T33" fmla="*/ 36 h 120"/>
                    <a:gd name="T34" fmla="*/ 0 w 221"/>
                    <a:gd name="T35" fmla="*/ 33 h 120"/>
                    <a:gd name="T36" fmla="*/ 10 w 221"/>
                    <a:gd name="T37" fmla="*/ 11 h 120"/>
                    <a:gd name="T38" fmla="*/ 31 w 221"/>
                    <a:gd name="T39" fmla="*/ 0 h 120"/>
                    <a:gd name="T40" fmla="*/ 35 w 221"/>
                    <a:gd name="T41" fmla="*/ 0 h 120"/>
                    <a:gd name="T42" fmla="*/ 185 w 221"/>
                    <a:gd name="T43" fmla="*/ 0 h 120"/>
                    <a:gd name="T44" fmla="*/ 189 w 221"/>
                    <a:gd name="T45" fmla="*/ 0 h 120"/>
                    <a:gd name="T46" fmla="*/ 211 w 221"/>
                    <a:gd name="T47" fmla="*/ 11 h 120"/>
                    <a:gd name="T48" fmla="*/ 221 w 221"/>
                    <a:gd name="T49" fmla="*/ 33 h 120"/>
                    <a:gd name="T50" fmla="*/ 220 w 221"/>
                    <a:gd name="T51" fmla="*/ 36 h 120"/>
                    <a:gd name="T52" fmla="*/ 212 w 221"/>
                    <a:gd name="T53" fmla="*/ 1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1" h="120">
                      <a:moveTo>
                        <a:pt x="212" y="111"/>
                      </a:moveTo>
                      <a:cubicBezTo>
                        <a:pt x="211" y="116"/>
                        <a:pt x="207" y="120"/>
                        <a:pt x="202" y="119"/>
                      </a:cubicBezTo>
                      <a:cubicBezTo>
                        <a:pt x="198" y="119"/>
                        <a:pt x="194" y="114"/>
                        <a:pt x="195" y="109"/>
                      </a:cubicBezTo>
                      <a:cubicBezTo>
                        <a:pt x="203" y="34"/>
                        <a:pt x="203" y="34"/>
                        <a:pt x="203" y="34"/>
                      </a:cubicBezTo>
                      <a:cubicBezTo>
                        <a:pt x="203" y="34"/>
                        <a:pt x="203" y="33"/>
                        <a:pt x="203" y="33"/>
                      </a:cubicBezTo>
                      <a:cubicBezTo>
                        <a:pt x="203" y="29"/>
                        <a:pt x="201" y="26"/>
                        <a:pt x="199" y="23"/>
                      </a:cubicBezTo>
                      <a:cubicBezTo>
                        <a:pt x="196" y="20"/>
                        <a:pt x="192" y="18"/>
                        <a:pt x="187" y="18"/>
                      </a:cubicBezTo>
                      <a:cubicBezTo>
                        <a:pt x="187" y="18"/>
                        <a:pt x="186" y="18"/>
                        <a:pt x="185" y="18"/>
                      </a:cubicBezTo>
                      <a:cubicBezTo>
                        <a:pt x="35" y="18"/>
                        <a:pt x="35" y="18"/>
                        <a:pt x="35" y="18"/>
                      </a:cubicBezTo>
                      <a:cubicBezTo>
                        <a:pt x="34" y="18"/>
                        <a:pt x="34" y="18"/>
                        <a:pt x="33" y="18"/>
                      </a:cubicBezTo>
                      <a:cubicBezTo>
                        <a:pt x="29" y="18"/>
                        <a:pt x="25" y="20"/>
                        <a:pt x="22" y="23"/>
                      </a:cubicBezTo>
                      <a:cubicBezTo>
                        <a:pt x="19" y="26"/>
                        <a:pt x="17" y="29"/>
                        <a:pt x="17" y="33"/>
                      </a:cubicBezTo>
                      <a:cubicBezTo>
                        <a:pt x="17" y="33"/>
                        <a:pt x="17" y="34"/>
                        <a:pt x="17" y="34"/>
                      </a:cubicBezTo>
                      <a:cubicBezTo>
                        <a:pt x="26" y="109"/>
                        <a:pt x="26" y="109"/>
                        <a:pt x="26" y="109"/>
                      </a:cubicBezTo>
                      <a:cubicBezTo>
                        <a:pt x="26" y="114"/>
                        <a:pt x="23" y="119"/>
                        <a:pt x="18" y="119"/>
                      </a:cubicBezTo>
                      <a:cubicBezTo>
                        <a:pt x="13" y="120"/>
                        <a:pt x="9" y="116"/>
                        <a:pt x="8" y="111"/>
                      </a:cubicBezTo>
                      <a:cubicBezTo>
                        <a:pt x="0" y="36"/>
                        <a:pt x="0" y="36"/>
                        <a:pt x="0" y="36"/>
                      </a:cubicBezTo>
                      <a:cubicBezTo>
                        <a:pt x="0" y="35"/>
                        <a:pt x="0" y="34"/>
                        <a:pt x="0" y="33"/>
                      </a:cubicBezTo>
                      <a:cubicBezTo>
                        <a:pt x="0" y="24"/>
                        <a:pt x="4" y="16"/>
                        <a:pt x="10" y="11"/>
                      </a:cubicBezTo>
                      <a:cubicBezTo>
                        <a:pt x="15" y="5"/>
                        <a:pt x="23" y="1"/>
                        <a:pt x="31" y="0"/>
                      </a:cubicBezTo>
                      <a:cubicBezTo>
                        <a:pt x="33" y="0"/>
                        <a:pt x="34" y="0"/>
                        <a:pt x="35" y="0"/>
                      </a:cubicBezTo>
                      <a:cubicBezTo>
                        <a:pt x="185" y="0"/>
                        <a:pt x="185" y="0"/>
                        <a:pt x="185" y="0"/>
                      </a:cubicBezTo>
                      <a:cubicBezTo>
                        <a:pt x="187" y="0"/>
                        <a:pt x="188" y="0"/>
                        <a:pt x="189" y="0"/>
                      </a:cubicBezTo>
                      <a:cubicBezTo>
                        <a:pt x="198" y="1"/>
                        <a:pt x="205" y="5"/>
                        <a:pt x="211" y="11"/>
                      </a:cubicBezTo>
                      <a:cubicBezTo>
                        <a:pt x="217" y="16"/>
                        <a:pt x="221" y="24"/>
                        <a:pt x="221" y="33"/>
                      </a:cubicBezTo>
                      <a:cubicBezTo>
                        <a:pt x="221" y="34"/>
                        <a:pt x="221" y="35"/>
                        <a:pt x="220" y="36"/>
                      </a:cubicBezTo>
                      <a:lnTo>
                        <a:pt x="212"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244">
                  <a:extLst>
                    <a:ext uri="{FF2B5EF4-FFF2-40B4-BE49-F238E27FC236}">
                      <a16:creationId xmlns:a16="http://schemas.microsoft.com/office/drawing/2014/main" xmlns="" id="{1832E04B-7B16-4E81-9153-31977C2E5E6F}"/>
                    </a:ext>
                  </a:extLst>
                </p:cNvPr>
                <p:cNvSpPr>
                  <a:spLocks/>
                </p:cNvSpPr>
                <p:nvPr/>
              </p:nvSpPr>
              <p:spPr bwMode="auto">
                <a:xfrm>
                  <a:off x="4457700" y="5751513"/>
                  <a:ext cx="22225" cy="107950"/>
                </a:xfrm>
                <a:custGeom>
                  <a:avLst/>
                  <a:gdLst>
                    <a:gd name="T0" fmla="*/ 0 w 18"/>
                    <a:gd name="T1" fmla="*/ 9 h 90"/>
                    <a:gd name="T2" fmla="*/ 9 w 18"/>
                    <a:gd name="T3" fmla="*/ 0 h 90"/>
                    <a:gd name="T4" fmla="*/ 18 w 18"/>
                    <a:gd name="T5" fmla="*/ 9 h 90"/>
                    <a:gd name="T6" fmla="*/ 18 w 18"/>
                    <a:gd name="T7" fmla="*/ 81 h 90"/>
                    <a:gd name="T8" fmla="*/ 9 w 18"/>
                    <a:gd name="T9" fmla="*/ 90 h 90"/>
                    <a:gd name="T10" fmla="*/ 0 w 18"/>
                    <a:gd name="T11" fmla="*/ 81 h 90"/>
                    <a:gd name="T12" fmla="*/ 0 w 18"/>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8" h="90">
                      <a:moveTo>
                        <a:pt x="0" y="9"/>
                      </a:moveTo>
                      <a:cubicBezTo>
                        <a:pt x="0" y="4"/>
                        <a:pt x="4" y="0"/>
                        <a:pt x="9" y="0"/>
                      </a:cubicBezTo>
                      <a:cubicBezTo>
                        <a:pt x="14" y="0"/>
                        <a:pt x="18" y="4"/>
                        <a:pt x="18" y="9"/>
                      </a:cubicBezTo>
                      <a:cubicBezTo>
                        <a:pt x="18" y="81"/>
                        <a:pt x="18" y="81"/>
                        <a:pt x="18" y="81"/>
                      </a:cubicBezTo>
                      <a:cubicBezTo>
                        <a:pt x="18" y="86"/>
                        <a:pt x="14" y="90"/>
                        <a:pt x="9"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Freeform 245">
                  <a:extLst>
                    <a:ext uri="{FF2B5EF4-FFF2-40B4-BE49-F238E27FC236}">
                      <a16:creationId xmlns:a16="http://schemas.microsoft.com/office/drawing/2014/main" xmlns="" id="{D85F908D-D61E-46B7-B62C-48A46C6CC30A}"/>
                    </a:ext>
                  </a:extLst>
                </p:cNvPr>
                <p:cNvSpPr>
                  <a:spLocks/>
                </p:cNvSpPr>
                <p:nvPr/>
              </p:nvSpPr>
              <p:spPr bwMode="auto">
                <a:xfrm>
                  <a:off x="4600575" y="5751513"/>
                  <a:ext cx="20637" cy="107950"/>
                </a:xfrm>
                <a:custGeom>
                  <a:avLst/>
                  <a:gdLst>
                    <a:gd name="T0" fmla="*/ 0 w 17"/>
                    <a:gd name="T1" fmla="*/ 9 h 90"/>
                    <a:gd name="T2" fmla="*/ 8 w 17"/>
                    <a:gd name="T3" fmla="*/ 0 h 90"/>
                    <a:gd name="T4" fmla="*/ 17 w 17"/>
                    <a:gd name="T5" fmla="*/ 9 h 90"/>
                    <a:gd name="T6" fmla="*/ 17 w 17"/>
                    <a:gd name="T7" fmla="*/ 81 h 90"/>
                    <a:gd name="T8" fmla="*/ 8 w 17"/>
                    <a:gd name="T9" fmla="*/ 90 h 90"/>
                    <a:gd name="T10" fmla="*/ 0 w 17"/>
                    <a:gd name="T11" fmla="*/ 81 h 90"/>
                    <a:gd name="T12" fmla="*/ 0 w 17"/>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7" h="90">
                      <a:moveTo>
                        <a:pt x="0" y="9"/>
                      </a:moveTo>
                      <a:cubicBezTo>
                        <a:pt x="0" y="4"/>
                        <a:pt x="4" y="0"/>
                        <a:pt x="8" y="0"/>
                      </a:cubicBezTo>
                      <a:cubicBezTo>
                        <a:pt x="13" y="0"/>
                        <a:pt x="17" y="4"/>
                        <a:pt x="17" y="9"/>
                      </a:cubicBezTo>
                      <a:cubicBezTo>
                        <a:pt x="17" y="81"/>
                        <a:pt x="17" y="81"/>
                        <a:pt x="17" y="81"/>
                      </a:cubicBezTo>
                      <a:cubicBezTo>
                        <a:pt x="17" y="86"/>
                        <a:pt x="13" y="90"/>
                        <a:pt x="8"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73" name="文本框 72">
              <a:extLst>
                <a:ext uri="{FF2B5EF4-FFF2-40B4-BE49-F238E27FC236}">
                  <a16:creationId xmlns:a16="http://schemas.microsoft.com/office/drawing/2014/main" xmlns="" id="{D523BB92-38AD-44C7-9190-9E3AD6D1B69B}"/>
                </a:ext>
              </a:extLst>
            </p:cNvPr>
            <p:cNvSpPr txBox="1"/>
            <p:nvPr/>
          </p:nvSpPr>
          <p:spPr>
            <a:xfrm>
              <a:off x="2270709" y="4557253"/>
              <a:ext cx="1672044" cy="581057"/>
            </a:xfrm>
            <a:prstGeom prst="rect">
              <a:avLst/>
            </a:prstGeom>
            <a:noFill/>
          </p:spPr>
          <p:txBody>
            <a:bodyPr wrap="square" rtlCol="0">
              <a:spAutoFit/>
            </a:bodyPr>
            <a:lstStyle/>
            <a:p>
              <a:pPr>
                <a:lnSpc>
                  <a:spcPct val="150000"/>
                </a:lnSpc>
              </a:pPr>
              <a:r>
                <a:rPr lang="zh-CN" altLang="en-US" sz="2400" dirty="0">
                  <a:solidFill>
                    <a:schemeClr val="tx1">
                      <a:alpha val="94000"/>
                    </a:schemeClr>
                  </a:solidFill>
                  <a:cs typeface="+mn-ea"/>
                  <a:sym typeface="+mn-lt"/>
                </a:rPr>
                <a:t>标题</a:t>
              </a:r>
            </a:p>
          </p:txBody>
        </p:sp>
        <p:sp>
          <p:nvSpPr>
            <p:cNvPr id="74" name="文本框 73">
              <a:extLst>
                <a:ext uri="{FF2B5EF4-FFF2-40B4-BE49-F238E27FC236}">
                  <a16:creationId xmlns:a16="http://schemas.microsoft.com/office/drawing/2014/main" xmlns="" id="{7D6BEA98-6C76-4A80-A826-4CD0E19C8B08}"/>
                </a:ext>
              </a:extLst>
            </p:cNvPr>
            <p:cNvSpPr txBox="1"/>
            <p:nvPr/>
          </p:nvSpPr>
          <p:spPr>
            <a:xfrm>
              <a:off x="2270708" y="5105956"/>
              <a:ext cx="1672045" cy="613694"/>
            </a:xfrm>
            <a:prstGeom prst="rect">
              <a:avLst/>
            </a:prstGeom>
            <a:noFill/>
          </p:spPr>
          <p:txBody>
            <a:bodyPr wrap="square" rtlCol="0">
              <a:spAutoFit/>
            </a:bodyPr>
            <a:lstStyle/>
            <a:p>
              <a:pPr>
                <a:lnSpc>
                  <a:spcPct val="150000"/>
                </a:lnSpc>
              </a:pPr>
              <a:r>
                <a:rPr lang="zh-CN" altLang="en-US" sz="1200" dirty="0">
                  <a:solidFill>
                    <a:schemeClr val="tx1">
                      <a:alpha val="83000"/>
                    </a:schemeClr>
                  </a:solidFill>
                  <a:cs typeface="+mn-ea"/>
                  <a:sym typeface="+mn-lt"/>
                </a:rPr>
                <a:t>点击此处输入你的具体文本</a:t>
              </a:r>
            </a:p>
          </p:txBody>
        </p:sp>
      </p:grpSp>
      <p:grpSp>
        <p:nvGrpSpPr>
          <p:cNvPr id="84" name="组合 83">
            <a:extLst>
              <a:ext uri="{FF2B5EF4-FFF2-40B4-BE49-F238E27FC236}">
                <a16:creationId xmlns:a16="http://schemas.microsoft.com/office/drawing/2014/main" xmlns="" id="{409C92CD-22B8-45F0-AB69-84DD03AF1AA7}"/>
              </a:ext>
            </a:extLst>
          </p:cNvPr>
          <p:cNvGrpSpPr/>
          <p:nvPr/>
        </p:nvGrpSpPr>
        <p:grpSpPr>
          <a:xfrm>
            <a:off x="5020769" y="4137813"/>
            <a:ext cx="2684364" cy="1162397"/>
            <a:chOff x="1258389" y="4557253"/>
            <a:chExt cx="2684364" cy="1162397"/>
          </a:xfrm>
        </p:grpSpPr>
        <p:grpSp>
          <p:nvGrpSpPr>
            <p:cNvPr id="85" name="组合 84">
              <a:extLst>
                <a:ext uri="{FF2B5EF4-FFF2-40B4-BE49-F238E27FC236}">
                  <a16:creationId xmlns:a16="http://schemas.microsoft.com/office/drawing/2014/main" xmlns="" id="{1168FDD5-312B-493E-9328-990015B6DDCE}"/>
                </a:ext>
              </a:extLst>
            </p:cNvPr>
            <p:cNvGrpSpPr/>
            <p:nvPr/>
          </p:nvGrpSpPr>
          <p:grpSpPr>
            <a:xfrm>
              <a:off x="1258389" y="4619069"/>
              <a:ext cx="670560" cy="670560"/>
              <a:chOff x="1258389" y="4188101"/>
              <a:chExt cx="670560" cy="670560"/>
            </a:xfrm>
          </p:grpSpPr>
          <p:sp>
            <p:nvSpPr>
              <p:cNvPr id="88" name="矩形 87">
                <a:extLst>
                  <a:ext uri="{FF2B5EF4-FFF2-40B4-BE49-F238E27FC236}">
                    <a16:creationId xmlns:a16="http://schemas.microsoft.com/office/drawing/2014/main" xmlns="" id="{B7BD52AD-DA1E-49A6-A20D-CF5D58AAD83F}"/>
                  </a:ext>
                </a:extLst>
              </p:cNvPr>
              <p:cNvSpPr/>
              <p:nvPr/>
            </p:nvSpPr>
            <p:spPr>
              <a:xfrm>
                <a:off x="1258389" y="4188101"/>
                <a:ext cx="670560" cy="670560"/>
              </a:xfrm>
              <a:prstGeom prst="rect">
                <a:avLst/>
              </a:prstGeom>
              <a:solidFill>
                <a:srgbClr val="FBF9FB"/>
              </a:solidFill>
              <a:ln>
                <a:noFill/>
              </a:ln>
              <a:effectLst>
                <a:outerShdw blurRad="317500" dist="88900" dir="5400000" algn="t" rotWithShape="0">
                  <a:srgbClr val="313C2E">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9" name="组合 88">
                <a:extLst>
                  <a:ext uri="{FF2B5EF4-FFF2-40B4-BE49-F238E27FC236}">
                    <a16:creationId xmlns:a16="http://schemas.microsoft.com/office/drawing/2014/main" xmlns="" id="{4EACCAEB-1AF8-4414-8B01-FC5FDE85524A}"/>
                  </a:ext>
                </a:extLst>
              </p:cNvPr>
              <p:cNvGrpSpPr/>
              <p:nvPr/>
            </p:nvGrpSpPr>
            <p:grpSpPr>
              <a:xfrm>
                <a:off x="1416663" y="4262238"/>
                <a:ext cx="354012" cy="522287"/>
                <a:chOff x="4362450" y="5446713"/>
                <a:chExt cx="354012" cy="522287"/>
              </a:xfrm>
              <a:solidFill>
                <a:srgbClr val="313C2E"/>
              </a:solidFill>
            </p:grpSpPr>
            <p:sp>
              <p:nvSpPr>
                <p:cNvPr id="90" name="Freeform 239">
                  <a:extLst>
                    <a:ext uri="{FF2B5EF4-FFF2-40B4-BE49-F238E27FC236}">
                      <a16:creationId xmlns:a16="http://schemas.microsoft.com/office/drawing/2014/main" xmlns="" id="{B17A44FF-D639-436B-9D98-50E6ADCEEEEB}"/>
                    </a:ext>
                  </a:extLst>
                </p:cNvPr>
                <p:cNvSpPr>
                  <a:spLocks noEditPoints="1"/>
                </p:cNvSpPr>
                <p:nvPr/>
              </p:nvSpPr>
              <p:spPr bwMode="auto">
                <a:xfrm>
                  <a:off x="4362450" y="5753100"/>
                  <a:ext cx="354012" cy="215900"/>
                </a:xfrm>
                <a:custGeom>
                  <a:avLst/>
                  <a:gdLst>
                    <a:gd name="T0" fmla="*/ 257 w 296"/>
                    <a:gd name="T1" fmla="*/ 26 h 181"/>
                    <a:gd name="T2" fmla="*/ 295 w 296"/>
                    <a:gd name="T3" fmla="*/ 97 h 181"/>
                    <a:gd name="T4" fmla="*/ 284 w 296"/>
                    <a:gd name="T5" fmla="*/ 174 h 181"/>
                    <a:gd name="T6" fmla="*/ 276 w 296"/>
                    <a:gd name="T7" fmla="*/ 181 h 181"/>
                    <a:gd name="T8" fmla="*/ 276 w 296"/>
                    <a:gd name="T9" fmla="*/ 181 h 181"/>
                    <a:gd name="T10" fmla="*/ 21 w 296"/>
                    <a:gd name="T11" fmla="*/ 181 h 181"/>
                    <a:gd name="T12" fmla="*/ 12 w 296"/>
                    <a:gd name="T13" fmla="*/ 173 h 181"/>
                    <a:gd name="T14" fmla="*/ 1 w 296"/>
                    <a:gd name="T15" fmla="*/ 96 h 181"/>
                    <a:gd name="T16" fmla="*/ 40 w 296"/>
                    <a:gd name="T17" fmla="*/ 26 h 181"/>
                    <a:gd name="T18" fmla="*/ 62 w 296"/>
                    <a:gd name="T19" fmla="*/ 12 h 181"/>
                    <a:gd name="T20" fmla="*/ 84 w 296"/>
                    <a:gd name="T21" fmla="*/ 1 h 181"/>
                    <a:gd name="T22" fmla="*/ 93 w 296"/>
                    <a:gd name="T23" fmla="*/ 3 h 181"/>
                    <a:gd name="T24" fmla="*/ 125 w 296"/>
                    <a:gd name="T25" fmla="*/ 23 h 181"/>
                    <a:gd name="T26" fmla="*/ 149 w 296"/>
                    <a:gd name="T27" fmla="*/ 27 h 181"/>
                    <a:gd name="T28" fmla="*/ 170 w 296"/>
                    <a:gd name="T29" fmla="*/ 23 h 181"/>
                    <a:gd name="T30" fmla="*/ 204 w 296"/>
                    <a:gd name="T31" fmla="*/ 2 h 181"/>
                    <a:gd name="T32" fmla="*/ 212 w 296"/>
                    <a:gd name="T33" fmla="*/ 1 h 181"/>
                    <a:gd name="T34" fmla="*/ 212 w 296"/>
                    <a:gd name="T35" fmla="*/ 1 h 181"/>
                    <a:gd name="T36" fmla="*/ 234 w 296"/>
                    <a:gd name="T37" fmla="*/ 12 h 181"/>
                    <a:gd name="T38" fmla="*/ 257 w 296"/>
                    <a:gd name="T39" fmla="*/ 26 h 181"/>
                    <a:gd name="T40" fmla="*/ 278 w 296"/>
                    <a:gd name="T41" fmla="*/ 97 h 181"/>
                    <a:gd name="T42" fmla="*/ 247 w 296"/>
                    <a:gd name="T43" fmla="*/ 40 h 181"/>
                    <a:gd name="T44" fmla="*/ 225 w 296"/>
                    <a:gd name="T45" fmla="*/ 27 h 181"/>
                    <a:gd name="T46" fmla="*/ 210 w 296"/>
                    <a:gd name="T47" fmla="*/ 19 h 181"/>
                    <a:gd name="T48" fmla="*/ 177 w 296"/>
                    <a:gd name="T49" fmla="*/ 39 h 181"/>
                    <a:gd name="T50" fmla="*/ 149 w 296"/>
                    <a:gd name="T51" fmla="*/ 45 h 181"/>
                    <a:gd name="T52" fmla="*/ 118 w 296"/>
                    <a:gd name="T53" fmla="*/ 39 h 181"/>
                    <a:gd name="T54" fmla="*/ 87 w 296"/>
                    <a:gd name="T55" fmla="*/ 19 h 181"/>
                    <a:gd name="T56" fmla="*/ 71 w 296"/>
                    <a:gd name="T57" fmla="*/ 27 h 181"/>
                    <a:gd name="T58" fmla="*/ 49 w 296"/>
                    <a:gd name="T59" fmla="*/ 40 h 181"/>
                    <a:gd name="T60" fmla="*/ 19 w 296"/>
                    <a:gd name="T61" fmla="*/ 97 h 181"/>
                    <a:gd name="T62" fmla="*/ 28 w 296"/>
                    <a:gd name="T63" fmla="*/ 163 h 181"/>
                    <a:gd name="T64" fmla="*/ 269 w 296"/>
                    <a:gd name="T65" fmla="*/ 163 h 181"/>
                    <a:gd name="T66" fmla="*/ 278 w 296"/>
                    <a:gd name="T67" fmla="*/ 9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181">
                      <a:moveTo>
                        <a:pt x="257" y="26"/>
                      </a:moveTo>
                      <a:cubicBezTo>
                        <a:pt x="284" y="43"/>
                        <a:pt x="294" y="69"/>
                        <a:pt x="295" y="97"/>
                      </a:cubicBezTo>
                      <a:cubicBezTo>
                        <a:pt x="296" y="123"/>
                        <a:pt x="290" y="150"/>
                        <a:pt x="284" y="174"/>
                      </a:cubicBezTo>
                      <a:cubicBezTo>
                        <a:pt x="283" y="178"/>
                        <a:pt x="279" y="181"/>
                        <a:pt x="276" y="181"/>
                      </a:cubicBezTo>
                      <a:cubicBezTo>
                        <a:pt x="276" y="181"/>
                        <a:pt x="276" y="181"/>
                        <a:pt x="276" y="181"/>
                      </a:cubicBezTo>
                      <a:cubicBezTo>
                        <a:pt x="21" y="181"/>
                        <a:pt x="21" y="181"/>
                        <a:pt x="21" y="181"/>
                      </a:cubicBezTo>
                      <a:cubicBezTo>
                        <a:pt x="16" y="181"/>
                        <a:pt x="13" y="178"/>
                        <a:pt x="12" y="173"/>
                      </a:cubicBezTo>
                      <a:cubicBezTo>
                        <a:pt x="6" y="150"/>
                        <a:pt x="0" y="122"/>
                        <a:pt x="1" y="96"/>
                      </a:cubicBezTo>
                      <a:cubicBezTo>
                        <a:pt x="3" y="69"/>
                        <a:pt x="12" y="43"/>
                        <a:pt x="40" y="26"/>
                      </a:cubicBezTo>
                      <a:cubicBezTo>
                        <a:pt x="48" y="21"/>
                        <a:pt x="55" y="16"/>
                        <a:pt x="62" y="12"/>
                      </a:cubicBezTo>
                      <a:cubicBezTo>
                        <a:pt x="70" y="8"/>
                        <a:pt x="77" y="4"/>
                        <a:pt x="84" y="1"/>
                      </a:cubicBezTo>
                      <a:cubicBezTo>
                        <a:pt x="87" y="0"/>
                        <a:pt x="91" y="1"/>
                        <a:pt x="93" y="3"/>
                      </a:cubicBezTo>
                      <a:cubicBezTo>
                        <a:pt x="108" y="13"/>
                        <a:pt x="117" y="19"/>
                        <a:pt x="125" y="23"/>
                      </a:cubicBezTo>
                      <a:cubicBezTo>
                        <a:pt x="132" y="26"/>
                        <a:pt x="139" y="27"/>
                        <a:pt x="149" y="27"/>
                      </a:cubicBezTo>
                      <a:cubicBezTo>
                        <a:pt x="156" y="27"/>
                        <a:pt x="162" y="26"/>
                        <a:pt x="170" y="23"/>
                      </a:cubicBezTo>
                      <a:cubicBezTo>
                        <a:pt x="179" y="19"/>
                        <a:pt x="189" y="13"/>
                        <a:pt x="204" y="2"/>
                      </a:cubicBezTo>
                      <a:cubicBezTo>
                        <a:pt x="206" y="0"/>
                        <a:pt x="209" y="0"/>
                        <a:pt x="212" y="1"/>
                      </a:cubicBezTo>
                      <a:cubicBezTo>
                        <a:pt x="212" y="1"/>
                        <a:pt x="212" y="1"/>
                        <a:pt x="212" y="1"/>
                      </a:cubicBezTo>
                      <a:cubicBezTo>
                        <a:pt x="219" y="4"/>
                        <a:pt x="226" y="8"/>
                        <a:pt x="234" y="12"/>
                      </a:cubicBezTo>
                      <a:cubicBezTo>
                        <a:pt x="241" y="16"/>
                        <a:pt x="249" y="21"/>
                        <a:pt x="257" y="26"/>
                      </a:cubicBezTo>
                      <a:close/>
                      <a:moveTo>
                        <a:pt x="278" y="97"/>
                      </a:moveTo>
                      <a:cubicBezTo>
                        <a:pt x="277" y="75"/>
                        <a:pt x="269" y="54"/>
                        <a:pt x="247" y="40"/>
                      </a:cubicBezTo>
                      <a:cubicBezTo>
                        <a:pt x="240" y="36"/>
                        <a:pt x="233" y="31"/>
                        <a:pt x="225" y="27"/>
                      </a:cubicBezTo>
                      <a:cubicBezTo>
                        <a:pt x="220" y="24"/>
                        <a:pt x="215" y="22"/>
                        <a:pt x="210" y="19"/>
                      </a:cubicBezTo>
                      <a:cubicBezTo>
                        <a:pt x="196" y="29"/>
                        <a:pt x="186" y="35"/>
                        <a:pt x="177" y="39"/>
                      </a:cubicBezTo>
                      <a:cubicBezTo>
                        <a:pt x="167" y="43"/>
                        <a:pt x="158" y="45"/>
                        <a:pt x="149" y="45"/>
                      </a:cubicBezTo>
                      <a:cubicBezTo>
                        <a:pt x="137" y="45"/>
                        <a:pt x="128" y="43"/>
                        <a:pt x="118" y="39"/>
                      </a:cubicBezTo>
                      <a:cubicBezTo>
                        <a:pt x="109" y="35"/>
                        <a:pt x="100" y="29"/>
                        <a:pt x="87" y="19"/>
                      </a:cubicBezTo>
                      <a:cubicBezTo>
                        <a:pt x="82" y="22"/>
                        <a:pt x="76" y="24"/>
                        <a:pt x="71" y="27"/>
                      </a:cubicBezTo>
                      <a:cubicBezTo>
                        <a:pt x="64" y="31"/>
                        <a:pt x="57" y="36"/>
                        <a:pt x="49" y="40"/>
                      </a:cubicBezTo>
                      <a:cubicBezTo>
                        <a:pt x="28" y="54"/>
                        <a:pt x="20" y="75"/>
                        <a:pt x="19" y="97"/>
                      </a:cubicBezTo>
                      <a:cubicBezTo>
                        <a:pt x="18" y="119"/>
                        <a:pt x="23" y="142"/>
                        <a:pt x="28" y="163"/>
                      </a:cubicBezTo>
                      <a:cubicBezTo>
                        <a:pt x="269" y="163"/>
                        <a:pt x="269" y="163"/>
                        <a:pt x="269" y="163"/>
                      </a:cubicBezTo>
                      <a:cubicBezTo>
                        <a:pt x="274" y="142"/>
                        <a:pt x="279" y="119"/>
                        <a:pt x="278"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240">
                  <a:extLst>
                    <a:ext uri="{FF2B5EF4-FFF2-40B4-BE49-F238E27FC236}">
                      <a16:creationId xmlns:a16="http://schemas.microsoft.com/office/drawing/2014/main" xmlns="" id="{91854E19-3D20-45FB-9C3F-9E3B20CB544E}"/>
                    </a:ext>
                  </a:extLst>
                </p:cNvPr>
                <p:cNvSpPr>
                  <a:spLocks/>
                </p:cNvSpPr>
                <p:nvPr/>
              </p:nvSpPr>
              <p:spPr bwMode="auto">
                <a:xfrm>
                  <a:off x="4451350" y="5640388"/>
                  <a:ext cx="176212" cy="127000"/>
                </a:xfrm>
                <a:custGeom>
                  <a:avLst/>
                  <a:gdLst>
                    <a:gd name="T0" fmla="*/ 8 w 147"/>
                    <a:gd name="T1" fmla="*/ 29 h 106"/>
                    <a:gd name="T2" fmla="*/ 0 w 147"/>
                    <a:gd name="T3" fmla="*/ 23 h 106"/>
                    <a:gd name="T4" fmla="*/ 0 w 147"/>
                    <a:gd name="T5" fmla="*/ 51 h 106"/>
                    <a:gd name="T6" fmla="*/ 25 w 147"/>
                    <a:gd name="T7" fmla="*/ 83 h 106"/>
                    <a:gd name="T8" fmla="*/ 71 w 147"/>
                    <a:gd name="T9" fmla="*/ 106 h 106"/>
                    <a:gd name="T10" fmla="*/ 123 w 147"/>
                    <a:gd name="T11" fmla="*/ 76 h 106"/>
                    <a:gd name="T12" fmla="*/ 143 w 147"/>
                    <a:gd name="T13" fmla="*/ 45 h 106"/>
                    <a:gd name="T14" fmla="*/ 145 w 147"/>
                    <a:gd name="T15" fmla="*/ 20 h 106"/>
                    <a:gd name="T16" fmla="*/ 139 w 147"/>
                    <a:gd name="T17" fmla="*/ 3 h 106"/>
                    <a:gd name="T18" fmla="*/ 110 w 147"/>
                    <a:gd name="T19" fmla="*/ 65 h 106"/>
                    <a:gd name="T20" fmla="*/ 71 w 147"/>
                    <a:gd name="T21" fmla="*/ 89 h 106"/>
                    <a:gd name="T22" fmla="*/ 37 w 147"/>
                    <a:gd name="T23" fmla="*/ 71 h 106"/>
                    <a:gd name="T24" fmla="*/ 8 w 147"/>
                    <a:gd name="T25"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06">
                      <a:moveTo>
                        <a:pt x="8" y="29"/>
                      </a:moveTo>
                      <a:cubicBezTo>
                        <a:pt x="6" y="25"/>
                        <a:pt x="3" y="23"/>
                        <a:pt x="0" y="23"/>
                      </a:cubicBezTo>
                      <a:cubicBezTo>
                        <a:pt x="0" y="33"/>
                        <a:pt x="0" y="43"/>
                        <a:pt x="0" y="51"/>
                      </a:cubicBezTo>
                      <a:cubicBezTo>
                        <a:pt x="7" y="64"/>
                        <a:pt x="16" y="75"/>
                        <a:pt x="25" y="83"/>
                      </a:cubicBezTo>
                      <a:cubicBezTo>
                        <a:pt x="41" y="98"/>
                        <a:pt x="58" y="106"/>
                        <a:pt x="71" y="106"/>
                      </a:cubicBezTo>
                      <a:cubicBezTo>
                        <a:pt x="90" y="106"/>
                        <a:pt x="108" y="94"/>
                        <a:pt x="123" y="76"/>
                      </a:cubicBezTo>
                      <a:cubicBezTo>
                        <a:pt x="130" y="67"/>
                        <a:pt x="137" y="57"/>
                        <a:pt x="143" y="45"/>
                      </a:cubicBezTo>
                      <a:cubicBezTo>
                        <a:pt x="145" y="30"/>
                        <a:pt x="147" y="35"/>
                        <a:pt x="145" y="20"/>
                      </a:cubicBezTo>
                      <a:cubicBezTo>
                        <a:pt x="142" y="20"/>
                        <a:pt x="140" y="0"/>
                        <a:pt x="139" y="3"/>
                      </a:cubicBezTo>
                      <a:cubicBezTo>
                        <a:pt x="134" y="27"/>
                        <a:pt x="123" y="49"/>
                        <a:pt x="110" y="65"/>
                      </a:cubicBezTo>
                      <a:cubicBezTo>
                        <a:pt x="98" y="80"/>
                        <a:pt x="84" y="89"/>
                        <a:pt x="71" y="89"/>
                      </a:cubicBezTo>
                      <a:cubicBezTo>
                        <a:pt x="62" y="89"/>
                        <a:pt x="50" y="82"/>
                        <a:pt x="37" y="71"/>
                      </a:cubicBezTo>
                      <a:cubicBezTo>
                        <a:pt x="26" y="60"/>
                        <a:pt x="15" y="46"/>
                        <a:pt x="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241">
                  <a:extLst>
                    <a:ext uri="{FF2B5EF4-FFF2-40B4-BE49-F238E27FC236}">
                      <a16:creationId xmlns:a16="http://schemas.microsoft.com/office/drawing/2014/main" xmlns="" id="{6944CB34-2A19-4BA5-8FA6-C6EADDAA23FF}"/>
                    </a:ext>
                  </a:extLst>
                </p:cNvPr>
                <p:cNvSpPr>
                  <a:spLocks noEditPoints="1"/>
                </p:cNvSpPr>
                <p:nvPr/>
              </p:nvSpPr>
              <p:spPr bwMode="auto">
                <a:xfrm>
                  <a:off x="4402138" y="5513388"/>
                  <a:ext cx="268287" cy="238125"/>
                </a:xfrm>
                <a:custGeom>
                  <a:avLst/>
                  <a:gdLst>
                    <a:gd name="T0" fmla="*/ 30 w 224"/>
                    <a:gd name="T1" fmla="*/ 3 h 199"/>
                    <a:gd name="T2" fmla="*/ 39 w 224"/>
                    <a:gd name="T3" fmla="*/ 2 h 199"/>
                    <a:gd name="T4" fmla="*/ 40 w 224"/>
                    <a:gd name="T5" fmla="*/ 11 h 199"/>
                    <a:gd name="T6" fmla="*/ 27 w 224"/>
                    <a:gd name="T7" fmla="*/ 32 h 199"/>
                    <a:gd name="T8" fmla="*/ 18 w 224"/>
                    <a:gd name="T9" fmla="*/ 57 h 199"/>
                    <a:gd name="T10" fmla="*/ 25 w 224"/>
                    <a:gd name="T11" fmla="*/ 115 h 199"/>
                    <a:gd name="T12" fmla="*/ 40 w 224"/>
                    <a:gd name="T13" fmla="*/ 140 h 199"/>
                    <a:gd name="T14" fmla="*/ 35 w 224"/>
                    <a:gd name="T15" fmla="*/ 92 h 199"/>
                    <a:gd name="T16" fmla="*/ 56 w 224"/>
                    <a:gd name="T17" fmla="*/ 38 h 199"/>
                    <a:gd name="T18" fmla="*/ 67 w 224"/>
                    <a:gd name="T19" fmla="*/ 32 h 199"/>
                    <a:gd name="T20" fmla="*/ 75 w 224"/>
                    <a:gd name="T21" fmla="*/ 36 h 199"/>
                    <a:gd name="T22" fmla="*/ 76 w 224"/>
                    <a:gd name="T23" fmla="*/ 37 h 199"/>
                    <a:gd name="T24" fmla="*/ 123 w 224"/>
                    <a:gd name="T25" fmla="*/ 68 h 199"/>
                    <a:gd name="T26" fmla="*/ 166 w 224"/>
                    <a:gd name="T27" fmla="*/ 80 h 199"/>
                    <a:gd name="T28" fmla="*/ 188 w 224"/>
                    <a:gd name="T29" fmla="*/ 117 h 199"/>
                    <a:gd name="T30" fmla="*/ 187 w 224"/>
                    <a:gd name="T31" fmla="*/ 163 h 199"/>
                    <a:gd name="T32" fmla="*/ 203 w 224"/>
                    <a:gd name="T33" fmla="*/ 125 h 199"/>
                    <a:gd name="T34" fmla="*/ 206 w 224"/>
                    <a:gd name="T35" fmla="*/ 56 h 199"/>
                    <a:gd name="T36" fmla="*/ 198 w 224"/>
                    <a:gd name="T37" fmla="*/ 33 h 199"/>
                    <a:gd name="T38" fmla="*/ 183 w 224"/>
                    <a:gd name="T39" fmla="*/ 13 h 199"/>
                    <a:gd name="T40" fmla="*/ 184 w 224"/>
                    <a:gd name="T41" fmla="*/ 3 h 199"/>
                    <a:gd name="T42" fmla="*/ 193 w 224"/>
                    <a:gd name="T43" fmla="*/ 4 h 199"/>
                    <a:gd name="T44" fmla="*/ 210 w 224"/>
                    <a:gd name="T45" fmla="*/ 27 h 199"/>
                    <a:gd name="T46" fmla="*/ 219 w 224"/>
                    <a:gd name="T47" fmla="*/ 54 h 199"/>
                    <a:gd name="T48" fmla="*/ 216 w 224"/>
                    <a:gd name="T49" fmla="*/ 129 h 199"/>
                    <a:gd name="T50" fmla="*/ 180 w 224"/>
                    <a:gd name="T51" fmla="*/ 196 h 199"/>
                    <a:gd name="T52" fmla="*/ 173 w 224"/>
                    <a:gd name="T53" fmla="*/ 199 h 199"/>
                    <a:gd name="T54" fmla="*/ 169 w 224"/>
                    <a:gd name="T55" fmla="*/ 191 h 199"/>
                    <a:gd name="T56" fmla="*/ 175 w 224"/>
                    <a:gd name="T57" fmla="*/ 119 h 199"/>
                    <a:gd name="T58" fmla="*/ 159 w 224"/>
                    <a:gd name="T59" fmla="*/ 91 h 199"/>
                    <a:gd name="T60" fmla="*/ 122 w 224"/>
                    <a:gd name="T61" fmla="*/ 81 h 199"/>
                    <a:gd name="T62" fmla="*/ 65 w 224"/>
                    <a:gd name="T63" fmla="*/ 48 h 199"/>
                    <a:gd name="T64" fmla="*/ 65 w 224"/>
                    <a:gd name="T65" fmla="*/ 48 h 199"/>
                    <a:gd name="T66" fmla="*/ 48 w 224"/>
                    <a:gd name="T67" fmla="*/ 93 h 199"/>
                    <a:gd name="T68" fmla="*/ 57 w 224"/>
                    <a:gd name="T69" fmla="*/ 150 h 199"/>
                    <a:gd name="T70" fmla="*/ 68 w 224"/>
                    <a:gd name="T71" fmla="*/ 168 h 199"/>
                    <a:gd name="T72" fmla="*/ 68 w 224"/>
                    <a:gd name="T73" fmla="*/ 168 h 199"/>
                    <a:gd name="T74" fmla="*/ 68 w 224"/>
                    <a:gd name="T75" fmla="*/ 177 h 199"/>
                    <a:gd name="T76" fmla="*/ 59 w 224"/>
                    <a:gd name="T77" fmla="*/ 178 h 199"/>
                    <a:gd name="T78" fmla="*/ 13 w 224"/>
                    <a:gd name="T79" fmla="*/ 120 h 199"/>
                    <a:gd name="T80" fmla="*/ 5 w 224"/>
                    <a:gd name="T81" fmla="*/ 54 h 199"/>
                    <a:gd name="T82" fmla="*/ 15 w 224"/>
                    <a:gd name="T83" fmla="*/ 27 h 199"/>
                    <a:gd name="T84" fmla="*/ 30 w 224"/>
                    <a:gd name="T85" fmla="*/ 3 h 199"/>
                    <a:gd name="T86" fmla="*/ 76 w 224"/>
                    <a:gd name="T87" fmla="*/ 37 h 199"/>
                    <a:gd name="T88" fmla="*/ 76 w 224"/>
                    <a:gd name="T89" fmla="*/ 3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4" h="199">
                      <a:moveTo>
                        <a:pt x="30" y="3"/>
                      </a:moveTo>
                      <a:cubicBezTo>
                        <a:pt x="33" y="0"/>
                        <a:pt x="37" y="0"/>
                        <a:pt x="39" y="2"/>
                      </a:cubicBezTo>
                      <a:cubicBezTo>
                        <a:pt x="42" y="4"/>
                        <a:pt x="43" y="8"/>
                        <a:pt x="40" y="11"/>
                      </a:cubicBezTo>
                      <a:cubicBezTo>
                        <a:pt x="35" y="18"/>
                        <a:pt x="30" y="25"/>
                        <a:pt x="27" y="32"/>
                      </a:cubicBezTo>
                      <a:cubicBezTo>
                        <a:pt x="23" y="40"/>
                        <a:pt x="20" y="48"/>
                        <a:pt x="18" y="57"/>
                      </a:cubicBezTo>
                      <a:cubicBezTo>
                        <a:pt x="14" y="75"/>
                        <a:pt x="16" y="95"/>
                        <a:pt x="25" y="115"/>
                      </a:cubicBezTo>
                      <a:cubicBezTo>
                        <a:pt x="29" y="124"/>
                        <a:pt x="34" y="132"/>
                        <a:pt x="40" y="140"/>
                      </a:cubicBezTo>
                      <a:cubicBezTo>
                        <a:pt x="35" y="125"/>
                        <a:pt x="34" y="108"/>
                        <a:pt x="35" y="92"/>
                      </a:cubicBezTo>
                      <a:cubicBezTo>
                        <a:pt x="36" y="70"/>
                        <a:pt x="43" y="50"/>
                        <a:pt x="56" y="38"/>
                      </a:cubicBezTo>
                      <a:cubicBezTo>
                        <a:pt x="59" y="36"/>
                        <a:pt x="63" y="34"/>
                        <a:pt x="67" y="32"/>
                      </a:cubicBezTo>
                      <a:cubicBezTo>
                        <a:pt x="70" y="31"/>
                        <a:pt x="74" y="32"/>
                        <a:pt x="75" y="36"/>
                      </a:cubicBezTo>
                      <a:cubicBezTo>
                        <a:pt x="75" y="36"/>
                        <a:pt x="75" y="36"/>
                        <a:pt x="76" y="37"/>
                      </a:cubicBezTo>
                      <a:cubicBezTo>
                        <a:pt x="82" y="64"/>
                        <a:pt x="102" y="66"/>
                        <a:pt x="123" y="68"/>
                      </a:cubicBezTo>
                      <a:cubicBezTo>
                        <a:pt x="138" y="69"/>
                        <a:pt x="153" y="71"/>
                        <a:pt x="166" y="80"/>
                      </a:cubicBezTo>
                      <a:cubicBezTo>
                        <a:pt x="176" y="87"/>
                        <a:pt x="184" y="98"/>
                        <a:pt x="188" y="117"/>
                      </a:cubicBezTo>
                      <a:cubicBezTo>
                        <a:pt x="190" y="128"/>
                        <a:pt x="190" y="143"/>
                        <a:pt x="187" y="163"/>
                      </a:cubicBezTo>
                      <a:cubicBezTo>
                        <a:pt x="195" y="150"/>
                        <a:pt x="200" y="137"/>
                        <a:pt x="203" y="125"/>
                      </a:cubicBezTo>
                      <a:cubicBezTo>
                        <a:pt x="211" y="98"/>
                        <a:pt x="209" y="73"/>
                        <a:pt x="206" y="56"/>
                      </a:cubicBezTo>
                      <a:cubicBezTo>
                        <a:pt x="204" y="48"/>
                        <a:pt x="202" y="40"/>
                        <a:pt x="198" y="33"/>
                      </a:cubicBezTo>
                      <a:cubicBezTo>
                        <a:pt x="194" y="26"/>
                        <a:pt x="189" y="19"/>
                        <a:pt x="183" y="13"/>
                      </a:cubicBezTo>
                      <a:cubicBezTo>
                        <a:pt x="181" y="10"/>
                        <a:pt x="181" y="6"/>
                        <a:pt x="184" y="3"/>
                      </a:cubicBezTo>
                      <a:cubicBezTo>
                        <a:pt x="186" y="1"/>
                        <a:pt x="191" y="1"/>
                        <a:pt x="193" y="4"/>
                      </a:cubicBezTo>
                      <a:cubicBezTo>
                        <a:pt x="200" y="11"/>
                        <a:pt x="205" y="19"/>
                        <a:pt x="210" y="27"/>
                      </a:cubicBezTo>
                      <a:cubicBezTo>
                        <a:pt x="214" y="35"/>
                        <a:pt x="217" y="44"/>
                        <a:pt x="219" y="54"/>
                      </a:cubicBezTo>
                      <a:cubicBezTo>
                        <a:pt x="223" y="72"/>
                        <a:pt x="224" y="99"/>
                        <a:pt x="216" y="129"/>
                      </a:cubicBezTo>
                      <a:cubicBezTo>
                        <a:pt x="210" y="150"/>
                        <a:pt x="199" y="174"/>
                        <a:pt x="180" y="196"/>
                      </a:cubicBezTo>
                      <a:cubicBezTo>
                        <a:pt x="179" y="198"/>
                        <a:pt x="176" y="199"/>
                        <a:pt x="173" y="199"/>
                      </a:cubicBezTo>
                      <a:cubicBezTo>
                        <a:pt x="170" y="198"/>
                        <a:pt x="168" y="194"/>
                        <a:pt x="169" y="191"/>
                      </a:cubicBezTo>
                      <a:cubicBezTo>
                        <a:pt x="177" y="158"/>
                        <a:pt x="178" y="135"/>
                        <a:pt x="175" y="119"/>
                      </a:cubicBezTo>
                      <a:cubicBezTo>
                        <a:pt x="172" y="104"/>
                        <a:pt x="166" y="96"/>
                        <a:pt x="159" y="91"/>
                      </a:cubicBezTo>
                      <a:cubicBezTo>
                        <a:pt x="149" y="83"/>
                        <a:pt x="135" y="82"/>
                        <a:pt x="122" y="81"/>
                      </a:cubicBezTo>
                      <a:cubicBezTo>
                        <a:pt x="98" y="79"/>
                        <a:pt x="75" y="77"/>
                        <a:pt x="65" y="48"/>
                      </a:cubicBezTo>
                      <a:cubicBezTo>
                        <a:pt x="65" y="48"/>
                        <a:pt x="65" y="48"/>
                        <a:pt x="65" y="48"/>
                      </a:cubicBezTo>
                      <a:cubicBezTo>
                        <a:pt x="54" y="57"/>
                        <a:pt x="49" y="74"/>
                        <a:pt x="48" y="93"/>
                      </a:cubicBezTo>
                      <a:cubicBezTo>
                        <a:pt x="46" y="112"/>
                        <a:pt x="50" y="133"/>
                        <a:pt x="57" y="150"/>
                      </a:cubicBezTo>
                      <a:cubicBezTo>
                        <a:pt x="60" y="157"/>
                        <a:pt x="64" y="163"/>
                        <a:pt x="68" y="168"/>
                      </a:cubicBezTo>
                      <a:cubicBezTo>
                        <a:pt x="68" y="168"/>
                        <a:pt x="68" y="168"/>
                        <a:pt x="68" y="168"/>
                      </a:cubicBezTo>
                      <a:cubicBezTo>
                        <a:pt x="70" y="171"/>
                        <a:pt x="70" y="174"/>
                        <a:pt x="68" y="177"/>
                      </a:cubicBezTo>
                      <a:cubicBezTo>
                        <a:pt x="66" y="179"/>
                        <a:pt x="62" y="180"/>
                        <a:pt x="59" y="178"/>
                      </a:cubicBezTo>
                      <a:cubicBezTo>
                        <a:pt x="38" y="162"/>
                        <a:pt x="22" y="141"/>
                        <a:pt x="13" y="120"/>
                      </a:cubicBezTo>
                      <a:cubicBezTo>
                        <a:pt x="3" y="98"/>
                        <a:pt x="0" y="74"/>
                        <a:pt x="5" y="54"/>
                      </a:cubicBezTo>
                      <a:cubicBezTo>
                        <a:pt x="7" y="44"/>
                        <a:pt x="11" y="35"/>
                        <a:pt x="15" y="27"/>
                      </a:cubicBezTo>
                      <a:cubicBezTo>
                        <a:pt x="19" y="18"/>
                        <a:pt x="24" y="10"/>
                        <a:pt x="30" y="3"/>
                      </a:cubicBezTo>
                      <a:close/>
                      <a:moveTo>
                        <a:pt x="76" y="37"/>
                      </a:moveTo>
                      <a:cubicBezTo>
                        <a:pt x="76" y="37"/>
                        <a:pt x="76" y="37"/>
                        <a:pt x="7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242">
                  <a:extLst>
                    <a:ext uri="{FF2B5EF4-FFF2-40B4-BE49-F238E27FC236}">
                      <a16:creationId xmlns:a16="http://schemas.microsoft.com/office/drawing/2014/main" xmlns="" id="{F6271E54-7D5E-4C66-A042-09AAFAB60562}"/>
                    </a:ext>
                  </a:extLst>
                </p:cNvPr>
                <p:cNvSpPr>
                  <a:spLocks noEditPoints="1"/>
                </p:cNvSpPr>
                <p:nvPr/>
              </p:nvSpPr>
              <p:spPr bwMode="auto">
                <a:xfrm>
                  <a:off x="4427538" y="5446713"/>
                  <a:ext cx="217487" cy="101600"/>
                </a:xfrm>
                <a:custGeom>
                  <a:avLst/>
                  <a:gdLst>
                    <a:gd name="T0" fmla="*/ 0 w 181"/>
                    <a:gd name="T1" fmla="*/ 41 h 85"/>
                    <a:gd name="T2" fmla="*/ 6 w 181"/>
                    <a:gd name="T3" fmla="*/ 24 h 85"/>
                    <a:gd name="T4" fmla="*/ 22 w 181"/>
                    <a:gd name="T5" fmla="*/ 16 h 85"/>
                    <a:gd name="T6" fmla="*/ 32 w 181"/>
                    <a:gd name="T7" fmla="*/ 19 h 85"/>
                    <a:gd name="T8" fmla="*/ 37 w 181"/>
                    <a:gd name="T9" fmla="*/ 13 h 85"/>
                    <a:gd name="T10" fmla="*/ 53 w 181"/>
                    <a:gd name="T11" fmla="*/ 7 h 85"/>
                    <a:gd name="T12" fmla="*/ 66 w 181"/>
                    <a:gd name="T13" fmla="*/ 11 h 85"/>
                    <a:gd name="T14" fmla="*/ 68 w 181"/>
                    <a:gd name="T15" fmla="*/ 13 h 85"/>
                    <a:gd name="T16" fmla="*/ 73 w 181"/>
                    <a:gd name="T17" fmla="*/ 7 h 85"/>
                    <a:gd name="T18" fmla="*/ 90 w 181"/>
                    <a:gd name="T19" fmla="*/ 0 h 85"/>
                    <a:gd name="T20" fmla="*/ 108 w 181"/>
                    <a:gd name="T21" fmla="*/ 7 h 85"/>
                    <a:gd name="T22" fmla="*/ 113 w 181"/>
                    <a:gd name="T23" fmla="*/ 13 h 85"/>
                    <a:gd name="T24" fmla="*/ 114 w 181"/>
                    <a:gd name="T25" fmla="*/ 11 h 85"/>
                    <a:gd name="T26" fmla="*/ 128 w 181"/>
                    <a:gd name="T27" fmla="*/ 7 h 85"/>
                    <a:gd name="T28" fmla="*/ 144 w 181"/>
                    <a:gd name="T29" fmla="*/ 13 h 85"/>
                    <a:gd name="T30" fmla="*/ 148 w 181"/>
                    <a:gd name="T31" fmla="*/ 19 h 85"/>
                    <a:gd name="T32" fmla="*/ 159 w 181"/>
                    <a:gd name="T33" fmla="*/ 16 h 85"/>
                    <a:gd name="T34" fmla="*/ 175 w 181"/>
                    <a:gd name="T35" fmla="*/ 24 h 85"/>
                    <a:gd name="T36" fmla="*/ 181 w 181"/>
                    <a:gd name="T37" fmla="*/ 41 h 85"/>
                    <a:gd name="T38" fmla="*/ 180 w 181"/>
                    <a:gd name="T39" fmla="*/ 44 h 85"/>
                    <a:gd name="T40" fmla="*/ 166 w 181"/>
                    <a:gd name="T41" fmla="*/ 81 h 85"/>
                    <a:gd name="T42" fmla="*/ 160 w 181"/>
                    <a:gd name="T43" fmla="*/ 85 h 85"/>
                    <a:gd name="T44" fmla="*/ 160 w 181"/>
                    <a:gd name="T45" fmla="*/ 85 h 85"/>
                    <a:gd name="T46" fmla="*/ 20 w 181"/>
                    <a:gd name="T47" fmla="*/ 85 h 85"/>
                    <a:gd name="T48" fmla="*/ 14 w 181"/>
                    <a:gd name="T49" fmla="*/ 80 h 85"/>
                    <a:gd name="T50" fmla="*/ 0 w 181"/>
                    <a:gd name="T51" fmla="*/ 43 h 85"/>
                    <a:gd name="T52" fmla="*/ 0 w 181"/>
                    <a:gd name="T53" fmla="*/ 41 h 85"/>
                    <a:gd name="T54" fmla="*/ 0 w 181"/>
                    <a:gd name="T55" fmla="*/ 41 h 85"/>
                    <a:gd name="T56" fmla="*/ 16 w 181"/>
                    <a:gd name="T57" fmla="*/ 32 h 85"/>
                    <a:gd name="T58" fmla="*/ 13 w 181"/>
                    <a:gd name="T59" fmla="*/ 40 h 85"/>
                    <a:gd name="T60" fmla="*/ 25 w 181"/>
                    <a:gd name="T61" fmla="*/ 72 h 85"/>
                    <a:gd name="T62" fmla="*/ 156 w 181"/>
                    <a:gd name="T63" fmla="*/ 72 h 85"/>
                    <a:gd name="T64" fmla="*/ 168 w 181"/>
                    <a:gd name="T65" fmla="*/ 40 h 85"/>
                    <a:gd name="T66" fmla="*/ 165 w 181"/>
                    <a:gd name="T67" fmla="*/ 32 h 85"/>
                    <a:gd name="T68" fmla="*/ 159 w 181"/>
                    <a:gd name="T69" fmla="*/ 29 h 85"/>
                    <a:gd name="T70" fmla="*/ 155 w 181"/>
                    <a:gd name="T71" fmla="*/ 30 h 85"/>
                    <a:gd name="T72" fmla="*/ 152 w 181"/>
                    <a:gd name="T73" fmla="*/ 34 h 85"/>
                    <a:gd name="T74" fmla="*/ 152 w 181"/>
                    <a:gd name="T75" fmla="*/ 34 h 85"/>
                    <a:gd name="T76" fmla="*/ 148 w 181"/>
                    <a:gd name="T77" fmla="*/ 37 h 85"/>
                    <a:gd name="T78" fmla="*/ 140 w 181"/>
                    <a:gd name="T79" fmla="*/ 32 h 85"/>
                    <a:gd name="T80" fmla="*/ 135 w 181"/>
                    <a:gd name="T81" fmla="*/ 23 h 85"/>
                    <a:gd name="T82" fmla="*/ 128 w 181"/>
                    <a:gd name="T83" fmla="*/ 20 h 85"/>
                    <a:gd name="T84" fmla="*/ 122 w 181"/>
                    <a:gd name="T85" fmla="*/ 22 h 85"/>
                    <a:gd name="T86" fmla="*/ 117 w 181"/>
                    <a:gd name="T87" fmla="*/ 28 h 85"/>
                    <a:gd name="T88" fmla="*/ 113 w 181"/>
                    <a:gd name="T89" fmla="*/ 32 h 85"/>
                    <a:gd name="T90" fmla="*/ 105 w 181"/>
                    <a:gd name="T91" fmla="*/ 27 h 85"/>
                    <a:gd name="T92" fmla="*/ 99 w 181"/>
                    <a:gd name="T93" fmla="*/ 17 h 85"/>
                    <a:gd name="T94" fmla="*/ 90 w 181"/>
                    <a:gd name="T95" fmla="*/ 14 h 85"/>
                    <a:gd name="T96" fmla="*/ 82 w 181"/>
                    <a:gd name="T97" fmla="*/ 17 h 85"/>
                    <a:gd name="T98" fmla="*/ 76 w 181"/>
                    <a:gd name="T99" fmla="*/ 27 h 85"/>
                    <a:gd name="T100" fmla="*/ 76 w 181"/>
                    <a:gd name="T101" fmla="*/ 27 h 85"/>
                    <a:gd name="T102" fmla="*/ 72 w 181"/>
                    <a:gd name="T103" fmla="*/ 31 h 85"/>
                    <a:gd name="T104" fmla="*/ 64 w 181"/>
                    <a:gd name="T105" fmla="*/ 28 h 85"/>
                    <a:gd name="T106" fmla="*/ 59 w 181"/>
                    <a:gd name="T107" fmla="*/ 22 h 85"/>
                    <a:gd name="T108" fmla="*/ 53 w 181"/>
                    <a:gd name="T109" fmla="*/ 20 h 85"/>
                    <a:gd name="T110" fmla="*/ 46 w 181"/>
                    <a:gd name="T111" fmla="*/ 23 h 85"/>
                    <a:gd name="T112" fmla="*/ 41 w 181"/>
                    <a:gd name="T113" fmla="*/ 32 h 85"/>
                    <a:gd name="T114" fmla="*/ 38 w 181"/>
                    <a:gd name="T115" fmla="*/ 36 h 85"/>
                    <a:gd name="T116" fmla="*/ 29 w 181"/>
                    <a:gd name="T117" fmla="*/ 34 h 85"/>
                    <a:gd name="T118" fmla="*/ 25 w 181"/>
                    <a:gd name="T119" fmla="*/ 30 h 85"/>
                    <a:gd name="T120" fmla="*/ 22 w 181"/>
                    <a:gd name="T121" fmla="*/ 29 h 85"/>
                    <a:gd name="T122" fmla="*/ 16 w 181"/>
                    <a:gd name="T123"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 h="85">
                      <a:moveTo>
                        <a:pt x="0" y="41"/>
                      </a:moveTo>
                      <a:cubicBezTo>
                        <a:pt x="0" y="34"/>
                        <a:pt x="2" y="28"/>
                        <a:pt x="6" y="24"/>
                      </a:cubicBezTo>
                      <a:cubicBezTo>
                        <a:pt x="10" y="19"/>
                        <a:pt x="15" y="16"/>
                        <a:pt x="22" y="16"/>
                      </a:cubicBezTo>
                      <a:cubicBezTo>
                        <a:pt x="25" y="16"/>
                        <a:pt x="29" y="17"/>
                        <a:pt x="32" y="19"/>
                      </a:cubicBezTo>
                      <a:cubicBezTo>
                        <a:pt x="33" y="17"/>
                        <a:pt x="35" y="15"/>
                        <a:pt x="37" y="13"/>
                      </a:cubicBezTo>
                      <a:cubicBezTo>
                        <a:pt x="41" y="9"/>
                        <a:pt x="47" y="7"/>
                        <a:pt x="53" y="7"/>
                      </a:cubicBezTo>
                      <a:cubicBezTo>
                        <a:pt x="58" y="7"/>
                        <a:pt x="62" y="9"/>
                        <a:pt x="66" y="11"/>
                      </a:cubicBezTo>
                      <a:cubicBezTo>
                        <a:pt x="67" y="12"/>
                        <a:pt x="68" y="12"/>
                        <a:pt x="68" y="13"/>
                      </a:cubicBezTo>
                      <a:cubicBezTo>
                        <a:pt x="70" y="11"/>
                        <a:pt x="71" y="9"/>
                        <a:pt x="73" y="7"/>
                      </a:cubicBezTo>
                      <a:cubicBezTo>
                        <a:pt x="78" y="3"/>
                        <a:pt x="84" y="0"/>
                        <a:pt x="90" y="0"/>
                      </a:cubicBezTo>
                      <a:cubicBezTo>
                        <a:pt x="97" y="0"/>
                        <a:pt x="103" y="3"/>
                        <a:pt x="108" y="7"/>
                      </a:cubicBezTo>
                      <a:cubicBezTo>
                        <a:pt x="109" y="9"/>
                        <a:pt x="111" y="11"/>
                        <a:pt x="113" y="13"/>
                      </a:cubicBezTo>
                      <a:cubicBezTo>
                        <a:pt x="113" y="12"/>
                        <a:pt x="114" y="12"/>
                        <a:pt x="114" y="11"/>
                      </a:cubicBezTo>
                      <a:cubicBezTo>
                        <a:pt x="118" y="9"/>
                        <a:pt x="123" y="7"/>
                        <a:pt x="128" y="7"/>
                      </a:cubicBezTo>
                      <a:cubicBezTo>
                        <a:pt x="134" y="7"/>
                        <a:pt x="139" y="9"/>
                        <a:pt x="144" y="13"/>
                      </a:cubicBezTo>
                      <a:cubicBezTo>
                        <a:pt x="146" y="15"/>
                        <a:pt x="147" y="17"/>
                        <a:pt x="148" y="19"/>
                      </a:cubicBezTo>
                      <a:cubicBezTo>
                        <a:pt x="152" y="17"/>
                        <a:pt x="155" y="16"/>
                        <a:pt x="159" y="16"/>
                      </a:cubicBezTo>
                      <a:cubicBezTo>
                        <a:pt x="165" y="16"/>
                        <a:pt x="171" y="19"/>
                        <a:pt x="175" y="24"/>
                      </a:cubicBezTo>
                      <a:cubicBezTo>
                        <a:pt x="179" y="28"/>
                        <a:pt x="181" y="34"/>
                        <a:pt x="181" y="41"/>
                      </a:cubicBezTo>
                      <a:cubicBezTo>
                        <a:pt x="181" y="42"/>
                        <a:pt x="181" y="43"/>
                        <a:pt x="180" y="44"/>
                      </a:cubicBezTo>
                      <a:cubicBezTo>
                        <a:pt x="166" y="81"/>
                        <a:pt x="166" y="81"/>
                        <a:pt x="166" y="81"/>
                      </a:cubicBezTo>
                      <a:cubicBezTo>
                        <a:pt x="166" y="84"/>
                        <a:pt x="163" y="85"/>
                        <a:pt x="160" y="85"/>
                      </a:cubicBezTo>
                      <a:cubicBezTo>
                        <a:pt x="160" y="85"/>
                        <a:pt x="160" y="85"/>
                        <a:pt x="160" y="85"/>
                      </a:cubicBezTo>
                      <a:cubicBezTo>
                        <a:pt x="20" y="85"/>
                        <a:pt x="20" y="85"/>
                        <a:pt x="20" y="85"/>
                      </a:cubicBezTo>
                      <a:cubicBezTo>
                        <a:pt x="17" y="85"/>
                        <a:pt x="15" y="83"/>
                        <a:pt x="14" y="80"/>
                      </a:cubicBezTo>
                      <a:cubicBezTo>
                        <a:pt x="0" y="43"/>
                        <a:pt x="0" y="43"/>
                        <a:pt x="0" y="43"/>
                      </a:cubicBezTo>
                      <a:cubicBezTo>
                        <a:pt x="0" y="42"/>
                        <a:pt x="0" y="42"/>
                        <a:pt x="0" y="41"/>
                      </a:cubicBezTo>
                      <a:cubicBezTo>
                        <a:pt x="0" y="41"/>
                        <a:pt x="0" y="41"/>
                        <a:pt x="0" y="41"/>
                      </a:cubicBezTo>
                      <a:close/>
                      <a:moveTo>
                        <a:pt x="16" y="32"/>
                      </a:moveTo>
                      <a:cubicBezTo>
                        <a:pt x="14" y="34"/>
                        <a:pt x="13" y="37"/>
                        <a:pt x="13" y="40"/>
                      </a:cubicBezTo>
                      <a:cubicBezTo>
                        <a:pt x="25" y="72"/>
                        <a:pt x="25" y="72"/>
                        <a:pt x="25" y="72"/>
                      </a:cubicBezTo>
                      <a:cubicBezTo>
                        <a:pt x="156" y="72"/>
                        <a:pt x="156" y="72"/>
                        <a:pt x="156" y="72"/>
                      </a:cubicBezTo>
                      <a:cubicBezTo>
                        <a:pt x="168" y="40"/>
                        <a:pt x="168" y="40"/>
                        <a:pt x="168" y="40"/>
                      </a:cubicBezTo>
                      <a:cubicBezTo>
                        <a:pt x="168" y="37"/>
                        <a:pt x="166" y="34"/>
                        <a:pt x="165" y="32"/>
                      </a:cubicBezTo>
                      <a:cubicBezTo>
                        <a:pt x="163" y="30"/>
                        <a:pt x="161" y="29"/>
                        <a:pt x="159" y="29"/>
                      </a:cubicBezTo>
                      <a:cubicBezTo>
                        <a:pt x="158" y="29"/>
                        <a:pt x="156" y="29"/>
                        <a:pt x="155" y="30"/>
                      </a:cubicBezTo>
                      <a:cubicBezTo>
                        <a:pt x="154" y="31"/>
                        <a:pt x="153" y="32"/>
                        <a:pt x="152" y="34"/>
                      </a:cubicBezTo>
                      <a:cubicBezTo>
                        <a:pt x="152" y="34"/>
                        <a:pt x="152" y="34"/>
                        <a:pt x="152" y="34"/>
                      </a:cubicBezTo>
                      <a:cubicBezTo>
                        <a:pt x="151" y="35"/>
                        <a:pt x="150" y="36"/>
                        <a:pt x="148" y="37"/>
                      </a:cubicBezTo>
                      <a:cubicBezTo>
                        <a:pt x="144" y="38"/>
                        <a:pt x="141" y="35"/>
                        <a:pt x="140" y="32"/>
                      </a:cubicBezTo>
                      <a:cubicBezTo>
                        <a:pt x="139" y="28"/>
                        <a:pt x="137" y="25"/>
                        <a:pt x="135" y="23"/>
                      </a:cubicBezTo>
                      <a:cubicBezTo>
                        <a:pt x="133" y="21"/>
                        <a:pt x="131" y="20"/>
                        <a:pt x="128" y="20"/>
                      </a:cubicBezTo>
                      <a:cubicBezTo>
                        <a:pt x="126" y="20"/>
                        <a:pt x="124" y="21"/>
                        <a:pt x="122" y="22"/>
                      </a:cubicBezTo>
                      <a:cubicBezTo>
                        <a:pt x="120" y="23"/>
                        <a:pt x="118" y="26"/>
                        <a:pt x="117" y="28"/>
                      </a:cubicBezTo>
                      <a:cubicBezTo>
                        <a:pt x="116" y="30"/>
                        <a:pt x="115" y="31"/>
                        <a:pt x="113" y="32"/>
                      </a:cubicBezTo>
                      <a:cubicBezTo>
                        <a:pt x="109" y="33"/>
                        <a:pt x="106" y="31"/>
                        <a:pt x="105" y="27"/>
                      </a:cubicBezTo>
                      <a:cubicBezTo>
                        <a:pt x="104" y="23"/>
                        <a:pt x="102" y="19"/>
                        <a:pt x="99" y="17"/>
                      </a:cubicBezTo>
                      <a:cubicBezTo>
                        <a:pt x="96" y="15"/>
                        <a:pt x="94" y="14"/>
                        <a:pt x="90" y="14"/>
                      </a:cubicBezTo>
                      <a:cubicBezTo>
                        <a:pt x="87" y="14"/>
                        <a:pt x="84" y="15"/>
                        <a:pt x="82" y="17"/>
                      </a:cubicBezTo>
                      <a:cubicBezTo>
                        <a:pt x="79" y="19"/>
                        <a:pt x="77" y="23"/>
                        <a:pt x="76" y="27"/>
                      </a:cubicBezTo>
                      <a:cubicBezTo>
                        <a:pt x="76" y="27"/>
                        <a:pt x="76" y="27"/>
                        <a:pt x="76" y="27"/>
                      </a:cubicBezTo>
                      <a:cubicBezTo>
                        <a:pt x="75" y="29"/>
                        <a:pt x="74" y="31"/>
                        <a:pt x="72" y="31"/>
                      </a:cubicBezTo>
                      <a:cubicBezTo>
                        <a:pt x="69" y="33"/>
                        <a:pt x="65" y="31"/>
                        <a:pt x="64" y="28"/>
                      </a:cubicBezTo>
                      <a:cubicBezTo>
                        <a:pt x="62" y="26"/>
                        <a:pt x="61" y="24"/>
                        <a:pt x="59" y="22"/>
                      </a:cubicBezTo>
                      <a:cubicBezTo>
                        <a:pt x="57" y="21"/>
                        <a:pt x="55" y="20"/>
                        <a:pt x="53" y="20"/>
                      </a:cubicBezTo>
                      <a:cubicBezTo>
                        <a:pt x="50" y="20"/>
                        <a:pt x="48" y="21"/>
                        <a:pt x="46" y="23"/>
                      </a:cubicBezTo>
                      <a:cubicBezTo>
                        <a:pt x="43" y="25"/>
                        <a:pt x="42" y="28"/>
                        <a:pt x="41" y="32"/>
                      </a:cubicBezTo>
                      <a:cubicBezTo>
                        <a:pt x="41" y="33"/>
                        <a:pt x="39" y="35"/>
                        <a:pt x="38" y="36"/>
                      </a:cubicBezTo>
                      <a:cubicBezTo>
                        <a:pt x="34" y="38"/>
                        <a:pt x="30" y="37"/>
                        <a:pt x="29" y="34"/>
                      </a:cubicBezTo>
                      <a:cubicBezTo>
                        <a:pt x="28" y="32"/>
                        <a:pt x="27" y="31"/>
                        <a:pt x="25" y="30"/>
                      </a:cubicBezTo>
                      <a:cubicBezTo>
                        <a:pt x="24" y="29"/>
                        <a:pt x="23" y="29"/>
                        <a:pt x="22" y="29"/>
                      </a:cubicBezTo>
                      <a:cubicBezTo>
                        <a:pt x="19" y="29"/>
                        <a:pt x="17" y="30"/>
                        <a:pt x="1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Freeform 243">
                  <a:extLst>
                    <a:ext uri="{FF2B5EF4-FFF2-40B4-BE49-F238E27FC236}">
                      <a16:creationId xmlns:a16="http://schemas.microsoft.com/office/drawing/2014/main" xmlns="" id="{51DAEA07-E965-4A97-9103-81E6DE7A08AE}"/>
                    </a:ext>
                  </a:extLst>
                </p:cNvPr>
                <p:cNvSpPr>
                  <a:spLocks/>
                </p:cNvSpPr>
                <p:nvPr/>
              </p:nvSpPr>
              <p:spPr bwMode="auto">
                <a:xfrm>
                  <a:off x="4406900" y="5816600"/>
                  <a:ext cx="265112" cy="142875"/>
                </a:xfrm>
                <a:custGeom>
                  <a:avLst/>
                  <a:gdLst>
                    <a:gd name="T0" fmla="*/ 212 w 221"/>
                    <a:gd name="T1" fmla="*/ 111 h 120"/>
                    <a:gd name="T2" fmla="*/ 202 w 221"/>
                    <a:gd name="T3" fmla="*/ 119 h 120"/>
                    <a:gd name="T4" fmla="*/ 195 w 221"/>
                    <a:gd name="T5" fmla="*/ 109 h 120"/>
                    <a:gd name="T6" fmla="*/ 203 w 221"/>
                    <a:gd name="T7" fmla="*/ 34 h 120"/>
                    <a:gd name="T8" fmla="*/ 203 w 221"/>
                    <a:gd name="T9" fmla="*/ 33 h 120"/>
                    <a:gd name="T10" fmla="*/ 199 w 221"/>
                    <a:gd name="T11" fmla="*/ 23 h 120"/>
                    <a:gd name="T12" fmla="*/ 187 w 221"/>
                    <a:gd name="T13" fmla="*/ 18 h 120"/>
                    <a:gd name="T14" fmla="*/ 185 w 221"/>
                    <a:gd name="T15" fmla="*/ 18 h 120"/>
                    <a:gd name="T16" fmla="*/ 35 w 221"/>
                    <a:gd name="T17" fmla="*/ 18 h 120"/>
                    <a:gd name="T18" fmla="*/ 33 w 221"/>
                    <a:gd name="T19" fmla="*/ 18 h 120"/>
                    <a:gd name="T20" fmla="*/ 22 w 221"/>
                    <a:gd name="T21" fmla="*/ 23 h 120"/>
                    <a:gd name="T22" fmla="*/ 17 w 221"/>
                    <a:gd name="T23" fmla="*/ 33 h 120"/>
                    <a:gd name="T24" fmla="*/ 17 w 221"/>
                    <a:gd name="T25" fmla="*/ 34 h 120"/>
                    <a:gd name="T26" fmla="*/ 26 w 221"/>
                    <a:gd name="T27" fmla="*/ 109 h 120"/>
                    <a:gd name="T28" fmla="*/ 18 w 221"/>
                    <a:gd name="T29" fmla="*/ 119 h 120"/>
                    <a:gd name="T30" fmla="*/ 8 w 221"/>
                    <a:gd name="T31" fmla="*/ 111 h 120"/>
                    <a:gd name="T32" fmla="*/ 0 w 221"/>
                    <a:gd name="T33" fmla="*/ 36 h 120"/>
                    <a:gd name="T34" fmla="*/ 0 w 221"/>
                    <a:gd name="T35" fmla="*/ 33 h 120"/>
                    <a:gd name="T36" fmla="*/ 10 w 221"/>
                    <a:gd name="T37" fmla="*/ 11 h 120"/>
                    <a:gd name="T38" fmla="*/ 31 w 221"/>
                    <a:gd name="T39" fmla="*/ 0 h 120"/>
                    <a:gd name="T40" fmla="*/ 35 w 221"/>
                    <a:gd name="T41" fmla="*/ 0 h 120"/>
                    <a:gd name="T42" fmla="*/ 185 w 221"/>
                    <a:gd name="T43" fmla="*/ 0 h 120"/>
                    <a:gd name="T44" fmla="*/ 189 w 221"/>
                    <a:gd name="T45" fmla="*/ 0 h 120"/>
                    <a:gd name="T46" fmla="*/ 211 w 221"/>
                    <a:gd name="T47" fmla="*/ 11 h 120"/>
                    <a:gd name="T48" fmla="*/ 221 w 221"/>
                    <a:gd name="T49" fmla="*/ 33 h 120"/>
                    <a:gd name="T50" fmla="*/ 220 w 221"/>
                    <a:gd name="T51" fmla="*/ 36 h 120"/>
                    <a:gd name="T52" fmla="*/ 212 w 221"/>
                    <a:gd name="T53" fmla="*/ 1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1" h="120">
                      <a:moveTo>
                        <a:pt x="212" y="111"/>
                      </a:moveTo>
                      <a:cubicBezTo>
                        <a:pt x="211" y="116"/>
                        <a:pt x="207" y="120"/>
                        <a:pt x="202" y="119"/>
                      </a:cubicBezTo>
                      <a:cubicBezTo>
                        <a:pt x="198" y="119"/>
                        <a:pt x="194" y="114"/>
                        <a:pt x="195" y="109"/>
                      </a:cubicBezTo>
                      <a:cubicBezTo>
                        <a:pt x="203" y="34"/>
                        <a:pt x="203" y="34"/>
                        <a:pt x="203" y="34"/>
                      </a:cubicBezTo>
                      <a:cubicBezTo>
                        <a:pt x="203" y="34"/>
                        <a:pt x="203" y="33"/>
                        <a:pt x="203" y="33"/>
                      </a:cubicBezTo>
                      <a:cubicBezTo>
                        <a:pt x="203" y="29"/>
                        <a:pt x="201" y="26"/>
                        <a:pt x="199" y="23"/>
                      </a:cubicBezTo>
                      <a:cubicBezTo>
                        <a:pt x="196" y="20"/>
                        <a:pt x="192" y="18"/>
                        <a:pt x="187" y="18"/>
                      </a:cubicBezTo>
                      <a:cubicBezTo>
                        <a:pt x="187" y="18"/>
                        <a:pt x="186" y="18"/>
                        <a:pt x="185" y="18"/>
                      </a:cubicBezTo>
                      <a:cubicBezTo>
                        <a:pt x="35" y="18"/>
                        <a:pt x="35" y="18"/>
                        <a:pt x="35" y="18"/>
                      </a:cubicBezTo>
                      <a:cubicBezTo>
                        <a:pt x="34" y="18"/>
                        <a:pt x="34" y="18"/>
                        <a:pt x="33" y="18"/>
                      </a:cubicBezTo>
                      <a:cubicBezTo>
                        <a:pt x="29" y="18"/>
                        <a:pt x="25" y="20"/>
                        <a:pt x="22" y="23"/>
                      </a:cubicBezTo>
                      <a:cubicBezTo>
                        <a:pt x="19" y="26"/>
                        <a:pt x="17" y="29"/>
                        <a:pt x="17" y="33"/>
                      </a:cubicBezTo>
                      <a:cubicBezTo>
                        <a:pt x="17" y="33"/>
                        <a:pt x="17" y="34"/>
                        <a:pt x="17" y="34"/>
                      </a:cubicBezTo>
                      <a:cubicBezTo>
                        <a:pt x="26" y="109"/>
                        <a:pt x="26" y="109"/>
                        <a:pt x="26" y="109"/>
                      </a:cubicBezTo>
                      <a:cubicBezTo>
                        <a:pt x="26" y="114"/>
                        <a:pt x="23" y="119"/>
                        <a:pt x="18" y="119"/>
                      </a:cubicBezTo>
                      <a:cubicBezTo>
                        <a:pt x="13" y="120"/>
                        <a:pt x="9" y="116"/>
                        <a:pt x="8" y="111"/>
                      </a:cubicBezTo>
                      <a:cubicBezTo>
                        <a:pt x="0" y="36"/>
                        <a:pt x="0" y="36"/>
                        <a:pt x="0" y="36"/>
                      </a:cubicBezTo>
                      <a:cubicBezTo>
                        <a:pt x="0" y="35"/>
                        <a:pt x="0" y="34"/>
                        <a:pt x="0" y="33"/>
                      </a:cubicBezTo>
                      <a:cubicBezTo>
                        <a:pt x="0" y="24"/>
                        <a:pt x="4" y="16"/>
                        <a:pt x="10" y="11"/>
                      </a:cubicBezTo>
                      <a:cubicBezTo>
                        <a:pt x="15" y="5"/>
                        <a:pt x="23" y="1"/>
                        <a:pt x="31" y="0"/>
                      </a:cubicBezTo>
                      <a:cubicBezTo>
                        <a:pt x="33" y="0"/>
                        <a:pt x="34" y="0"/>
                        <a:pt x="35" y="0"/>
                      </a:cubicBezTo>
                      <a:cubicBezTo>
                        <a:pt x="185" y="0"/>
                        <a:pt x="185" y="0"/>
                        <a:pt x="185" y="0"/>
                      </a:cubicBezTo>
                      <a:cubicBezTo>
                        <a:pt x="187" y="0"/>
                        <a:pt x="188" y="0"/>
                        <a:pt x="189" y="0"/>
                      </a:cubicBezTo>
                      <a:cubicBezTo>
                        <a:pt x="198" y="1"/>
                        <a:pt x="205" y="5"/>
                        <a:pt x="211" y="11"/>
                      </a:cubicBezTo>
                      <a:cubicBezTo>
                        <a:pt x="217" y="16"/>
                        <a:pt x="221" y="24"/>
                        <a:pt x="221" y="33"/>
                      </a:cubicBezTo>
                      <a:cubicBezTo>
                        <a:pt x="221" y="34"/>
                        <a:pt x="221" y="35"/>
                        <a:pt x="220" y="36"/>
                      </a:cubicBezTo>
                      <a:lnTo>
                        <a:pt x="212"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244">
                  <a:extLst>
                    <a:ext uri="{FF2B5EF4-FFF2-40B4-BE49-F238E27FC236}">
                      <a16:creationId xmlns:a16="http://schemas.microsoft.com/office/drawing/2014/main" xmlns="" id="{DF7156E8-9353-46F3-9BB7-30C88078EBAF}"/>
                    </a:ext>
                  </a:extLst>
                </p:cNvPr>
                <p:cNvSpPr>
                  <a:spLocks/>
                </p:cNvSpPr>
                <p:nvPr/>
              </p:nvSpPr>
              <p:spPr bwMode="auto">
                <a:xfrm>
                  <a:off x="4457700" y="5751513"/>
                  <a:ext cx="22225" cy="107950"/>
                </a:xfrm>
                <a:custGeom>
                  <a:avLst/>
                  <a:gdLst>
                    <a:gd name="T0" fmla="*/ 0 w 18"/>
                    <a:gd name="T1" fmla="*/ 9 h 90"/>
                    <a:gd name="T2" fmla="*/ 9 w 18"/>
                    <a:gd name="T3" fmla="*/ 0 h 90"/>
                    <a:gd name="T4" fmla="*/ 18 w 18"/>
                    <a:gd name="T5" fmla="*/ 9 h 90"/>
                    <a:gd name="T6" fmla="*/ 18 w 18"/>
                    <a:gd name="T7" fmla="*/ 81 h 90"/>
                    <a:gd name="T8" fmla="*/ 9 w 18"/>
                    <a:gd name="T9" fmla="*/ 90 h 90"/>
                    <a:gd name="T10" fmla="*/ 0 w 18"/>
                    <a:gd name="T11" fmla="*/ 81 h 90"/>
                    <a:gd name="T12" fmla="*/ 0 w 18"/>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8" h="90">
                      <a:moveTo>
                        <a:pt x="0" y="9"/>
                      </a:moveTo>
                      <a:cubicBezTo>
                        <a:pt x="0" y="4"/>
                        <a:pt x="4" y="0"/>
                        <a:pt x="9" y="0"/>
                      </a:cubicBezTo>
                      <a:cubicBezTo>
                        <a:pt x="14" y="0"/>
                        <a:pt x="18" y="4"/>
                        <a:pt x="18" y="9"/>
                      </a:cubicBezTo>
                      <a:cubicBezTo>
                        <a:pt x="18" y="81"/>
                        <a:pt x="18" y="81"/>
                        <a:pt x="18" y="81"/>
                      </a:cubicBezTo>
                      <a:cubicBezTo>
                        <a:pt x="18" y="86"/>
                        <a:pt x="14" y="90"/>
                        <a:pt x="9"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Freeform 245">
                  <a:extLst>
                    <a:ext uri="{FF2B5EF4-FFF2-40B4-BE49-F238E27FC236}">
                      <a16:creationId xmlns:a16="http://schemas.microsoft.com/office/drawing/2014/main" xmlns="" id="{2DACE962-1BDD-4A35-A6CE-C0530A629037}"/>
                    </a:ext>
                  </a:extLst>
                </p:cNvPr>
                <p:cNvSpPr>
                  <a:spLocks/>
                </p:cNvSpPr>
                <p:nvPr/>
              </p:nvSpPr>
              <p:spPr bwMode="auto">
                <a:xfrm>
                  <a:off x="4600575" y="5751513"/>
                  <a:ext cx="20637" cy="107950"/>
                </a:xfrm>
                <a:custGeom>
                  <a:avLst/>
                  <a:gdLst>
                    <a:gd name="T0" fmla="*/ 0 w 17"/>
                    <a:gd name="T1" fmla="*/ 9 h 90"/>
                    <a:gd name="T2" fmla="*/ 8 w 17"/>
                    <a:gd name="T3" fmla="*/ 0 h 90"/>
                    <a:gd name="T4" fmla="*/ 17 w 17"/>
                    <a:gd name="T5" fmla="*/ 9 h 90"/>
                    <a:gd name="T6" fmla="*/ 17 w 17"/>
                    <a:gd name="T7" fmla="*/ 81 h 90"/>
                    <a:gd name="T8" fmla="*/ 8 w 17"/>
                    <a:gd name="T9" fmla="*/ 90 h 90"/>
                    <a:gd name="T10" fmla="*/ 0 w 17"/>
                    <a:gd name="T11" fmla="*/ 81 h 90"/>
                    <a:gd name="T12" fmla="*/ 0 w 17"/>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7" h="90">
                      <a:moveTo>
                        <a:pt x="0" y="9"/>
                      </a:moveTo>
                      <a:cubicBezTo>
                        <a:pt x="0" y="4"/>
                        <a:pt x="4" y="0"/>
                        <a:pt x="8" y="0"/>
                      </a:cubicBezTo>
                      <a:cubicBezTo>
                        <a:pt x="13" y="0"/>
                        <a:pt x="17" y="4"/>
                        <a:pt x="17" y="9"/>
                      </a:cubicBezTo>
                      <a:cubicBezTo>
                        <a:pt x="17" y="81"/>
                        <a:pt x="17" y="81"/>
                        <a:pt x="17" y="81"/>
                      </a:cubicBezTo>
                      <a:cubicBezTo>
                        <a:pt x="17" y="86"/>
                        <a:pt x="13" y="90"/>
                        <a:pt x="8"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86" name="文本框 85">
              <a:extLst>
                <a:ext uri="{FF2B5EF4-FFF2-40B4-BE49-F238E27FC236}">
                  <a16:creationId xmlns:a16="http://schemas.microsoft.com/office/drawing/2014/main" xmlns="" id="{640CBED6-5D99-4980-BD93-DF1E8D163134}"/>
                </a:ext>
              </a:extLst>
            </p:cNvPr>
            <p:cNvSpPr txBox="1"/>
            <p:nvPr/>
          </p:nvSpPr>
          <p:spPr>
            <a:xfrm>
              <a:off x="2270709" y="4557253"/>
              <a:ext cx="1672044" cy="581057"/>
            </a:xfrm>
            <a:prstGeom prst="rect">
              <a:avLst/>
            </a:prstGeom>
            <a:noFill/>
          </p:spPr>
          <p:txBody>
            <a:bodyPr wrap="square" rtlCol="0">
              <a:spAutoFit/>
            </a:bodyPr>
            <a:lstStyle/>
            <a:p>
              <a:pPr>
                <a:lnSpc>
                  <a:spcPct val="150000"/>
                </a:lnSpc>
              </a:pPr>
              <a:r>
                <a:rPr lang="zh-CN" altLang="en-US" sz="2400" dirty="0">
                  <a:solidFill>
                    <a:schemeClr val="tx1">
                      <a:alpha val="94000"/>
                    </a:schemeClr>
                  </a:solidFill>
                  <a:cs typeface="+mn-ea"/>
                  <a:sym typeface="+mn-lt"/>
                </a:rPr>
                <a:t>标题</a:t>
              </a:r>
            </a:p>
          </p:txBody>
        </p:sp>
        <p:sp>
          <p:nvSpPr>
            <p:cNvPr id="87" name="文本框 86">
              <a:extLst>
                <a:ext uri="{FF2B5EF4-FFF2-40B4-BE49-F238E27FC236}">
                  <a16:creationId xmlns:a16="http://schemas.microsoft.com/office/drawing/2014/main" xmlns="" id="{34EAA1F8-032B-49C1-B81C-4A5C165DEA26}"/>
                </a:ext>
              </a:extLst>
            </p:cNvPr>
            <p:cNvSpPr txBox="1"/>
            <p:nvPr/>
          </p:nvSpPr>
          <p:spPr>
            <a:xfrm>
              <a:off x="2270708" y="5105956"/>
              <a:ext cx="1672045" cy="613694"/>
            </a:xfrm>
            <a:prstGeom prst="rect">
              <a:avLst/>
            </a:prstGeom>
            <a:noFill/>
          </p:spPr>
          <p:txBody>
            <a:bodyPr wrap="square" rtlCol="0">
              <a:spAutoFit/>
            </a:bodyPr>
            <a:lstStyle/>
            <a:p>
              <a:pPr>
                <a:lnSpc>
                  <a:spcPct val="150000"/>
                </a:lnSpc>
              </a:pPr>
              <a:r>
                <a:rPr lang="zh-CN" altLang="en-US" sz="1200" dirty="0">
                  <a:solidFill>
                    <a:schemeClr val="tx1">
                      <a:alpha val="83000"/>
                    </a:schemeClr>
                  </a:solidFill>
                  <a:cs typeface="+mn-ea"/>
                  <a:sym typeface="+mn-lt"/>
                </a:rPr>
                <a:t>点击此处输入你的具体文本</a:t>
              </a:r>
            </a:p>
          </p:txBody>
        </p:sp>
      </p:grpSp>
      <p:grpSp>
        <p:nvGrpSpPr>
          <p:cNvPr id="97" name="组合 96">
            <a:extLst>
              <a:ext uri="{FF2B5EF4-FFF2-40B4-BE49-F238E27FC236}">
                <a16:creationId xmlns:a16="http://schemas.microsoft.com/office/drawing/2014/main" xmlns="" id="{B6D32E38-DAAA-42BC-8FFB-AADA14C9FB82}"/>
              </a:ext>
            </a:extLst>
          </p:cNvPr>
          <p:cNvGrpSpPr/>
          <p:nvPr/>
        </p:nvGrpSpPr>
        <p:grpSpPr>
          <a:xfrm>
            <a:off x="1451537" y="4137813"/>
            <a:ext cx="2684364" cy="1162397"/>
            <a:chOff x="1258389" y="4557253"/>
            <a:chExt cx="2684364" cy="1162397"/>
          </a:xfrm>
        </p:grpSpPr>
        <p:grpSp>
          <p:nvGrpSpPr>
            <p:cNvPr id="98" name="组合 97">
              <a:extLst>
                <a:ext uri="{FF2B5EF4-FFF2-40B4-BE49-F238E27FC236}">
                  <a16:creationId xmlns:a16="http://schemas.microsoft.com/office/drawing/2014/main" xmlns="" id="{6819A896-C28E-4CCF-A36C-6A9B60C1A167}"/>
                </a:ext>
              </a:extLst>
            </p:cNvPr>
            <p:cNvGrpSpPr/>
            <p:nvPr/>
          </p:nvGrpSpPr>
          <p:grpSpPr>
            <a:xfrm>
              <a:off x="1258389" y="4619069"/>
              <a:ext cx="670560" cy="670560"/>
              <a:chOff x="1258389" y="4188101"/>
              <a:chExt cx="670560" cy="670560"/>
            </a:xfrm>
          </p:grpSpPr>
          <p:sp>
            <p:nvSpPr>
              <p:cNvPr id="101" name="矩形 100">
                <a:extLst>
                  <a:ext uri="{FF2B5EF4-FFF2-40B4-BE49-F238E27FC236}">
                    <a16:creationId xmlns:a16="http://schemas.microsoft.com/office/drawing/2014/main" xmlns="" id="{D40B5363-5531-4D81-904D-E3006B16A2E0}"/>
                  </a:ext>
                </a:extLst>
              </p:cNvPr>
              <p:cNvSpPr/>
              <p:nvPr/>
            </p:nvSpPr>
            <p:spPr>
              <a:xfrm>
                <a:off x="1258389" y="4188101"/>
                <a:ext cx="670560" cy="670560"/>
              </a:xfrm>
              <a:prstGeom prst="rect">
                <a:avLst/>
              </a:prstGeom>
              <a:solidFill>
                <a:srgbClr val="FBF9FB"/>
              </a:solidFill>
              <a:ln>
                <a:noFill/>
              </a:ln>
              <a:effectLst>
                <a:outerShdw blurRad="317500" dist="88900" dir="5400000" algn="t" rotWithShape="0">
                  <a:srgbClr val="313C2E">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2" name="组合 101">
                <a:extLst>
                  <a:ext uri="{FF2B5EF4-FFF2-40B4-BE49-F238E27FC236}">
                    <a16:creationId xmlns:a16="http://schemas.microsoft.com/office/drawing/2014/main" xmlns="" id="{F78857EC-D745-4F62-B208-795DD7FB0383}"/>
                  </a:ext>
                </a:extLst>
              </p:cNvPr>
              <p:cNvGrpSpPr/>
              <p:nvPr/>
            </p:nvGrpSpPr>
            <p:grpSpPr>
              <a:xfrm>
                <a:off x="1416663" y="4262238"/>
                <a:ext cx="354012" cy="522287"/>
                <a:chOff x="4362450" y="5446713"/>
                <a:chExt cx="354012" cy="522287"/>
              </a:xfrm>
              <a:solidFill>
                <a:srgbClr val="313C2E"/>
              </a:solidFill>
            </p:grpSpPr>
            <p:sp>
              <p:nvSpPr>
                <p:cNvPr id="103" name="Freeform 239">
                  <a:extLst>
                    <a:ext uri="{FF2B5EF4-FFF2-40B4-BE49-F238E27FC236}">
                      <a16:creationId xmlns:a16="http://schemas.microsoft.com/office/drawing/2014/main" xmlns="" id="{9B71522A-1DAF-41DA-974F-7F87AA20E6B7}"/>
                    </a:ext>
                  </a:extLst>
                </p:cNvPr>
                <p:cNvSpPr>
                  <a:spLocks noEditPoints="1"/>
                </p:cNvSpPr>
                <p:nvPr/>
              </p:nvSpPr>
              <p:spPr bwMode="auto">
                <a:xfrm>
                  <a:off x="4362450" y="5753100"/>
                  <a:ext cx="354012" cy="215900"/>
                </a:xfrm>
                <a:custGeom>
                  <a:avLst/>
                  <a:gdLst>
                    <a:gd name="T0" fmla="*/ 257 w 296"/>
                    <a:gd name="T1" fmla="*/ 26 h 181"/>
                    <a:gd name="T2" fmla="*/ 295 w 296"/>
                    <a:gd name="T3" fmla="*/ 97 h 181"/>
                    <a:gd name="T4" fmla="*/ 284 w 296"/>
                    <a:gd name="T5" fmla="*/ 174 h 181"/>
                    <a:gd name="T6" fmla="*/ 276 w 296"/>
                    <a:gd name="T7" fmla="*/ 181 h 181"/>
                    <a:gd name="T8" fmla="*/ 276 w 296"/>
                    <a:gd name="T9" fmla="*/ 181 h 181"/>
                    <a:gd name="T10" fmla="*/ 21 w 296"/>
                    <a:gd name="T11" fmla="*/ 181 h 181"/>
                    <a:gd name="T12" fmla="*/ 12 w 296"/>
                    <a:gd name="T13" fmla="*/ 173 h 181"/>
                    <a:gd name="T14" fmla="*/ 1 w 296"/>
                    <a:gd name="T15" fmla="*/ 96 h 181"/>
                    <a:gd name="T16" fmla="*/ 40 w 296"/>
                    <a:gd name="T17" fmla="*/ 26 h 181"/>
                    <a:gd name="T18" fmla="*/ 62 w 296"/>
                    <a:gd name="T19" fmla="*/ 12 h 181"/>
                    <a:gd name="T20" fmla="*/ 84 w 296"/>
                    <a:gd name="T21" fmla="*/ 1 h 181"/>
                    <a:gd name="T22" fmla="*/ 93 w 296"/>
                    <a:gd name="T23" fmla="*/ 3 h 181"/>
                    <a:gd name="T24" fmla="*/ 125 w 296"/>
                    <a:gd name="T25" fmla="*/ 23 h 181"/>
                    <a:gd name="T26" fmla="*/ 149 w 296"/>
                    <a:gd name="T27" fmla="*/ 27 h 181"/>
                    <a:gd name="T28" fmla="*/ 170 w 296"/>
                    <a:gd name="T29" fmla="*/ 23 h 181"/>
                    <a:gd name="T30" fmla="*/ 204 w 296"/>
                    <a:gd name="T31" fmla="*/ 2 h 181"/>
                    <a:gd name="T32" fmla="*/ 212 w 296"/>
                    <a:gd name="T33" fmla="*/ 1 h 181"/>
                    <a:gd name="T34" fmla="*/ 212 w 296"/>
                    <a:gd name="T35" fmla="*/ 1 h 181"/>
                    <a:gd name="T36" fmla="*/ 234 w 296"/>
                    <a:gd name="T37" fmla="*/ 12 h 181"/>
                    <a:gd name="T38" fmla="*/ 257 w 296"/>
                    <a:gd name="T39" fmla="*/ 26 h 181"/>
                    <a:gd name="T40" fmla="*/ 278 w 296"/>
                    <a:gd name="T41" fmla="*/ 97 h 181"/>
                    <a:gd name="T42" fmla="*/ 247 w 296"/>
                    <a:gd name="T43" fmla="*/ 40 h 181"/>
                    <a:gd name="T44" fmla="*/ 225 w 296"/>
                    <a:gd name="T45" fmla="*/ 27 h 181"/>
                    <a:gd name="T46" fmla="*/ 210 w 296"/>
                    <a:gd name="T47" fmla="*/ 19 h 181"/>
                    <a:gd name="T48" fmla="*/ 177 w 296"/>
                    <a:gd name="T49" fmla="*/ 39 h 181"/>
                    <a:gd name="T50" fmla="*/ 149 w 296"/>
                    <a:gd name="T51" fmla="*/ 45 h 181"/>
                    <a:gd name="T52" fmla="*/ 118 w 296"/>
                    <a:gd name="T53" fmla="*/ 39 h 181"/>
                    <a:gd name="T54" fmla="*/ 87 w 296"/>
                    <a:gd name="T55" fmla="*/ 19 h 181"/>
                    <a:gd name="T56" fmla="*/ 71 w 296"/>
                    <a:gd name="T57" fmla="*/ 27 h 181"/>
                    <a:gd name="T58" fmla="*/ 49 w 296"/>
                    <a:gd name="T59" fmla="*/ 40 h 181"/>
                    <a:gd name="T60" fmla="*/ 19 w 296"/>
                    <a:gd name="T61" fmla="*/ 97 h 181"/>
                    <a:gd name="T62" fmla="*/ 28 w 296"/>
                    <a:gd name="T63" fmla="*/ 163 h 181"/>
                    <a:gd name="T64" fmla="*/ 269 w 296"/>
                    <a:gd name="T65" fmla="*/ 163 h 181"/>
                    <a:gd name="T66" fmla="*/ 278 w 296"/>
                    <a:gd name="T67" fmla="*/ 9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181">
                      <a:moveTo>
                        <a:pt x="257" y="26"/>
                      </a:moveTo>
                      <a:cubicBezTo>
                        <a:pt x="284" y="43"/>
                        <a:pt x="294" y="69"/>
                        <a:pt x="295" y="97"/>
                      </a:cubicBezTo>
                      <a:cubicBezTo>
                        <a:pt x="296" y="123"/>
                        <a:pt x="290" y="150"/>
                        <a:pt x="284" y="174"/>
                      </a:cubicBezTo>
                      <a:cubicBezTo>
                        <a:pt x="283" y="178"/>
                        <a:pt x="279" y="181"/>
                        <a:pt x="276" y="181"/>
                      </a:cubicBezTo>
                      <a:cubicBezTo>
                        <a:pt x="276" y="181"/>
                        <a:pt x="276" y="181"/>
                        <a:pt x="276" y="181"/>
                      </a:cubicBezTo>
                      <a:cubicBezTo>
                        <a:pt x="21" y="181"/>
                        <a:pt x="21" y="181"/>
                        <a:pt x="21" y="181"/>
                      </a:cubicBezTo>
                      <a:cubicBezTo>
                        <a:pt x="16" y="181"/>
                        <a:pt x="13" y="178"/>
                        <a:pt x="12" y="173"/>
                      </a:cubicBezTo>
                      <a:cubicBezTo>
                        <a:pt x="6" y="150"/>
                        <a:pt x="0" y="122"/>
                        <a:pt x="1" y="96"/>
                      </a:cubicBezTo>
                      <a:cubicBezTo>
                        <a:pt x="3" y="69"/>
                        <a:pt x="12" y="43"/>
                        <a:pt x="40" y="26"/>
                      </a:cubicBezTo>
                      <a:cubicBezTo>
                        <a:pt x="48" y="21"/>
                        <a:pt x="55" y="16"/>
                        <a:pt x="62" y="12"/>
                      </a:cubicBezTo>
                      <a:cubicBezTo>
                        <a:pt x="70" y="8"/>
                        <a:pt x="77" y="4"/>
                        <a:pt x="84" y="1"/>
                      </a:cubicBezTo>
                      <a:cubicBezTo>
                        <a:pt x="87" y="0"/>
                        <a:pt x="91" y="1"/>
                        <a:pt x="93" y="3"/>
                      </a:cubicBezTo>
                      <a:cubicBezTo>
                        <a:pt x="108" y="13"/>
                        <a:pt x="117" y="19"/>
                        <a:pt x="125" y="23"/>
                      </a:cubicBezTo>
                      <a:cubicBezTo>
                        <a:pt x="132" y="26"/>
                        <a:pt x="139" y="27"/>
                        <a:pt x="149" y="27"/>
                      </a:cubicBezTo>
                      <a:cubicBezTo>
                        <a:pt x="156" y="27"/>
                        <a:pt x="162" y="26"/>
                        <a:pt x="170" y="23"/>
                      </a:cubicBezTo>
                      <a:cubicBezTo>
                        <a:pt x="179" y="19"/>
                        <a:pt x="189" y="13"/>
                        <a:pt x="204" y="2"/>
                      </a:cubicBezTo>
                      <a:cubicBezTo>
                        <a:pt x="206" y="0"/>
                        <a:pt x="209" y="0"/>
                        <a:pt x="212" y="1"/>
                      </a:cubicBezTo>
                      <a:cubicBezTo>
                        <a:pt x="212" y="1"/>
                        <a:pt x="212" y="1"/>
                        <a:pt x="212" y="1"/>
                      </a:cubicBezTo>
                      <a:cubicBezTo>
                        <a:pt x="219" y="4"/>
                        <a:pt x="226" y="8"/>
                        <a:pt x="234" y="12"/>
                      </a:cubicBezTo>
                      <a:cubicBezTo>
                        <a:pt x="241" y="16"/>
                        <a:pt x="249" y="21"/>
                        <a:pt x="257" y="26"/>
                      </a:cubicBezTo>
                      <a:close/>
                      <a:moveTo>
                        <a:pt x="278" y="97"/>
                      </a:moveTo>
                      <a:cubicBezTo>
                        <a:pt x="277" y="75"/>
                        <a:pt x="269" y="54"/>
                        <a:pt x="247" y="40"/>
                      </a:cubicBezTo>
                      <a:cubicBezTo>
                        <a:pt x="240" y="36"/>
                        <a:pt x="233" y="31"/>
                        <a:pt x="225" y="27"/>
                      </a:cubicBezTo>
                      <a:cubicBezTo>
                        <a:pt x="220" y="24"/>
                        <a:pt x="215" y="22"/>
                        <a:pt x="210" y="19"/>
                      </a:cubicBezTo>
                      <a:cubicBezTo>
                        <a:pt x="196" y="29"/>
                        <a:pt x="186" y="35"/>
                        <a:pt x="177" y="39"/>
                      </a:cubicBezTo>
                      <a:cubicBezTo>
                        <a:pt x="167" y="43"/>
                        <a:pt x="158" y="45"/>
                        <a:pt x="149" y="45"/>
                      </a:cubicBezTo>
                      <a:cubicBezTo>
                        <a:pt x="137" y="45"/>
                        <a:pt x="128" y="43"/>
                        <a:pt x="118" y="39"/>
                      </a:cubicBezTo>
                      <a:cubicBezTo>
                        <a:pt x="109" y="35"/>
                        <a:pt x="100" y="29"/>
                        <a:pt x="87" y="19"/>
                      </a:cubicBezTo>
                      <a:cubicBezTo>
                        <a:pt x="82" y="22"/>
                        <a:pt x="76" y="24"/>
                        <a:pt x="71" y="27"/>
                      </a:cubicBezTo>
                      <a:cubicBezTo>
                        <a:pt x="64" y="31"/>
                        <a:pt x="57" y="36"/>
                        <a:pt x="49" y="40"/>
                      </a:cubicBezTo>
                      <a:cubicBezTo>
                        <a:pt x="28" y="54"/>
                        <a:pt x="20" y="75"/>
                        <a:pt x="19" y="97"/>
                      </a:cubicBezTo>
                      <a:cubicBezTo>
                        <a:pt x="18" y="119"/>
                        <a:pt x="23" y="142"/>
                        <a:pt x="28" y="163"/>
                      </a:cubicBezTo>
                      <a:cubicBezTo>
                        <a:pt x="269" y="163"/>
                        <a:pt x="269" y="163"/>
                        <a:pt x="269" y="163"/>
                      </a:cubicBezTo>
                      <a:cubicBezTo>
                        <a:pt x="274" y="142"/>
                        <a:pt x="279" y="119"/>
                        <a:pt x="278"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Freeform 240">
                  <a:extLst>
                    <a:ext uri="{FF2B5EF4-FFF2-40B4-BE49-F238E27FC236}">
                      <a16:creationId xmlns:a16="http://schemas.microsoft.com/office/drawing/2014/main" xmlns="" id="{1B1192BD-5B8A-42C9-B3F6-E906AF8B42EC}"/>
                    </a:ext>
                  </a:extLst>
                </p:cNvPr>
                <p:cNvSpPr>
                  <a:spLocks/>
                </p:cNvSpPr>
                <p:nvPr/>
              </p:nvSpPr>
              <p:spPr bwMode="auto">
                <a:xfrm>
                  <a:off x="4451350" y="5640388"/>
                  <a:ext cx="176212" cy="127000"/>
                </a:xfrm>
                <a:custGeom>
                  <a:avLst/>
                  <a:gdLst>
                    <a:gd name="T0" fmla="*/ 8 w 147"/>
                    <a:gd name="T1" fmla="*/ 29 h 106"/>
                    <a:gd name="T2" fmla="*/ 0 w 147"/>
                    <a:gd name="T3" fmla="*/ 23 h 106"/>
                    <a:gd name="T4" fmla="*/ 0 w 147"/>
                    <a:gd name="T5" fmla="*/ 51 h 106"/>
                    <a:gd name="T6" fmla="*/ 25 w 147"/>
                    <a:gd name="T7" fmla="*/ 83 h 106"/>
                    <a:gd name="T8" fmla="*/ 71 w 147"/>
                    <a:gd name="T9" fmla="*/ 106 h 106"/>
                    <a:gd name="T10" fmla="*/ 123 w 147"/>
                    <a:gd name="T11" fmla="*/ 76 h 106"/>
                    <a:gd name="T12" fmla="*/ 143 w 147"/>
                    <a:gd name="T13" fmla="*/ 45 h 106"/>
                    <a:gd name="T14" fmla="*/ 145 w 147"/>
                    <a:gd name="T15" fmla="*/ 20 h 106"/>
                    <a:gd name="T16" fmla="*/ 139 w 147"/>
                    <a:gd name="T17" fmla="*/ 3 h 106"/>
                    <a:gd name="T18" fmla="*/ 110 w 147"/>
                    <a:gd name="T19" fmla="*/ 65 h 106"/>
                    <a:gd name="T20" fmla="*/ 71 w 147"/>
                    <a:gd name="T21" fmla="*/ 89 h 106"/>
                    <a:gd name="T22" fmla="*/ 37 w 147"/>
                    <a:gd name="T23" fmla="*/ 71 h 106"/>
                    <a:gd name="T24" fmla="*/ 8 w 147"/>
                    <a:gd name="T25"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06">
                      <a:moveTo>
                        <a:pt x="8" y="29"/>
                      </a:moveTo>
                      <a:cubicBezTo>
                        <a:pt x="6" y="25"/>
                        <a:pt x="3" y="23"/>
                        <a:pt x="0" y="23"/>
                      </a:cubicBezTo>
                      <a:cubicBezTo>
                        <a:pt x="0" y="33"/>
                        <a:pt x="0" y="43"/>
                        <a:pt x="0" y="51"/>
                      </a:cubicBezTo>
                      <a:cubicBezTo>
                        <a:pt x="7" y="64"/>
                        <a:pt x="16" y="75"/>
                        <a:pt x="25" y="83"/>
                      </a:cubicBezTo>
                      <a:cubicBezTo>
                        <a:pt x="41" y="98"/>
                        <a:pt x="58" y="106"/>
                        <a:pt x="71" y="106"/>
                      </a:cubicBezTo>
                      <a:cubicBezTo>
                        <a:pt x="90" y="106"/>
                        <a:pt x="108" y="94"/>
                        <a:pt x="123" y="76"/>
                      </a:cubicBezTo>
                      <a:cubicBezTo>
                        <a:pt x="130" y="67"/>
                        <a:pt x="137" y="57"/>
                        <a:pt x="143" y="45"/>
                      </a:cubicBezTo>
                      <a:cubicBezTo>
                        <a:pt x="145" y="30"/>
                        <a:pt x="147" y="35"/>
                        <a:pt x="145" y="20"/>
                      </a:cubicBezTo>
                      <a:cubicBezTo>
                        <a:pt x="142" y="20"/>
                        <a:pt x="140" y="0"/>
                        <a:pt x="139" y="3"/>
                      </a:cubicBezTo>
                      <a:cubicBezTo>
                        <a:pt x="134" y="27"/>
                        <a:pt x="123" y="49"/>
                        <a:pt x="110" y="65"/>
                      </a:cubicBezTo>
                      <a:cubicBezTo>
                        <a:pt x="98" y="80"/>
                        <a:pt x="84" y="89"/>
                        <a:pt x="71" y="89"/>
                      </a:cubicBezTo>
                      <a:cubicBezTo>
                        <a:pt x="62" y="89"/>
                        <a:pt x="50" y="82"/>
                        <a:pt x="37" y="71"/>
                      </a:cubicBezTo>
                      <a:cubicBezTo>
                        <a:pt x="26" y="60"/>
                        <a:pt x="15" y="46"/>
                        <a:pt x="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Freeform 241">
                  <a:extLst>
                    <a:ext uri="{FF2B5EF4-FFF2-40B4-BE49-F238E27FC236}">
                      <a16:creationId xmlns:a16="http://schemas.microsoft.com/office/drawing/2014/main" xmlns="" id="{E7D64C04-085D-4A69-B5E6-6431CEBF6E9D}"/>
                    </a:ext>
                  </a:extLst>
                </p:cNvPr>
                <p:cNvSpPr>
                  <a:spLocks noEditPoints="1"/>
                </p:cNvSpPr>
                <p:nvPr/>
              </p:nvSpPr>
              <p:spPr bwMode="auto">
                <a:xfrm>
                  <a:off x="4402138" y="5513388"/>
                  <a:ext cx="268287" cy="238125"/>
                </a:xfrm>
                <a:custGeom>
                  <a:avLst/>
                  <a:gdLst>
                    <a:gd name="T0" fmla="*/ 30 w 224"/>
                    <a:gd name="T1" fmla="*/ 3 h 199"/>
                    <a:gd name="T2" fmla="*/ 39 w 224"/>
                    <a:gd name="T3" fmla="*/ 2 h 199"/>
                    <a:gd name="T4" fmla="*/ 40 w 224"/>
                    <a:gd name="T5" fmla="*/ 11 h 199"/>
                    <a:gd name="T6" fmla="*/ 27 w 224"/>
                    <a:gd name="T7" fmla="*/ 32 h 199"/>
                    <a:gd name="T8" fmla="*/ 18 w 224"/>
                    <a:gd name="T9" fmla="*/ 57 h 199"/>
                    <a:gd name="T10" fmla="*/ 25 w 224"/>
                    <a:gd name="T11" fmla="*/ 115 h 199"/>
                    <a:gd name="T12" fmla="*/ 40 w 224"/>
                    <a:gd name="T13" fmla="*/ 140 h 199"/>
                    <a:gd name="T14" fmla="*/ 35 w 224"/>
                    <a:gd name="T15" fmla="*/ 92 h 199"/>
                    <a:gd name="T16" fmla="*/ 56 w 224"/>
                    <a:gd name="T17" fmla="*/ 38 h 199"/>
                    <a:gd name="T18" fmla="*/ 67 w 224"/>
                    <a:gd name="T19" fmla="*/ 32 h 199"/>
                    <a:gd name="T20" fmla="*/ 75 w 224"/>
                    <a:gd name="T21" fmla="*/ 36 h 199"/>
                    <a:gd name="T22" fmla="*/ 76 w 224"/>
                    <a:gd name="T23" fmla="*/ 37 h 199"/>
                    <a:gd name="T24" fmla="*/ 123 w 224"/>
                    <a:gd name="T25" fmla="*/ 68 h 199"/>
                    <a:gd name="T26" fmla="*/ 166 w 224"/>
                    <a:gd name="T27" fmla="*/ 80 h 199"/>
                    <a:gd name="T28" fmla="*/ 188 w 224"/>
                    <a:gd name="T29" fmla="*/ 117 h 199"/>
                    <a:gd name="T30" fmla="*/ 187 w 224"/>
                    <a:gd name="T31" fmla="*/ 163 h 199"/>
                    <a:gd name="T32" fmla="*/ 203 w 224"/>
                    <a:gd name="T33" fmla="*/ 125 h 199"/>
                    <a:gd name="T34" fmla="*/ 206 w 224"/>
                    <a:gd name="T35" fmla="*/ 56 h 199"/>
                    <a:gd name="T36" fmla="*/ 198 w 224"/>
                    <a:gd name="T37" fmla="*/ 33 h 199"/>
                    <a:gd name="T38" fmla="*/ 183 w 224"/>
                    <a:gd name="T39" fmla="*/ 13 h 199"/>
                    <a:gd name="T40" fmla="*/ 184 w 224"/>
                    <a:gd name="T41" fmla="*/ 3 h 199"/>
                    <a:gd name="T42" fmla="*/ 193 w 224"/>
                    <a:gd name="T43" fmla="*/ 4 h 199"/>
                    <a:gd name="T44" fmla="*/ 210 w 224"/>
                    <a:gd name="T45" fmla="*/ 27 h 199"/>
                    <a:gd name="T46" fmla="*/ 219 w 224"/>
                    <a:gd name="T47" fmla="*/ 54 h 199"/>
                    <a:gd name="T48" fmla="*/ 216 w 224"/>
                    <a:gd name="T49" fmla="*/ 129 h 199"/>
                    <a:gd name="T50" fmla="*/ 180 w 224"/>
                    <a:gd name="T51" fmla="*/ 196 h 199"/>
                    <a:gd name="T52" fmla="*/ 173 w 224"/>
                    <a:gd name="T53" fmla="*/ 199 h 199"/>
                    <a:gd name="T54" fmla="*/ 169 w 224"/>
                    <a:gd name="T55" fmla="*/ 191 h 199"/>
                    <a:gd name="T56" fmla="*/ 175 w 224"/>
                    <a:gd name="T57" fmla="*/ 119 h 199"/>
                    <a:gd name="T58" fmla="*/ 159 w 224"/>
                    <a:gd name="T59" fmla="*/ 91 h 199"/>
                    <a:gd name="T60" fmla="*/ 122 w 224"/>
                    <a:gd name="T61" fmla="*/ 81 h 199"/>
                    <a:gd name="T62" fmla="*/ 65 w 224"/>
                    <a:gd name="T63" fmla="*/ 48 h 199"/>
                    <a:gd name="T64" fmla="*/ 65 w 224"/>
                    <a:gd name="T65" fmla="*/ 48 h 199"/>
                    <a:gd name="T66" fmla="*/ 48 w 224"/>
                    <a:gd name="T67" fmla="*/ 93 h 199"/>
                    <a:gd name="T68" fmla="*/ 57 w 224"/>
                    <a:gd name="T69" fmla="*/ 150 h 199"/>
                    <a:gd name="T70" fmla="*/ 68 w 224"/>
                    <a:gd name="T71" fmla="*/ 168 h 199"/>
                    <a:gd name="T72" fmla="*/ 68 w 224"/>
                    <a:gd name="T73" fmla="*/ 168 h 199"/>
                    <a:gd name="T74" fmla="*/ 68 w 224"/>
                    <a:gd name="T75" fmla="*/ 177 h 199"/>
                    <a:gd name="T76" fmla="*/ 59 w 224"/>
                    <a:gd name="T77" fmla="*/ 178 h 199"/>
                    <a:gd name="T78" fmla="*/ 13 w 224"/>
                    <a:gd name="T79" fmla="*/ 120 h 199"/>
                    <a:gd name="T80" fmla="*/ 5 w 224"/>
                    <a:gd name="T81" fmla="*/ 54 h 199"/>
                    <a:gd name="T82" fmla="*/ 15 w 224"/>
                    <a:gd name="T83" fmla="*/ 27 h 199"/>
                    <a:gd name="T84" fmla="*/ 30 w 224"/>
                    <a:gd name="T85" fmla="*/ 3 h 199"/>
                    <a:gd name="T86" fmla="*/ 76 w 224"/>
                    <a:gd name="T87" fmla="*/ 37 h 199"/>
                    <a:gd name="T88" fmla="*/ 76 w 224"/>
                    <a:gd name="T89" fmla="*/ 3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4" h="199">
                      <a:moveTo>
                        <a:pt x="30" y="3"/>
                      </a:moveTo>
                      <a:cubicBezTo>
                        <a:pt x="33" y="0"/>
                        <a:pt x="37" y="0"/>
                        <a:pt x="39" y="2"/>
                      </a:cubicBezTo>
                      <a:cubicBezTo>
                        <a:pt x="42" y="4"/>
                        <a:pt x="43" y="8"/>
                        <a:pt x="40" y="11"/>
                      </a:cubicBezTo>
                      <a:cubicBezTo>
                        <a:pt x="35" y="18"/>
                        <a:pt x="30" y="25"/>
                        <a:pt x="27" y="32"/>
                      </a:cubicBezTo>
                      <a:cubicBezTo>
                        <a:pt x="23" y="40"/>
                        <a:pt x="20" y="48"/>
                        <a:pt x="18" y="57"/>
                      </a:cubicBezTo>
                      <a:cubicBezTo>
                        <a:pt x="14" y="75"/>
                        <a:pt x="16" y="95"/>
                        <a:pt x="25" y="115"/>
                      </a:cubicBezTo>
                      <a:cubicBezTo>
                        <a:pt x="29" y="124"/>
                        <a:pt x="34" y="132"/>
                        <a:pt x="40" y="140"/>
                      </a:cubicBezTo>
                      <a:cubicBezTo>
                        <a:pt x="35" y="125"/>
                        <a:pt x="34" y="108"/>
                        <a:pt x="35" y="92"/>
                      </a:cubicBezTo>
                      <a:cubicBezTo>
                        <a:pt x="36" y="70"/>
                        <a:pt x="43" y="50"/>
                        <a:pt x="56" y="38"/>
                      </a:cubicBezTo>
                      <a:cubicBezTo>
                        <a:pt x="59" y="36"/>
                        <a:pt x="63" y="34"/>
                        <a:pt x="67" y="32"/>
                      </a:cubicBezTo>
                      <a:cubicBezTo>
                        <a:pt x="70" y="31"/>
                        <a:pt x="74" y="32"/>
                        <a:pt x="75" y="36"/>
                      </a:cubicBezTo>
                      <a:cubicBezTo>
                        <a:pt x="75" y="36"/>
                        <a:pt x="75" y="36"/>
                        <a:pt x="76" y="37"/>
                      </a:cubicBezTo>
                      <a:cubicBezTo>
                        <a:pt x="82" y="64"/>
                        <a:pt x="102" y="66"/>
                        <a:pt x="123" y="68"/>
                      </a:cubicBezTo>
                      <a:cubicBezTo>
                        <a:pt x="138" y="69"/>
                        <a:pt x="153" y="71"/>
                        <a:pt x="166" y="80"/>
                      </a:cubicBezTo>
                      <a:cubicBezTo>
                        <a:pt x="176" y="87"/>
                        <a:pt x="184" y="98"/>
                        <a:pt x="188" y="117"/>
                      </a:cubicBezTo>
                      <a:cubicBezTo>
                        <a:pt x="190" y="128"/>
                        <a:pt x="190" y="143"/>
                        <a:pt x="187" y="163"/>
                      </a:cubicBezTo>
                      <a:cubicBezTo>
                        <a:pt x="195" y="150"/>
                        <a:pt x="200" y="137"/>
                        <a:pt x="203" y="125"/>
                      </a:cubicBezTo>
                      <a:cubicBezTo>
                        <a:pt x="211" y="98"/>
                        <a:pt x="209" y="73"/>
                        <a:pt x="206" y="56"/>
                      </a:cubicBezTo>
                      <a:cubicBezTo>
                        <a:pt x="204" y="48"/>
                        <a:pt x="202" y="40"/>
                        <a:pt x="198" y="33"/>
                      </a:cubicBezTo>
                      <a:cubicBezTo>
                        <a:pt x="194" y="26"/>
                        <a:pt x="189" y="19"/>
                        <a:pt x="183" y="13"/>
                      </a:cubicBezTo>
                      <a:cubicBezTo>
                        <a:pt x="181" y="10"/>
                        <a:pt x="181" y="6"/>
                        <a:pt x="184" y="3"/>
                      </a:cubicBezTo>
                      <a:cubicBezTo>
                        <a:pt x="186" y="1"/>
                        <a:pt x="191" y="1"/>
                        <a:pt x="193" y="4"/>
                      </a:cubicBezTo>
                      <a:cubicBezTo>
                        <a:pt x="200" y="11"/>
                        <a:pt x="205" y="19"/>
                        <a:pt x="210" y="27"/>
                      </a:cubicBezTo>
                      <a:cubicBezTo>
                        <a:pt x="214" y="35"/>
                        <a:pt x="217" y="44"/>
                        <a:pt x="219" y="54"/>
                      </a:cubicBezTo>
                      <a:cubicBezTo>
                        <a:pt x="223" y="72"/>
                        <a:pt x="224" y="99"/>
                        <a:pt x="216" y="129"/>
                      </a:cubicBezTo>
                      <a:cubicBezTo>
                        <a:pt x="210" y="150"/>
                        <a:pt x="199" y="174"/>
                        <a:pt x="180" y="196"/>
                      </a:cubicBezTo>
                      <a:cubicBezTo>
                        <a:pt x="179" y="198"/>
                        <a:pt x="176" y="199"/>
                        <a:pt x="173" y="199"/>
                      </a:cubicBezTo>
                      <a:cubicBezTo>
                        <a:pt x="170" y="198"/>
                        <a:pt x="168" y="194"/>
                        <a:pt x="169" y="191"/>
                      </a:cubicBezTo>
                      <a:cubicBezTo>
                        <a:pt x="177" y="158"/>
                        <a:pt x="178" y="135"/>
                        <a:pt x="175" y="119"/>
                      </a:cubicBezTo>
                      <a:cubicBezTo>
                        <a:pt x="172" y="104"/>
                        <a:pt x="166" y="96"/>
                        <a:pt x="159" y="91"/>
                      </a:cubicBezTo>
                      <a:cubicBezTo>
                        <a:pt x="149" y="83"/>
                        <a:pt x="135" y="82"/>
                        <a:pt x="122" y="81"/>
                      </a:cubicBezTo>
                      <a:cubicBezTo>
                        <a:pt x="98" y="79"/>
                        <a:pt x="75" y="77"/>
                        <a:pt x="65" y="48"/>
                      </a:cubicBezTo>
                      <a:cubicBezTo>
                        <a:pt x="65" y="48"/>
                        <a:pt x="65" y="48"/>
                        <a:pt x="65" y="48"/>
                      </a:cubicBezTo>
                      <a:cubicBezTo>
                        <a:pt x="54" y="57"/>
                        <a:pt x="49" y="74"/>
                        <a:pt x="48" y="93"/>
                      </a:cubicBezTo>
                      <a:cubicBezTo>
                        <a:pt x="46" y="112"/>
                        <a:pt x="50" y="133"/>
                        <a:pt x="57" y="150"/>
                      </a:cubicBezTo>
                      <a:cubicBezTo>
                        <a:pt x="60" y="157"/>
                        <a:pt x="64" y="163"/>
                        <a:pt x="68" y="168"/>
                      </a:cubicBezTo>
                      <a:cubicBezTo>
                        <a:pt x="68" y="168"/>
                        <a:pt x="68" y="168"/>
                        <a:pt x="68" y="168"/>
                      </a:cubicBezTo>
                      <a:cubicBezTo>
                        <a:pt x="70" y="171"/>
                        <a:pt x="70" y="174"/>
                        <a:pt x="68" y="177"/>
                      </a:cubicBezTo>
                      <a:cubicBezTo>
                        <a:pt x="66" y="179"/>
                        <a:pt x="62" y="180"/>
                        <a:pt x="59" y="178"/>
                      </a:cubicBezTo>
                      <a:cubicBezTo>
                        <a:pt x="38" y="162"/>
                        <a:pt x="22" y="141"/>
                        <a:pt x="13" y="120"/>
                      </a:cubicBezTo>
                      <a:cubicBezTo>
                        <a:pt x="3" y="98"/>
                        <a:pt x="0" y="74"/>
                        <a:pt x="5" y="54"/>
                      </a:cubicBezTo>
                      <a:cubicBezTo>
                        <a:pt x="7" y="44"/>
                        <a:pt x="11" y="35"/>
                        <a:pt x="15" y="27"/>
                      </a:cubicBezTo>
                      <a:cubicBezTo>
                        <a:pt x="19" y="18"/>
                        <a:pt x="24" y="10"/>
                        <a:pt x="30" y="3"/>
                      </a:cubicBezTo>
                      <a:close/>
                      <a:moveTo>
                        <a:pt x="76" y="37"/>
                      </a:moveTo>
                      <a:cubicBezTo>
                        <a:pt x="76" y="37"/>
                        <a:pt x="76" y="37"/>
                        <a:pt x="7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Freeform 242">
                  <a:extLst>
                    <a:ext uri="{FF2B5EF4-FFF2-40B4-BE49-F238E27FC236}">
                      <a16:creationId xmlns:a16="http://schemas.microsoft.com/office/drawing/2014/main" xmlns="" id="{A441F619-FD58-412C-ACCE-4DBE3D60FC32}"/>
                    </a:ext>
                  </a:extLst>
                </p:cNvPr>
                <p:cNvSpPr>
                  <a:spLocks noEditPoints="1"/>
                </p:cNvSpPr>
                <p:nvPr/>
              </p:nvSpPr>
              <p:spPr bwMode="auto">
                <a:xfrm>
                  <a:off x="4427538" y="5446713"/>
                  <a:ext cx="217487" cy="101600"/>
                </a:xfrm>
                <a:custGeom>
                  <a:avLst/>
                  <a:gdLst>
                    <a:gd name="T0" fmla="*/ 0 w 181"/>
                    <a:gd name="T1" fmla="*/ 41 h 85"/>
                    <a:gd name="T2" fmla="*/ 6 w 181"/>
                    <a:gd name="T3" fmla="*/ 24 h 85"/>
                    <a:gd name="T4" fmla="*/ 22 w 181"/>
                    <a:gd name="T5" fmla="*/ 16 h 85"/>
                    <a:gd name="T6" fmla="*/ 32 w 181"/>
                    <a:gd name="T7" fmla="*/ 19 h 85"/>
                    <a:gd name="T8" fmla="*/ 37 w 181"/>
                    <a:gd name="T9" fmla="*/ 13 h 85"/>
                    <a:gd name="T10" fmla="*/ 53 w 181"/>
                    <a:gd name="T11" fmla="*/ 7 h 85"/>
                    <a:gd name="T12" fmla="*/ 66 w 181"/>
                    <a:gd name="T13" fmla="*/ 11 h 85"/>
                    <a:gd name="T14" fmla="*/ 68 w 181"/>
                    <a:gd name="T15" fmla="*/ 13 h 85"/>
                    <a:gd name="T16" fmla="*/ 73 w 181"/>
                    <a:gd name="T17" fmla="*/ 7 h 85"/>
                    <a:gd name="T18" fmla="*/ 90 w 181"/>
                    <a:gd name="T19" fmla="*/ 0 h 85"/>
                    <a:gd name="T20" fmla="*/ 108 w 181"/>
                    <a:gd name="T21" fmla="*/ 7 h 85"/>
                    <a:gd name="T22" fmla="*/ 113 w 181"/>
                    <a:gd name="T23" fmla="*/ 13 h 85"/>
                    <a:gd name="T24" fmla="*/ 114 w 181"/>
                    <a:gd name="T25" fmla="*/ 11 h 85"/>
                    <a:gd name="T26" fmla="*/ 128 w 181"/>
                    <a:gd name="T27" fmla="*/ 7 h 85"/>
                    <a:gd name="T28" fmla="*/ 144 w 181"/>
                    <a:gd name="T29" fmla="*/ 13 h 85"/>
                    <a:gd name="T30" fmla="*/ 148 w 181"/>
                    <a:gd name="T31" fmla="*/ 19 h 85"/>
                    <a:gd name="T32" fmla="*/ 159 w 181"/>
                    <a:gd name="T33" fmla="*/ 16 h 85"/>
                    <a:gd name="T34" fmla="*/ 175 w 181"/>
                    <a:gd name="T35" fmla="*/ 24 h 85"/>
                    <a:gd name="T36" fmla="*/ 181 w 181"/>
                    <a:gd name="T37" fmla="*/ 41 h 85"/>
                    <a:gd name="T38" fmla="*/ 180 w 181"/>
                    <a:gd name="T39" fmla="*/ 44 h 85"/>
                    <a:gd name="T40" fmla="*/ 166 w 181"/>
                    <a:gd name="T41" fmla="*/ 81 h 85"/>
                    <a:gd name="T42" fmla="*/ 160 w 181"/>
                    <a:gd name="T43" fmla="*/ 85 h 85"/>
                    <a:gd name="T44" fmla="*/ 160 w 181"/>
                    <a:gd name="T45" fmla="*/ 85 h 85"/>
                    <a:gd name="T46" fmla="*/ 20 w 181"/>
                    <a:gd name="T47" fmla="*/ 85 h 85"/>
                    <a:gd name="T48" fmla="*/ 14 w 181"/>
                    <a:gd name="T49" fmla="*/ 80 h 85"/>
                    <a:gd name="T50" fmla="*/ 0 w 181"/>
                    <a:gd name="T51" fmla="*/ 43 h 85"/>
                    <a:gd name="T52" fmla="*/ 0 w 181"/>
                    <a:gd name="T53" fmla="*/ 41 h 85"/>
                    <a:gd name="T54" fmla="*/ 0 w 181"/>
                    <a:gd name="T55" fmla="*/ 41 h 85"/>
                    <a:gd name="T56" fmla="*/ 16 w 181"/>
                    <a:gd name="T57" fmla="*/ 32 h 85"/>
                    <a:gd name="T58" fmla="*/ 13 w 181"/>
                    <a:gd name="T59" fmla="*/ 40 h 85"/>
                    <a:gd name="T60" fmla="*/ 25 w 181"/>
                    <a:gd name="T61" fmla="*/ 72 h 85"/>
                    <a:gd name="T62" fmla="*/ 156 w 181"/>
                    <a:gd name="T63" fmla="*/ 72 h 85"/>
                    <a:gd name="T64" fmla="*/ 168 w 181"/>
                    <a:gd name="T65" fmla="*/ 40 h 85"/>
                    <a:gd name="T66" fmla="*/ 165 w 181"/>
                    <a:gd name="T67" fmla="*/ 32 h 85"/>
                    <a:gd name="T68" fmla="*/ 159 w 181"/>
                    <a:gd name="T69" fmla="*/ 29 h 85"/>
                    <a:gd name="T70" fmla="*/ 155 w 181"/>
                    <a:gd name="T71" fmla="*/ 30 h 85"/>
                    <a:gd name="T72" fmla="*/ 152 w 181"/>
                    <a:gd name="T73" fmla="*/ 34 h 85"/>
                    <a:gd name="T74" fmla="*/ 152 w 181"/>
                    <a:gd name="T75" fmla="*/ 34 h 85"/>
                    <a:gd name="T76" fmla="*/ 148 w 181"/>
                    <a:gd name="T77" fmla="*/ 37 h 85"/>
                    <a:gd name="T78" fmla="*/ 140 w 181"/>
                    <a:gd name="T79" fmla="*/ 32 h 85"/>
                    <a:gd name="T80" fmla="*/ 135 w 181"/>
                    <a:gd name="T81" fmla="*/ 23 h 85"/>
                    <a:gd name="T82" fmla="*/ 128 w 181"/>
                    <a:gd name="T83" fmla="*/ 20 h 85"/>
                    <a:gd name="T84" fmla="*/ 122 w 181"/>
                    <a:gd name="T85" fmla="*/ 22 h 85"/>
                    <a:gd name="T86" fmla="*/ 117 w 181"/>
                    <a:gd name="T87" fmla="*/ 28 h 85"/>
                    <a:gd name="T88" fmla="*/ 113 w 181"/>
                    <a:gd name="T89" fmla="*/ 32 h 85"/>
                    <a:gd name="T90" fmla="*/ 105 w 181"/>
                    <a:gd name="T91" fmla="*/ 27 h 85"/>
                    <a:gd name="T92" fmla="*/ 99 w 181"/>
                    <a:gd name="T93" fmla="*/ 17 h 85"/>
                    <a:gd name="T94" fmla="*/ 90 w 181"/>
                    <a:gd name="T95" fmla="*/ 14 h 85"/>
                    <a:gd name="T96" fmla="*/ 82 w 181"/>
                    <a:gd name="T97" fmla="*/ 17 h 85"/>
                    <a:gd name="T98" fmla="*/ 76 w 181"/>
                    <a:gd name="T99" fmla="*/ 27 h 85"/>
                    <a:gd name="T100" fmla="*/ 76 w 181"/>
                    <a:gd name="T101" fmla="*/ 27 h 85"/>
                    <a:gd name="T102" fmla="*/ 72 w 181"/>
                    <a:gd name="T103" fmla="*/ 31 h 85"/>
                    <a:gd name="T104" fmla="*/ 64 w 181"/>
                    <a:gd name="T105" fmla="*/ 28 h 85"/>
                    <a:gd name="T106" fmla="*/ 59 w 181"/>
                    <a:gd name="T107" fmla="*/ 22 h 85"/>
                    <a:gd name="T108" fmla="*/ 53 w 181"/>
                    <a:gd name="T109" fmla="*/ 20 h 85"/>
                    <a:gd name="T110" fmla="*/ 46 w 181"/>
                    <a:gd name="T111" fmla="*/ 23 h 85"/>
                    <a:gd name="T112" fmla="*/ 41 w 181"/>
                    <a:gd name="T113" fmla="*/ 32 h 85"/>
                    <a:gd name="T114" fmla="*/ 38 w 181"/>
                    <a:gd name="T115" fmla="*/ 36 h 85"/>
                    <a:gd name="T116" fmla="*/ 29 w 181"/>
                    <a:gd name="T117" fmla="*/ 34 h 85"/>
                    <a:gd name="T118" fmla="*/ 25 w 181"/>
                    <a:gd name="T119" fmla="*/ 30 h 85"/>
                    <a:gd name="T120" fmla="*/ 22 w 181"/>
                    <a:gd name="T121" fmla="*/ 29 h 85"/>
                    <a:gd name="T122" fmla="*/ 16 w 181"/>
                    <a:gd name="T123"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 h="85">
                      <a:moveTo>
                        <a:pt x="0" y="41"/>
                      </a:moveTo>
                      <a:cubicBezTo>
                        <a:pt x="0" y="34"/>
                        <a:pt x="2" y="28"/>
                        <a:pt x="6" y="24"/>
                      </a:cubicBezTo>
                      <a:cubicBezTo>
                        <a:pt x="10" y="19"/>
                        <a:pt x="15" y="16"/>
                        <a:pt x="22" y="16"/>
                      </a:cubicBezTo>
                      <a:cubicBezTo>
                        <a:pt x="25" y="16"/>
                        <a:pt x="29" y="17"/>
                        <a:pt x="32" y="19"/>
                      </a:cubicBezTo>
                      <a:cubicBezTo>
                        <a:pt x="33" y="17"/>
                        <a:pt x="35" y="15"/>
                        <a:pt x="37" y="13"/>
                      </a:cubicBezTo>
                      <a:cubicBezTo>
                        <a:pt x="41" y="9"/>
                        <a:pt x="47" y="7"/>
                        <a:pt x="53" y="7"/>
                      </a:cubicBezTo>
                      <a:cubicBezTo>
                        <a:pt x="58" y="7"/>
                        <a:pt x="62" y="9"/>
                        <a:pt x="66" y="11"/>
                      </a:cubicBezTo>
                      <a:cubicBezTo>
                        <a:pt x="67" y="12"/>
                        <a:pt x="68" y="12"/>
                        <a:pt x="68" y="13"/>
                      </a:cubicBezTo>
                      <a:cubicBezTo>
                        <a:pt x="70" y="11"/>
                        <a:pt x="71" y="9"/>
                        <a:pt x="73" y="7"/>
                      </a:cubicBezTo>
                      <a:cubicBezTo>
                        <a:pt x="78" y="3"/>
                        <a:pt x="84" y="0"/>
                        <a:pt x="90" y="0"/>
                      </a:cubicBezTo>
                      <a:cubicBezTo>
                        <a:pt x="97" y="0"/>
                        <a:pt x="103" y="3"/>
                        <a:pt x="108" y="7"/>
                      </a:cubicBezTo>
                      <a:cubicBezTo>
                        <a:pt x="109" y="9"/>
                        <a:pt x="111" y="11"/>
                        <a:pt x="113" y="13"/>
                      </a:cubicBezTo>
                      <a:cubicBezTo>
                        <a:pt x="113" y="12"/>
                        <a:pt x="114" y="12"/>
                        <a:pt x="114" y="11"/>
                      </a:cubicBezTo>
                      <a:cubicBezTo>
                        <a:pt x="118" y="9"/>
                        <a:pt x="123" y="7"/>
                        <a:pt x="128" y="7"/>
                      </a:cubicBezTo>
                      <a:cubicBezTo>
                        <a:pt x="134" y="7"/>
                        <a:pt x="139" y="9"/>
                        <a:pt x="144" y="13"/>
                      </a:cubicBezTo>
                      <a:cubicBezTo>
                        <a:pt x="146" y="15"/>
                        <a:pt x="147" y="17"/>
                        <a:pt x="148" y="19"/>
                      </a:cubicBezTo>
                      <a:cubicBezTo>
                        <a:pt x="152" y="17"/>
                        <a:pt x="155" y="16"/>
                        <a:pt x="159" y="16"/>
                      </a:cubicBezTo>
                      <a:cubicBezTo>
                        <a:pt x="165" y="16"/>
                        <a:pt x="171" y="19"/>
                        <a:pt x="175" y="24"/>
                      </a:cubicBezTo>
                      <a:cubicBezTo>
                        <a:pt x="179" y="28"/>
                        <a:pt x="181" y="34"/>
                        <a:pt x="181" y="41"/>
                      </a:cubicBezTo>
                      <a:cubicBezTo>
                        <a:pt x="181" y="42"/>
                        <a:pt x="181" y="43"/>
                        <a:pt x="180" y="44"/>
                      </a:cubicBezTo>
                      <a:cubicBezTo>
                        <a:pt x="166" y="81"/>
                        <a:pt x="166" y="81"/>
                        <a:pt x="166" y="81"/>
                      </a:cubicBezTo>
                      <a:cubicBezTo>
                        <a:pt x="166" y="84"/>
                        <a:pt x="163" y="85"/>
                        <a:pt x="160" y="85"/>
                      </a:cubicBezTo>
                      <a:cubicBezTo>
                        <a:pt x="160" y="85"/>
                        <a:pt x="160" y="85"/>
                        <a:pt x="160" y="85"/>
                      </a:cubicBezTo>
                      <a:cubicBezTo>
                        <a:pt x="20" y="85"/>
                        <a:pt x="20" y="85"/>
                        <a:pt x="20" y="85"/>
                      </a:cubicBezTo>
                      <a:cubicBezTo>
                        <a:pt x="17" y="85"/>
                        <a:pt x="15" y="83"/>
                        <a:pt x="14" y="80"/>
                      </a:cubicBezTo>
                      <a:cubicBezTo>
                        <a:pt x="0" y="43"/>
                        <a:pt x="0" y="43"/>
                        <a:pt x="0" y="43"/>
                      </a:cubicBezTo>
                      <a:cubicBezTo>
                        <a:pt x="0" y="42"/>
                        <a:pt x="0" y="42"/>
                        <a:pt x="0" y="41"/>
                      </a:cubicBezTo>
                      <a:cubicBezTo>
                        <a:pt x="0" y="41"/>
                        <a:pt x="0" y="41"/>
                        <a:pt x="0" y="41"/>
                      </a:cubicBezTo>
                      <a:close/>
                      <a:moveTo>
                        <a:pt x="16" y="32"/>
                      </a:moveTo>
                      <a:cubicBezTo>
                        <a:pt x="14" y="34"/>
                        <a:pt x="13" y="37"/>
                        <a:pt x="13" y="40"/>
                      </a:cubicBezTo>
                      <a:cubicBezTo>
                        <a:pt x="25" y="72"/>
                        <a:pt x="25" y="72"/>
                        <a:pt x="25" y="72"/>
                      </a:cubicBezTo>
                      <a:cubicBezTo>
                        <a:pt x="156" y="72"/>
                        <a:pt x="156" y="72"/>
                        <a:pt x="156" y="72"/>
                      </a:cubicBezTo>
                      <a:cubicBezTo>
                        <a:pt x="168" y="40"/>
                        <a:pt x="168" y="40"/>
                        <a:pt x="168" y="40"/>
                      </a:cubicBezTo>
                      <a:cubicBezTo>
                        <a:pt x="168" y="37"/>
                        <a:pt x="166" y="34"/>
                        <a:pt x="165" y="32"/>
                      </a:cubicBezTo>
                      <a:cubicBezTo>
                        <a:pt x="163" y="30"/>
                        <a:pt x="161" y="29"/>
                        <a:pt x="159" y="29"/>
                      </a:cubicBezTo>
                      <a:cubicBezTo>
                        <a:pt x="158" y="29"/>
                        <a:pt x="156" y="29"/>
                        <a:pt x="155" y="30"/>
                      </a:cubicBezTo>
                      <a:cubicBezTo>
                        <a:pt x="154" y="31"/>
                        <a:pt x="153" y="32"/>
                        <a:pt x="152" y="34"/>
                      </a:cubicBezTo>
                      <a:cubicBezTo>
                        <a:pt x="152" y="34"/>
                        <a:pt x="152" y="34"/>
                        <a:pt x="152" y="34"/>
                      </a:cubicBezTo>
                      <a:cubicBezTo>
                        <a:pt x="151" y="35"/>
                        <a:pt x="150" y="36"/>
                        <a:pt x="148" y="37"/>
                      </a:cubicBezTo>
                      <a:cubicBezTo>
                        <a:pt x="144" y="38"/>
                        <a:pt x="141" y="35"/>
                        <a:pt x="140" y="32"/>
                      </a:cubicBezTo>
                      <a:cubicBezTo>
                        <a:pt x="139" y="28"/>
                        <a:pt x="137" y="25"/>
                        <a:pt x="135" y="23"/>
                      </a:cubicBezTo>
                      <a:cubicBezTo>
                        <a:pt x="133" y="21"/>
                        <a:pt x="131" y="20"/>
                        <a:pt x="128" y="20"/>
                      </a:cubicBezTo>
                      <a:cubicBezTo>
                        <a:pt x="126" y="20"/>
                        <a:pt x="124" y="21"/>
                        <a:pt x="122" y="22"/>
                      </a:cubicBezTo>
                      <a:cubicBezTo>
                        <a:pt x="120" y="23"/>
                        <a:pt x="118" y="26"/>
                        <a:pt x="117" y="28"/>
                      </a:cubicBezTo>
                      <a:cubicBezTo>
                        <a:pt x="116" y="30"/>
                        <a:pt x="115" y="31"/>
                        <a:pt x="113" y="32"/>
                      </a:cubicBezTo>
                      <a:cubicBezTo>
                        <a:pt x="109" y="33"/>
                        <a:pt x="106" y="31"/>
                        <a:pt x="105" y="27"/>
                      </a:cubicBezTo>
                      <a:cubicBezTo>
                        <a:pt x="104" y="23"/>
                        <a:pt x="102" y="19"/>
                        <a:pt x="99" y="17"/>
                      </a:cubicBezTo>
                      <a:cubicBezTo>
                        <a:pt x="96" y="15"/>
                        <a:pt x="94" y="14"/>
                        <a:pt x="90" y="14"/>
                      </a:cubicBezTo>
                      <a:cubicBezTo>
                        <a:pt x="87" y="14"/>
                        <a:pt x="84" y="15"/>
                        <a:pt x="82" y="17"/>
                      </a:cubicBezTo>
                      <a:cubicBezTo>
                        <a:pt x="79" y="19"/>
                        <a:pt x="77" y="23"/>
                        <a:pt x="76" y="27"/>
                      </a:cubicBezTo>
                      <a:cubicBezTo>
                        <a:pt x="76" y="27"/>
                        <a:pt x="76" y="27"/>
                        <a:pt x="76" y="27"/>
                      </a:cubicBezTo>
                      <a:cubicBezTo>
                        <a:pt x="75" y="29"/>
                        <a:pt x="74" y="31"/>
                        <a:pt x="72" y="31"/>
                      </a:cubicBezTo>
                      <a:cubicBezTo>
                        <a:pt x="69" y="33"/>
                        <a:pt x="65" y="31"/>
                        <a:pt x="64" y="28"/>
                      </a:cubicBezTo>
                      <a:cubicBezTo>
                        <a:pt x="62" y="26"/>
                        <a:pt x="61" y="24"/>
                        <a:pt x="59" y="22"/>
                      </a:cubicBezTo>
                      <a:cubicBezTo>
                        <a:pt x="57" y="21"/>
                        <a:pt x="55" y="20"/>
                        <a:pt x="53" y="20"/>
                      </a:cubicBezTo>
                      <a:cubicBezTo>
                        <a:pt x="50" y="20"/>
                        <a:pt x="48" y="21"/>
                        <a:pt x="46" y="23"/>
                      </a:cubicBezTo>
                      <a:cubicBezTo>
                        <a:pt x="43" y="25"/>
                        <a:pt x="42" y="28"/>
                        <a:pt x="41" y="32"/>
                      </a:cubicBezTo>
                      <a:cubicBezTo>
                        <a:pt x="41" y="33"/>
                        <a:pt x="39" y="35"/>
                        <a:pt x="38" y="36"/>
                      </a:cubicBezTo>
                      <a:cubicBezTo>
                        <a:pt x="34" y="38"/>
                        <a:pt x="30" y="37"/>
                        <a:pt x="29" y="34"/>
                      </a:cubicBezTo>
                      <a:cubicBezTo>
                        <a:pt x="28" y="32"/>
                        <a:pt x="27" y="31"/>
                        <a:pt x="25" y="30"/>
                      </a:cubicBezTo>
                      <a:cubicBezTo>
                        <a:pt x="24" y="29"/>
                        <a:pt x="23" y="29"/>
                        <a:pt x="22" y="29"/>
                      </a:cubicBezTo>
                      <a:cubicBezTo>
                        <a:pt x="19" y="29"/>
                        <a:pt x="17" y="30"/>
                        <a:pt x="1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Freeform 243">
                  <a:extLst>
                    <a:ext uri="{FF2B5EF4-FFF2-40B4-BE49-F238E27FC236}">
                      <a16:creationId xmlns:a16="http://schemas.microsoft.com/office/drawing/2014/main" xmlns="" id="{A24F266F-73BC-4989-84DA-E0A8B009D24A}"/>
                    </a:ext>
                  </a:extLst>
                </p:cNvPr>
                <p:cNvSpPr>
                  <a:spLocks/>
                </p:cNvSpPr>
                <p:nvPr/>
              </p:nvSpPr>
              <p:spPr bwMode="auto">
                <a:xfrm>
                  <a:off x="4406900" y="5816600"/>
                  <a:ext cx="265112" cy="142875"/>
                </a:xfrm>
                <a:custGeom>
                  <a:avLst/>
                  <a:gdLst>
                    <a:gd name="T0" fmla="*/ 212 w 221"/>
                    <a:gd name="T1" fmla="*/ 111 h 120"/>
                    <a:gd name="T2" fmla="*/ 202 w 221"/>
                    <a:gd name="T3" fmla="*/ 119 h 120"/>
                    <a:gd name="T4" fmla="*/ 195 w 221"/>
                    <a:gd name="T5" fmla="*/ 109 h 120"/>
                    <a:gd name="T6" fmla="*/ 203 w 221"/>
                    <a:gd name="T7" fmla="*/ 34 h 120"/>
                    <a:gd name="T8" fmla="*/ 203 w 221"/>
                    <a:gd name="T9" fmla="*/ 33 h 120"/>
                    <a:gd name="T10" fmla="*/ 199 w 221"/>
                    <a:gd name="T11" fmla="*/ 23 h 120"/>
                    <a:gd name="T12" fmla="*/ 187 w 221"/>
                    <a:gd name="T13" fmla="*/ 18 h 120"/>
                    <a:gd name="T14" fmla="*/ 185 w 221"/>
                    <a:gd name="T15" fmla="*/ 18 h 120"/>
                    <a:gd name="T16" fmla="*/ 35 w 221"/>
                    <a:gd name="T17" fmla="*/ 18 h 120"/>
                    <a:gd name="T18" fmla="*/ 33 w 221"/>
                    <a:gd name="T19" fmla="*/ 18 h 120"/>
                    <a:gd name="T20" fmla="*/ 22 w 221"/>
                    <a:gd name="T21" fmla="*/ 23 h 120"/>
                    <a:gd name="T22" fmla="*/ 17 w 221"/>
                    <a:gd name="T23" fmla="*/ 33 h 120"/>
                    <a:gd name="T24" fmla="*/ 17 w 221"/>
                    <a:gd name="T25" fmla="*/ 34 h 120"/>
                    <a:gd name="T26" fmla="*/ 26 w 221"/>
                    <a:gd name="T27" fmla="*/ 109 h 120"/>
                    <a:gd name="T28" fmla="*/ 18 w 221"/>
                    <a:gd name="T29" fmla="*/ 119 h 120"/>
                    <a:gd name="T30" fmla="*/ 8 w 221"/>
                    <a:gd name="T31" fmla="*/ 111 h 120"/>
                    <a:gd name="T32" fmla="*/ 0 w 221"/>
                    <a:gd name="T33" fmla="*/ 36 h 120"/>
                    <a:gd name="T34" fmla="*/ 0 w 221"/>
                    <a:gd name="T35" fmla="*/ 33 h 120"/>
                    <a:gd name="T36" fmla="*/ 10 w 221"/>
                    <a:gd name="T37" fmla="*/ 11 h 120"/>
                    <a:gd name="T38" fmla="*/ 31 w 221"/>
                    <a:gd name="T39" fmla="*/ 0 h 120"/>
                    <a:gd name="T40" fmla="*/ 35 w 221"/>
                    <a:gd name="T41" fmla="*/ 0 h 120"/>
                    <a:gd name="T42" fmla="*/ 185 w 221"/>
                    <a:gd name="T43" fmla="*/ 0 h 120"/>
                    <a:gd name="T44" fmla="*/ 189 w 221"/>
                    <a:gd name="T45" fmla="*/ 0 h 120"/>
                    <a:gd name="T46" fmla="*/ 211 w 221"/>
                    <a:gd name="T47" fmla="*/ 11 h 120"/>
                    <a:gd name="T48" fmla="*/ 221 w 221"/>
                    <a:gd name="T49" fmla="*/ 33 h 120"/>
                    <a:gd name="T50" fmla="*/ 220 w 221"/>
                    <a:gd name="T51" fmla="*/ 36 h 120"/>
                    <a:gd name="T52" fmla="*/ 212 w 221"/>
                    <a:gd name="T53" fmla="*/ 1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1" h="120">
                      <a:moveTo>
                        <a:pt x="212" y="111"/>
                      </a:moveTo>
                      <a:cubicBezTo>
                        <a:pt x="211" y="116"/>
                        <a:pt x="207" y="120"/>
                        <a:pt x="202" y="119"/>
                      </a:cubicBezTo>
                      <a:cubicBezTo>
                        <a:pt x="198" y="119"/>
                        <a:pt x="194" y="114"/>
                        <a:pt x="195" y="109"/>
                      </a:cubicBezTo>
                      <a:cubicBezTo>
                        <a:pt x="203" y="34"/>
                        <a:pt x="203" y="34"/>
                        <a:pt x="203" y="34"/>
                      </a:cubicBezTo>
                      <a:cubicBezTo>
                        <a:pt x="203" y="34"/>
                        <a:pt x="203" y="33"/>
                        <a:pt x="203" y="33"/>
                      </a:cubicBezTo>
                      <a:cubicBezTo>
                        <a:pt x="203" y="29"/>
                        <a:pt x="201" y="26"/>
                        <a:pt x="199" y="23"/>
                      </a:cubicBezTo>
                      <a:cubicBezTo>
                        <a:pt x="196" y="20"/>
                        <a:pt x="192" y="18"/>
                        <a:pt x="187" y="18"/>
                      </a:cubicBezTo>
                      <a:cubicBezTo>
                        <a:pt x="187" y="18"/>
                        <a:pt x="186" y="18"/>
                        <a:pt x="185" y="18"/>
                      </a:cubicBezTo>
                      <a:cubicBezTo>
                        <a:pt x="35" y="18"/>
                        <a:pt x="35" y="18"/>
                        <a:pt x="35" y="18"/>
                      </a:cubicBezTo>
                      <a:cubicBezTo>
                        <a:pt x="34" y="18"/>
                        <a:pt x="34" y="18"/>
                        <a:pt x="33" y="18"/>
                      </a:cubicBezTo>
                      <a:cubicBezTo>
                        <a:pt x="29" y="18"/>
                        <a:pt x="25" y="20"/>
                        <a:pt x="22" y="23"/>
                      </a:cubicBezTo>
                      <a:cubicBezTo>
                        <a:pt x="19" y="26"/>
                        <a:pt x="17" y="29"/>
                        <a:pt x="17" y="33"/>
                      </a:cubicBezTo>
                      <a:cubicBezTo>
                        <a:pt x="17" y="33"/>
                        <a:pt x="17" y="34"/>
                        <a:pt x="17" y="34"/>
                      </a:cubicBezTo>
                      <a:cubicBezTo>
                        <a:pt x="26" y="109"/>
                        <a:pt x="26" y="109"/>
                        <a:pt x="26" y="109"/>
                      </a:cubicBezTo>
                      <a:cubicBezTo>
                        <a:pt x="26" y="114"/>
                        <a:pt x="23" y="119"/>
                        <a:pt x="18" y="119"/>
                      </a:cubicBezTo>
                      <a:cubicBezTo>
                        <a:pt x="13" y="120"/>
                        <a:pt x="9" y="116"/>
                        <a:pt x="8" y="111"/>
                      </a:cubicBezTo>
                      <a:cubicBezTo>
                        <a:pt x="0" y="36"/>
                        <a:pt x="0" y="36"/>
                        <a:pt x="0" y="36"/>
                      </a:cubicBezTo>
                      <a:cubicBezTo>
                        <a:pt x="0" y="35"/>
                        <a:pt x="0" y="34"/>
                        <a:pt x="0" y="33"/>
                      </a:cubicBezTo>
                      <a:cubicBezTo>
                        <a:pt x="0" y="24"/>
                        <a:pt x="4" y="16"/>
                        <a:pt x="10" y="11"/>
                      </a:cubicBezTo>
                      <a:cubicBezTo>
                        <a:pt x="15" y="5"/>
                        <a:pt x="23" y="1"/>
                        <a:pt x="31" y="0"/>
                      </a:cubicBezTo>
                      <a:cubicBezTo>
                        <a:pt x="33" y="0"/>
                        <a:pt x="34" y="0"/>
                        <a:pt x="35" y="0"/>
                      </a:cubicBezTo>
                      <a:cubicBezTo>
                        <a:pt x="185" y="0"/>
                        <a:pt x="185" y="0"/>
                        <a:pt x="185" y="0"/>
                      </a:cubicBezTo>
                      <a:cubicBezTo>
                        <a:pt x="187" y="0"/>
                        <a:pt x="188" y="0"/>
                        <a:pt x="189" y="0"/>
                      </a:cubicBezTo>
                      <a:cubicBezTo>
                        <a:pt x="198" y="1"/>
                        <a:pt x="205" y="5"/>
                        <a:pt x="211" y="11"/>
                      </a:cubicBezTo>
                      <a:cubicBezTo>
                        <a:pt x="217" y="16"/>
                        <a:pt x="221" y="24"/>
                        <a:pt x="221" y="33"/>
                      </a:cubicBezTo>
                      <a:cubicBezTo>
                        <a:pt x="221" y="34"/>
                        <a:pt x="221" y="35"/>
                        <a:pt x="220" y="36"/>
                      </a:cubicBezTo>
                      <a:lnTo>
                        <a:pt x="212"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Freeform 244">
                  <a:extLst>
                    <a:ext uri="{FF2B5EF4-FFF2-40B4-BE49-F238E27FC236}">
                      <a16:creationId xmlns:a16="http://schemas.microsoft.com/office/drawing/2014/main" xmlns="" id="{C54B7852-1FA7-4F67-89B5-E0A5A85B386F}"/>
                    </a:ext>
                  </a:extLst>
                </p:cNvPr>
                <p:cNvSpPr>
                  <a:spLocks/>
                </p:cNvSpPr>
                <p:nvPr/>
              </p:nvSpPr>
              <p:spPr bwMode="auto">
                <a:xfrm>
                  <a:off x="4457700" y="5751513"/>
                  <a:ext cx="22225" cy="107950"/>
                </a:xfrm>
                <a:custGeom>
                  <a:avLst/>
                  <a:gdLst>
                    <a:gd name="T0" fmla="*/ 0 w 18"/>
                    <a:gd name="T1" fmla="*/ 9 h 90"/>
                    <a:gd name="T2" fmla="*/ 9 w 18"/>
                    <a:gd name="T3" fmla="*/ 0 h 90"/>
                    <a:gd name="T4" fmla="*/ 18 w 18"/>
                    <a:gd name="T5" fmla="*/ 9 h 90"/>
                    <a:gd name="T6" fmla="*/ 18 w 18"/>
                    <a:gd name="T7" fmla="*/ 81 h 90"/>
                    <a:gd name="T8" fmla="*/ 9 w 18"/>
                    <a:gd name="T9" fmla="*/ 90 h 90"/>
                    <a:gd name="T10" fmla="*/ 0 w 18"/>
                    <a:gd name="T11" fmla="*/ 81 h 90"/>
                    <a:gd name="T12" fmla="*/ 0 w 18"/>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8" h="90">
                      <a:moveTo>
                        <a:pt x="0" y="9"/>
                      </a:moveTo>
                      <a:cubicBezTo>
                        <a:pt x="0" y="4"/>
                        <a:pt x="4" y="0"/>
                        <a:pt x="9" y="0"/>
                      </a:cubicBezTo>
                      <a:cubicBezTo>
                        <a:pt x="14" y="0"/>
                        <a:pt x="18" y="4"/>
                        <a:pt x="18" y="9"/>
                      </a:cubicBezTo>
                      <a:cubicBezTo>
                        <a:pt x="18" y="81"/>
                        <a:pt x="18" y="81"/>
                        <a:pt x="18" y="81"/>
                      </a:cubicBezTo>
                      <a:cubicBezTo>
                        <a:pt x="18" y="86"/>
                        <a:pt x="14" y="90"/>
                        <a:pt x="9"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Freeform 245">
                  <a:extLst>
                    <a:ext uri="{FF2B5EF4-FFF2-40B4-BE49-F238E27FC236}">
                      <a16:creationId xmlns:a16="http://schemas.microsoft.com/office/drawing/2014/main" xmlns="" id="{FC40BB53-90A6-4F98-91A5-D15931AC0826}"/>
                    </a:ext>
                  </a:extLst>
                </p:cNvPr>
                <p:cNvSpPr>
                  <a:spLocks/>
                </p:cNvSpPr>
                <p:nvPr/>
              </p:nvSpPr>
              <p:spPr bwMode="auto">
                <a:xfrm>
                  <a:off x="4600575" y="5751513"/>
                  <a:ext cx="20637" cy="107950"/>
                </a:xfrm>
                <a:custGeom>
                  <a:avLst/>
                  <a:gdLst>
                    <a:gd name="T0" fmla="*/ 0 w 17"/>
                    <a:gd name="T1" fmla="*/ 9 h 90"/>
                    <a:gd name="T2" fmla="*/ 8 w 17"/>
                    <a:gd name="T3" fmla="*/ 0 h 90"/>
                    <a:gd name="T4" fmla="*/ 17 w 17"/>
                    <a:gd name="T5" fmla="*/ 9 h 90"/>
                    <a:gd name="T6" fmla="*/ 17 w 17"/>
                    <a:gd name="T7" fmla="*/ 81 h 90"/>
                    <a:gd name="T8" fmla="*/ 8 w 17"/>
                    <a:gd name="T9" fmla="*/ 90 h 90"/>
                    <a:gd name="T10" fmla="*/ 0 w 17"/>
                    <a:gd name="T11" fmla="*/ 81 h 90"/>
                    <a:gd name="T12" fmla="*/ 0 w 17"/>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7" h="90">
                      <a:moveTo>
                        <a:pt x="0" y="9"/>
                      </a:moveTo>
                      <a:cubicBezTo>
                        <a:pt x="0" y="4"/>
                        <a:pt x="4" y="0"/>
                        <a:pt x="8" y="0"/>
                      </a:cubicBezTo>
                      <a:cubicBezTo>
                        <a:pt x="13" y="0"/>
                        <a:pt x="17" y="4"/>
                        <a:pt x="17" y="9"/>
                      </a:cubicBezTo>
                      <a:cubicBezTo>
                        <a:pt x="17" y="81"/>
                        <a:pt x="17" y="81"/>
                        <a:pt x="17" y="81"/>
                      </a:cubicBezTo>
                      <a:cubicBezTo>
                        <a:pt x="17" y="86"/>
                        <a:pt x="13" y="90"/>
                        <a:pt x="8"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99" name="文本框 98">
              <a:extLst>
                <a:ext uri="{FF2B5EF4-FFF2-40B4-BE49-F238E27FC236}">
                  <a16:creationId xmlns:a16="http://schemas.microsoft.com/office/drawing/2014/main" xmlns="" id="{8ADE6930-B89E-4620-BBF4-D2292E23AE8F}"/>
                </a:ext>
              </a:extLst>
            </p:cNvPr>
            <p:cNvSpPr txBox="1"/>
            <p:nvPr/>
          </p:nvSpPr>
          <p:spPr>
            <a:xfrm>
              <a:off x="2270709" y="4557253"/>
              <a:ext cx="1672044" cy="581057"/>
            </a:xfrm>
            <a:prstGeom prst="rect">
              <a:avLst/>
            </a:prstGeom>
            <a:noFill/>
          </p:spPr>
          <p:txBody>
            <a:bodyPr wrap="square" rtlCol="0">
              <a:spAutoFit/>
            </a:bodyPr>
            <a:lstStyle/>
            <a:p>
              <a:pPr>
                <a:lnSpc>
                  <a:spcPct val="150000"/>
                </a:lnSpc>
              </a:pPr>
              <a:r>
                <a:rPr lang="zh-CN" altLang="en-US" sz="2400" dirty="0">
                  <a:solidFill>
                    <a:schemeClr val="tx1">
                      <a:alpha val="94000"/>
                    </a:schemeClr>
                  </a:solidFill>
                  <a:cs typeface="+mn-ea"/>
                  <a:sym typeface="+mn-lt"/>
                </a:rPr>
                <a:t>标题</a:t>
              </a:r>
            </a:p>
          </p:txBody>
        </p:sp>
        <p:sp>
          <p:nvSpPr>
            <p:cNvPr id="100" name="文本框 99">
              <a:extLst>
                <a:ext uri="{FF2B5EF4-FFF2-40B4-BE49-F238E27FC236}">
                  <a16:creationId xmlns:a16="http://schemas.microsoft.com/office/drawing/2014/main" xmlns="" id="{F4F4C89A-BF46-41BE-9250-6DF8F53E8980}"/>
                </a:ext>
              </a:extLst>
            </p:cNvPr>
            <p:cNvSpPr txBox="1"/>
            <p:nvPr/>
          </p:nvSpPr>
          <p:spPr>
            <a:xfrm>
              <a:off x="2270708" y="5105956"/>
              <a:ext cx="1672045" cy="613694"/>
            </a:xfrm>
            <a:prstGeom prst="rect">
              <a:avLst/>
            </a:prstGeom>
            <a:noFill/>
          </p:spPr>
          <p:txBody>
            <a:bodyPr wrap="square" rtlCol="0">
              <a:spAutoFit/>
            </a:bodyPr>
            <a:lstStyle/>
            <a:p>
              <a:pPr>
                <a:lnSpc>
                  <a:spcPct val="150000"/>
                </a:lnSpc>
              </a:pPr>
              <a:r>
                <a:rPr lang="zh-CN" altLang="en-US" sz="1200" dirty="0">
                  <a:solidFill>
                    <a:schemeClr val="tx1">
                      <a:alpha val="83000"/>
                    </a:schemeClr>
                  </a:solidFill>
                  <a:cs typeface="+mn-ea"/>
                  <a:sym typeface="+mn-lt"/>
                </a:rPr>
                <a:t>点击此处输入你的具体文本</a:t>
              </a:r>
            </a:p>
          </p:txBody>
        </p:sp>
      </p:grpSp>
    </p:spTree>
    <p:extLst>
      <p:ext uri="{BB962C8B-B14F-4D97-AF65-F5344CB8AC3E}">
        <p14:creationId xmlns:p14="http://schemas.microsoft.com/office/powerpoint/2010/main" val="24538105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anim calcmode="lin" valueType="num">
                                      <p:cBhvr>
                                        <p:cTn id="8" dur="1000" fill="hold"/>
                                        <p:tgtEl>
                                          <p:spTgt spid="110"/>
                                        </p:tgtEl>
                                        <p:attrNameLst>
                                          <p:attrName>ppt_x</p:attrName>
                                        </p:attrNameLst>
                                      </p:cBhvr>
                                      <p:tavLst>
                                        <p:tav tm="0">
                                          <p:val>
                                            <p:strVal val="#ppt_x"/>
                                          </p:val>
                                        </p:tav>
                                        <p:tav tm="100000">
                                          <p:val>
                                            <p:strVal val="#ppt_x"/>
                                          </p:val>
                                        </p:tav>
                                      </p:tavLst>
                                    </p:anim>
                                    <p:anim calcmode="lin" valueType="num">
                                      <p:cBhvr>
                                        <p:cTn id="9" dur="1000" fill="hold"/>
                                        <p:tgtEl>
                                          <p:spTgt spid="1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ppt_x"/>
                                          </p:val>
                                        </p:tav>
                                        <p:tav tm="100000">
                                          <p:val>
                                            <p:strVal val="#ppt_x"/>
                                          </p:val>
                                        </p:tav>
                                      </p:tavLst>
                                    </p:anim>
                                    <p:anim calcmode="lin" valueType="num">
                                      <p:cBhvr additive="base">
                                        <p:cTn id="14" dur="500" fill="hold"/>
                                        <p:tgtEl>
                                          <p:spTgt spid="58"/>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71"/>
                                        </p:tgtEl>
                                        <p:attrNameLst>
                                          <p:attrName>style.visibility</p:attrName>
                                        </p:attrNameLst>
                                      </p:cBhvr>
                                      <p:to>
                                        <p:strVal val="visible"/>
                                      </p:to>
                                    </p:set>
                                    <p:anim calcmode="lin" valueType="num">
                                      <p:cBhvr additive="base">
                                        <p:cTn id="18" dur="500" fill="hold"/>
                                        <p:tgtEl>
                                          <p:spTgt spid="71"/>
                                        </p:tgtEl>
                                        <p:attrNameLst>
                                          <p:attrName>ppt_x</p:attrName>
                                        </p:attrNameLst>
                                      </p:cBhvr>
                                      <p:tavLst>
                                        <p:tav tm="0">
                                          <p:val>
                                            <p:strVal val="#ppt_x"/>
                                          </p:val>
                                        </p:tav>
                                        <p:tav tm="100000">
                                          <p:val>
                                            <p:strVal val="#ppt_x"/>
                                          </p:val>
                                        </p:tav>
                                      </p:tavLst>
                                    </p:anim>
                                    <p:anim calcmode="lin" valueType="num">
                                      <p:cBhvr additive="base">
                                        <p:cTn id="19" dur="500" fill="hold"/>
                                        <p:tgtEl>
                                          <p:spTgt spid="71"/>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nodeType="after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500" fill="hold"/>
                                        <p:tgtEl>
                                          <p:spTgt spid="84"/>
                                        </p:tgtEl>
                                        <p:attrNameLst>
                                          <p:attrName>ppt_x</p:attrName>
                                        </p:attrNameLst>
                                      </p:cBhvr>
                                      <p:tavLst>
                                        <p:tav tm="0">
                                          <p:val>
                                            <p:strVal val="#ppt_x"/>
                                          </p:val>
                                        </p:tav>
                                        <p:tav tm="100000">
                                          <p:val>
                                            <p:strVal val="#ppt_x"/>
                                          </p:val>
                                        </p:tav>
                                      </p:tavLst>
                                    </p:anim>
                                    <p:anim calcmode="lin" valueType="num">
                                      <p:cBhvr additive="base">
                                        <p:cTn id="24" dur="500" fill="hold"/>
                                        <p:tgtEl>
                                          <p:spTgt spid="84"/>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nodeType="afterEffect">
                                  <p:stCondLst>
                                    <p:cond delay="0"/>
                                  </p:stCondLst>
                                  <p:childTnLst>
                                    <p:set>
                                      <p:cBhvr>
                                        <p:cTn id="27" dur="1" fill="hold">
                                          <p:stCondLst>
                                            <p:cond delay="0"/>
                                          </p:stCondLst>
                                        </p:cTn>
                                        <p:tgtEl>
                                          <p:spTgt spid="97"/>
                                        </p:tgtEl>
                                        <p:attrNameLst>
                                          <p:attrName>style.visibility</p:attrName>
                                        </p:attrNameLst>
                                      </p:cBhvr>
                                      <p:to>
                                        <p:strVal val="visible"/>
                                      </p:to>
                                    </p:set>
                                    <p:anim calcmode="lin" valueType="num">
                                      <p:cBhvr additive="base">
                                        <p:cTn id="28" dur="500" fill="hold"/>
                                        <p:tgtEl>
                                          <p:spTgt spid="97"/>
                                        </p:tgtEl>
                                        <p:attrNameLst>
                                          <p:attrName>ppt_x</p:attrName>
                                        </p:attrNameLst>
                                      </p:cBhvr>
                                      <p:tavLst>
                                        <p:tav tm="0">
                                          <p:val>
                                            <p:strVal val="#ppt_x"/>
                                          </p:val>
                                        </p:tav>
                                        <p:tav tm="100000">
                                          <p:val>
                                            <p:strVal val="#ppt_x"/>
                                          </p:val>
                                        </p:tav>
                                      </p:tavLst>
                                    </p:anim>
                                    <p:anim calcmode="lin" valueType="num">
                                      <p:cBhvr additive="base">
                                        <p:cTn id="29"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31" name="组合 30">
            <a:extLst>
              <a:ext uri="{FF2B5EF4-FFF2-40B4-BE49-F238E27FC236}">
                <a16:creationId xmlns:a16="http://schemas.microsoft.com/office/drawing/2014/main" xmlns="" id="{68536464-9F83-4685-8C79-6D25ADD96D05}"/>
              </a:ext>
            </a:extLst>
          </p:cNvPr>
          <p:cNvGrpSpPr/>
          <p:nvPr/>
        </p:nvGrpSpPr>
        <p:grpSpPr>
          <a:xfrm>
            <a:off x="5212080" y="366728"/>
            <a:ext cx="6705601" cy="6095032"/>
            <a:chOff x="231992" y="386044"/>
            <a:chExt cx="14338371" cy="2509556"/>
          </a:xfrm>
        </p:grpSpPr>
        <p:pic>
          <p:nvPicPr>
            <p:cNvPr id="32" name="图片 31">
              <a:extLst>
                <a:ext uri="{FF2B5EF4-FFF2-40B4-BE49-F238E27FC236}">
                  <a16:creationId xmlns:a16="http://schemas.microsoft.com/office/drawing/2014/main" xmlns="" id="{E24E7564-BD0A-4B6B-9506-5BBB6F017140}"/>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rot="5400000">
              <a:off x="6153274" y="-5521487"/>
              <a:ext cx="2509555" cy="14324617"/>
            </a:xfrm>
            <a:prstGeom prst="rect">
              <a:avLst/>
            </a:prstGeom>
          </p:spPr>
        </p:pic>
        <p:sp>
          <p:nvSpPr>
            <p:cNvPr id="33" name="矩形 32">
              <a:extLst>
                <a:ext uri="{FF2B5EF4-FFF2-40B4-BE49-F238E27FC236}">
                  <a16:creationId xmlns:a16="http://schemas.microsoft.com/office/drawing/2014/main" xmlns="" id="{4722FBFD-2DBD-4AB2-8282-F19CA538E6CD}"/>
                </a:ext>
              </a:extLst>
            </p:cNvPr>
            <p:cNvSpPr/>
            <p:nvPr/>
          </p:nvSpPr>
          <p:spPr>
            <a:xfrm>
              <a:off x="231992" y="386045"/>
              <a:ext cx="14338371"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a:extLst>
              <a:ext uri="{FF2B5EF4-FFF2-40B4-BE49-F238E27FC236}">
                <a16:creationId xmlns:a16="http://schemas.microsoft.com/office/drawing/2014/main" xmlns="" id="{787BB0A4-F000-4D9C-8621-514A2265CE9C}"/>
              </a:ext>
            </a:extLst>
          </p:cNvPr>
          <p:cNvGrpSpPr/>
          <p:nvPr/>
        </p:nvGrpSpPr>
        <p:grpSpPr>
          <a:xfrm>
            <a:off x="7087636" y="5271485"/>
            <a:ext cx="2000969" cy="2642663"/>
            <a:chOff x="-865974" y="1334703"/>
            <a:chExt cx="3743627" cy="4944177"/>
          </a:xfrm>
          <a:effectLst>
            <a:outerShdw blurRad="63500" sx="102000" sy="102000" algn="ctr" rotWithShape="0">
              <a:srgbClr val="313C2E">
                <a:alpha val="40000"/>
              </a:srgbClr>
            </a:outerShdw>
          </a:effectLst>
        </p:grpSpPr>
        <p:grpSp>
          <p:nvGrpSpPr>
            <p:cNvPr id="13" name="Group 16">
              <a:extLst>
                <a:ext uri="{FF2B5EF4-FFF2-40B4-BE49-F238E27FC236}">
                  <a16:creationId xmlns:a16="http://schemas.microsoft.com/office/drawing/2014/main" xmlns="" id="{0C8D3913-15E4-4C50-A5A2-5CA495D70874}"/>
                </a:ext>
              </a:extLst>
            </p:cNvPr>
            <p:cNvGrpSpPr/>
            <p:nvPr/>
          </p:nvGrpSpPr>
          <p:grpSpPr>
            <a:xfrm>
              <a:off x="-865974" y="1334703"/>
              <a:ext cx="3743627" cy="4944177"/>
              <a:chOff x="3630527" y="3368574"/>
              <a:chExt cx="1368357" cy="1807176"/>
            </a:xfrm>
          </p:grpSpPr>
          <p:sp>
            <p:nvSpPr>
              <p:cNvPr id="15" name="Freeform 66">
                <a:extLst>
                  <a:ext uri="{FF2B5EF4-FFF2-40B4-BE49-F238E27FC236}">
                    <a16:creationId xmlns:a16="http://schemas.microsoft.com/office/drawing/2014/main" xmlns="" id="{F941A35B-B304-476B-B9BA-8909378EE08D}"/>
                  </a:ext>
                </a:extLst>
              </p:cNvPr>
              <p:cNvSpPr>
                <a:spLocks/>
              </p:cNvSpPr>
              <p:nvPr/>
            </p:nvSpPr>
            <p:spPr bwMode="auto">
              <a:xfrm>
                <a:off x="3630527" y="3368574"/>
                <a:ext cx="1368357" cy="1807176"/>
              </a:xfrm>
              <a:custGeom>
                <a:avLst/>
                <a:gdLst>
                  <a:gd name="T0" fmla="*/ 4450 w 4641"/>
                  <a:gd name="T1" fmla="*/ 0 h 6127"/>
                  <a:gd name="T2" fmla="*/ 4488 w 4641"/>
                  <a:gd name="T3" fmla="*/ 5 h 6127"/>
                  <a:gd name="T4" fmla="*/ 4524 w 4641"/>
                  <a:gd name="T5" fmla="*/ 15 h 6127"/>
                  <a:gd name="T6" fmla="*/ 4556 w 4641"/>
                  <a:gd name="T7" fmla="*/ 34 h 6127"/>
                  <a:gd name="T8" fmla="*/ 4585 w 4641"/>
                  <a:gd name="T9" fmla="*/ 57 h 6127"/>
                  <a:gd name="T10" fmla="*/ 4608 w 4641"/>
                  <a:gd name="T11" fmla="*/ 85 h 6127"/>
                  <a:gd name="T12" fmla="*/ 4626 w 4641"/>
                  <a:gd name="T13" fmla="*/ 117 h 6127"/>
                  <a:gd name="T14" fmla="*/ 4637 w 4641"/>
                  <a:gd name="T15" fmla="*/ 153 h 6127"/>
                  <a:gd name="T16" fmla="*/ 4641 w 4641"/>
                  <a:gd name="T17" fmla="*/ 191 h 6127"/>
                  <a:gd name="T18" fmla="*/ 4639 w 4641"/>
                  <a:gd name="T19" fmla="*/ 5956 h 6127"/>
                  <a:gd name="T20" fmla="*/ 4632 w 4641"/>
                  <a:gd name="T21" fmla="*/ 5993 h 6127"/>
                  <a:gd name="T22" fmla="*/ 4617 w 4641"/>
                  <a:gd name="T23" fmla="*/ 6027 h 6127"/>
                  <a:gd name="T24" fmla="*/ 4597 w 4641"/>
                  <a:gd name="T25" fmla="*/ 6057 h 6127"/>
                  <a:gd name="T26" fmla="*/ 4571 w 4641"/>
                  <a:gd name="T27" fmla="*/ 6083 h 6127"/>
                  <a:gd name="T28" fmla="*/ 4541 w 4641"/>
                  <a:gd name="T29" fmla="*/ 6104 h 6127"/>
                  <a:gd name="T30" fmla="*/ 4506 w 4641"/>
                  <a:gd name="T31" fmla="*/ 6118 h 6127"/>
                  <a:gd name="T32" fmla="*/ 4469 w 4641"/>
                  <a:gd name="T33" fmla="*/ 6126 h 6127"/>
                  <a:gd name="T34" fmla="*/ 191 w 4641"/>
                  <a:gd name="T35" fmla="*/ 6127 h 6127"/>
                  <a:gd name="T36" fmla="*/ 153 w 4641"/>
                  <a:gd name="T37" fmla="*/ 6123 h 6127"/>
                  <a:gd name="T38" fmla="*/ 117 w 4641"/>
                  <a:gd name="T39" fmla="*/ 6112 h 6127"/>
                  <a:gd name="T40" fmla="*/ 85 w 4641"/>
                  <a:gd name="T41" fmla="*/ 6094 h 6127"/>
                  <a:gd name="T42" fmla="*/ 56 w 4641"/>
                  <a:gd name="T43" fmla="*/ 6071 h 6127"/>
                  <a:gd name="T44" fmla="*/ 33 w 4641"/>
                  <a:gd name="T45" fmla="*/ 6043 h 6127"/>
                  <a:gd name="T46" fmla="*/ 15 w 4641"/>
                  <a:gd name="T47" fmla="*/ 6010 h 6127"/>
                  <a:gd name="T48" fmla="*/ 4 w 4641"/>
                  <a:gd name="T49" fmla="*/ 5974 h 6127"/>
                  <a:gd name="T50" fmla="*/ 0 w 4641"/>
                  <a:gd name="T51" fmla="*/ 5936 h 6127"/>
                  <a:gd name="T52" fmla="*/ 1 w 4641"/>
                  <a:gd name="T53" fmla="*/ 172 h 6127"/>
                  <a:gd name="T54" fmla="*/ 8 w 4641"/>
                  <a:gd name="T55" fmla="*/ 135 h 6127"/>
                  <a:gd name="T56" fmla="*/ 23 w 4641"/>
                  <a:gd name="T57" fmla="*/ 101 h 6127"/>
                  <a:gd name="T58" fmla="*/ 44 w 4641"/>
                  <a:gd name="T59" fmla="*/ 70 h 6127"/>
                  <a:gd name="T60" fmla="*/ 70 w 4641"/>
                  <a:gd name="T61" fmla="*/ 44 h 6127"/>
                  <a:gd name="T62" fmla="*/ 100 w 4641"/>
                  <a:gd name="T63" fmla="*/ 23 h 6127"/>
                  <a:gd name="T64" fmla="*/ 135 w 4641"/>
                  <a:gd name="T65" fmla="*/ 9 h 6127"/>
                  <a:gd name="T66" fmla="*/ 172 w 4641"/>
                  <a:gd name="T67" fmla="*/ 1 h 6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41" h="6127">
                    <a:moveTo>
                      <a:pt x="191" y="0"/>
                    </a:moveTo>
                    <a:lnTo>
                      <a:pt x="4450" y="0"/>
                    </a:lnTo>
                    <a:lnTo>
                      <a:pt x="4469" y="1"/>
                    </a:lnTo>
                    <a:lnTo>
                      <a:pt x="4488" y="5"/>
                    </a:lnTo>
                    <a:lnTo>
                      <a:pt x="4506" y="9"/>
                    </a:lnTo>
                    <a:lnTo>
                      <a:pt x="4524" y="15"/>
                    </a:lnTo>
                    <a:lnTo>
                      <a:pt x="4541" y="23"/>
                    </a:lnTo>
                    <a:lnTo>
                      <a:pt x="4556" y="34"/>
                    </a:lnTo>
                    <a:lnTo>
                      <a:pt x="4571" y="44"/>
                    </a:lnTo>
                    <a:lnTo>
                      <a:pt x="4585" y="57"/>
                    </a:lnTo>
                    <a:lnTo>
                      <a:pt x="4597" y="70"/>
                    </a:lnTo>
                    <a:lnTo>
                      <a:pt x="4608" y="85"/>
                    </a:lnTo>
                    <a:lnTo>
                      <a:pt x="4617" y="101"/>
                    </a:lnTo>
                    <a:lnTo>
                      <a:pt x="4626" y="117"/>
                    </a:lnTo>
                    <a:lnTo>
                      <a:pt x="4632" y="135"/>
                    </a:lnTo>
                    <a:lnTo>
                      <a:pt x="4637" y="153"/>
                    </a:lnTo>
                    <a:lnTo>
                      <a:pt x="4639" y="172"/>
                    </a:lnTo>
                    <a:lnTo>
                      <a:pt x="4641" y="191"/>
                    </a:lnTo>
                    <a:lnTo>
                      <a:pt x="4641" y="5936"/>
                    </a:lnTo>
                    <a:lnTo>
                      <a:pt x="4639" y="5956"/>
                    </a:lnTo>
                    <a:lnTo>
                      <a:pt x="4637" y="5974"/>
                    </a:lnTo>
                    <a:lnTo>
                      <a:pt x="4632" y="5993"/>
                    </a:lnTo>
                    <a:lnTo>
                      <a:pt x="4626" y="6010"/>
                    </a:lnTo>
                    <a:lnTo>
                      <a:pt x="4617" y="6027"/>
                    </a:lnTo>
                    <a:lnTo>
                      <a:pt x="4608" y="6043"/>
                    </a:lnTo>
                    <a:lnTo>
                      <a:pt x="4597" y="6057"/>
                    </a:lnTo>
                    <a:lnTo>
                      <a:pt x="4585" y="6071"/>
                    </a:lnTo>
                    <a:lnTo>
                      <a:pt x="4571" y="6083"/>
                    </a:lnTo>
                    <a:lnTo>
                      <a:pt x="4556" y="6094"/>
                    </a:lnTo>
                    <a:lnTo>
                      <a:pt x="4541" y="6104"/>
                    </a:lnTo>
                    <a:lnTo>
                      <a:pt x="4524" y="6112"/>
                    </a:lnTo>
                    <a:lnTo>
                      <a:pt x="4506" y="6118"/>
                    </a:lnTo>
                    <a:lnTo>
                      <a:pt x="4488" y="6123"/>
                    </a:lnTo>
                    <a:lnTo>
                      <a:pt x="4469" y="6126"/>
                    </a:lnTo>
                    <a:lnTo>
                      <a:pt x="4450" y="6127"/>
                    </a:lnTo>
                    <a:lnTo>
                      <a:pt x="191" y="6127"/>
                    </a:lnTo>
                    <a:lnTo>
                      <a:pt x="172" y="6126"/>
                    </a:lnTo>
                    <a:lnTo>
                      <a:pt x="153" y="6123"/>
                    </a:lnTo>
                    <a:lnTo>
                      <a:pt x="135" y="6118"/>
                    </a:lnTo>
                    <a:lnTo>
                      <a:pt x="117" y="6112"/>
                    </a:lnTo>
                    <a:lnTo>
                      <a:pt x="100" y="6104"/>
                    </a:lnTo>
                    <a:lnTo>
                      <a:pt x="85" y="6094"/>
                    </a:lnTo>
                    <a:lnTo>
                      <a:pt x="70" y="6083"/>
                    </a:lnTo>
                    <a:lnTo>
                      <a:pt x="56" y="6071"/>
                    </a:lnTo>
                    <a:lnTo>
                      <a:pt x="44" y="6057"/>
                    </a:lnTo>
                    <a:lnTo>
                      <a:pt x="33" y="6043"/>
                    </a:lnTo>
                    <a:lnTo>
                      <a:pt x="23" y="6027"/>
                    </a:lnTo>
                    <a:lnTo>
                      <a:pt x="15" y="6010"/>
                    </a:lnTo>
                    <a:lnTo>
                      <a:pt x="8" y="5993"/>
                    </a:lnTo>
                    <a:lnTo>
                      <a:pt x="4" y="5974"/>
                    </a:lnTo>
                    <a:lnTo>
                      <a:pt x="1" y="5956"/>
                    </a:lnTo>
                    <a:lnTo>
                      <a:pt x="0" y="5936"/>
                    </a:lnTo>
                    <a:lnTo>
                      <a:pt x="0" y="191"/>
                    </a:lnTo>
                    <a:lnTo>
                      <a:pt x="1" y="172"/>
                    </a:lnTo>
                    <a:lnTo>
                      <a:pt x="4" y="153"/>
                    </a:lnTo>
                    <a:lnTo>
                      <a:pt x="8" y="135"/>
                    </a:lnTo>
                    <a:lnTo>
                      <a:pt x="15" y="117"/>
                    </a:lnTo>
                    <a:lnTo>
                      <a:pt x="23" y="101"/>
                    </a:lnTo>
                    <a:lnTo>
                      <a:pt x="33" y="85"/>
                    </a:lnTo>
                    <a:lnTo>
                      <a:pt x="44" y="70"/>
                    </a:lnTo>
                    <a:lnTo>
                      <a:pt x="56" y="57"/>
                    </a:lnTo>
                    <a:lnTo>
                      <a:pt x="70" y="44"/>
                    </a:lnTo>
                    <a:lnTo>
                      <a:pt x="85" y="34"/>
                    </a:lnTo>
                    <a:lnTo>
                      <a:pt x="100" y="23"/>
                    </a:lnTo>
                    <a:lnTo>
                      <a:pt x="117" y="15"/>
                    </a:lnTo>
                    <a:lnTo>
                      <a:pt x="135" y="9"/>
                    </a:lnTo>
                    <a:lnTo>
                      <a:pt x="153" y="5"/>
                    </a:lnTo>
                    <a:lnTo>
                      <a:pt x="172" y="1"/>
                    </a:lnTo>
                    <a:lnTo>
                      <a:pt x="191"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16" name="Freeform 67">
                <a:extLst>
                  <a:ext uri="{FF2B5EF4-FFF2-40B4-BE49-F238E27FC236}">
                    <a16:creationId xmlns:a16="http://schemas.microsoft.com/office/drawing/2014/main" xmlns="" id="{75A3C575-3D42-42BE-B2E4-6DBF1D095F56}"/>
                  </a:ext>
                </a:extLst>
              </p:cNvPr>
              <p:cNvSpPr>
                <a:spLocks/>
              </p:cNvSpPr>
              <p:nvPr/>
            </p:nvSpPr>
            <p:spPr bwMode="auto">
              <a:xfrm>
                <a:off x="3637604" y="3379191"/>
                <a:ext cx="1353022" cy="1785942"/>
              </a:xfrm>
              <a:custGeom>
                <a:avLst/>
                <a:gdLst>
                  <a:gd name="T0" fmla="*/ 4398 w 4587"/>
                  <a:gd name="T1" fmla="*/ 0 h 6055"/>
                  <a:gd name="T2" fmla="*/ 4436 w 4587"/>
                  <a:gd name="T3" fmla="*/ 4 h 6055"/>
                  <a:gd name="T4" fmla="*/ 4471 w 4587"/>
                  <a:gd name="T5" fmla="*/ 15 h 6055"/>
                  <a:gd name="T6" fmla="*/ 4504 w 4587"/>
                  <a:gd name="T7" fmla="*/ 33 h 6055"/>
                  <a:gd name="T8" fmla="*/ 4531 w 4587"/>
                  <a:gd name="T9" fmla="*/ 56 h 6055"/>
                  <a:gd name="T10" fmla="*/ 4555 w 4587"/>
                  <a:gd name="T11" fmla="*/ 83 h 6055"/>
                  <a:gd name="T12" fmla="*/ 4572 w 4587"/>
                  <a:gd name="T13" fmla="*/ 116 h 6055"/>
                  <a:gd name="T14" fmla="*/ 4583 w 4587"/>
                  <a:gd name="T15" fmla="*/ 151 h 6055"/>
                  <a:gd name="T16" fmla="*/ 4587 w 4587"/>
                  <a:gd name="T17" fmla="*/ 189 h 6055"/>
                  <a:gd name="T18" fmla="*/ 4586 w 4587"/>
                  <a:gd name="T19" fmla="*/ 5886 h 6055"/>
                  <a:gd name="T20" fmla="*/ 4579 w 4587"/>
                  <a:gd name="T21" fmla="*/ 5922 h 6055"/>
                  <a:gd name="T22" fmla="*/ 4564 w 4587"/>
                  <a:gd name="T23" fmla="*/ 5957 h 6055"/>
                  <a:gd name="T24" fmla="*/ 4544 w 4587"/>
                  <a:gd name="T25" fmla="*/ 5987 h 6055"/>
                  <a:gd name="T26" fmla="*/ 4519 w 4587"/>
                  <a:gd name="T27" fmla="*/ 6013 h 6055"/>
                  <a:gd name="T28" fmla="*/ 4489 w 4587"/>
                  <a:gd name="T29" fmla="*/ 6032 h 6055"/>
                  <a:gd name="T30" fmla="*/ 4454 w 4587"/>
                  <a:gd name="T31" fmla="*/ 6047 h 6055"/>
                  <a:gd name="T32" fmla="*/ 4418 w 4587"/>
                  <a:gd name="T33" fmla="*/ 6054 h 6055"/>
                  <a:gd name="T34" fmla="*/ 189 w 4587"/>
                  <a:gd name="T35" fmla="*/ 6055 h 6055"/>
                  <a:gd name="T36" fmla="*/ 150 w 4587"/>
                  <a:gd name="T37" fmla="*/ 6052 h 6055"/>
                  <a:gd name="T38" fmla="*/ 116 w 4587"/>
                  <a:gd name="T39" fmla="*/ 6040 h 6055"/>
                  <a:gd name="T40" fmla="*/ 83 w 4587"/>
                  <a:gd name="T41" fmla="*/ 6023 h 6055"/>
                  <a:gd name="T42" fmla="*/ 56 w 4587"/>
                  <a:gd name="T43" fmla="*/ 6000 h 6055"/>
                  <a:gd name="T44" fmla="*/ 32 w 4587"/>
                  <a:gd name="T45" fmla="*/ 5972 h 6055"/>
                  <a:gd name="T46" fmla="*/ 15 w 4587"/>
                  <a:gd name="T47" fmla="*/ 5940 h 6055"/>
                  <a:gd name="T48" fmla="*/ 3 w 4587"/>
                  <a:gd name="T49" fmla="*/ 5905 h 6055"/>
                  <a:gd name="T50" fmla="*/ 0 w 4587"/>
                  <a:gd name="T51" fmla="*/ 5867 h 6055"/>
                  <a:gd name="T52" fmla="*/ 1 w 4587"/>
                  <a:gd name="T53" fmla="*/ 169 h 6055"/>
                  <a:gd name="T54" fmla="*/ 8 w 4587"/>
                  <a:gd name="T55" fmla="*/ 132 h 6055"/>
                  <a:gd name="T56" fmla="*/ 23 w 4587"/>
                  <a:gd name="T57" fmla="*/ 99 h 6055"/>
                  <a:gd name="T58" fmla="*/ 43 w 4587"/>
                  <a:gd name="T59" fmla="*/ 68 h 6055"/>
                  <a:gd name="T60" fmla="*/ 69 w 4587"/>
                  <a:gd name="T61" fmla="*/ 43 h 6055"/>
                  <a:gd name="T62" fmla="*/ 99 w 4587"/>
                  <a:gd name="T63" fmla="*/ 23 h 6055"/>
                  <a:gd name="T64" fmla="*/ 133 w 4587"/>
                  <a:gd name="T65" fmla="*/ 8 h 6055"/>
                  <a:gd name="T66" fmla="*/ 170 w 4587"/>
                  <a:gd name="T67" fmla="*/ 1 h 6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87" h="6055">
                    <a:moveTo>
                      <a:pt x="189" y="0"/>
                    </a:moveTo>
                    <a:lnTo>
                      <a:pt x="4398" y="0"/>
                    </a:lnTo>
                    <a:lnTo>
                      <a:pt x="4418" y="1"/>
                    </a:lnTo>
                    <a:lnTo>
                      <a:pt x="4436" y="4"/>
                    </a:lnTo>
                    <a:lnTo>
                      <a:pt x="4454" y="8"/>
                    </a:lnTo>
                    <a:lnTo>
                      <a:pt x="4471" y="15"/>
                    </a:lnTo>
                    <a:lnTo>
                      <a:pt x="4489" y="23"/>
                    </a:lnTo>
                    <a:lnTo>
                      <a:pt x="4504" y="33"/>
                    </a:lnTo>
                    <a:lnTo>
                      <a:pt x="4519" y="43"/>
                    </a:lnTo>
                    <a:lnTo>
                      <a:pt x="4531" y="56"/>
                    </a:lnTo>
                    <a:lnTo>
                      <a:pt x="4544" y="68"/>
                    </a:lnTo>
                    <a:lnTo>
                      <a:pt x="4555" y="83"/>
                    </a:lnTo>
                    <a:lnTo>
                      <a:pt x="4564" y="99"/>
                    </a:lnTo>
                    <a:lnTo>
                      <a:pt x="4572" y="116"/>
                    </a:lnTo>
                    <a:lnTo>
                      <a:pt x="4579" y="132"/>
                    </a:lnTo>
                    <a:lnTo>
                      <a:pt x="4583" y="151"/>
                    </a:lnTo>
                    <a:lnTo>
                      <a:pt x="4586" y="169"/>
                    </a:lnTo>
                    <a:lnTo>
                      <a:pt x="4587" y="189"/>
                    </a:lnTo>
                    <a:lnTo>
                      <a:pt x="4587" y="5867"/>
                    </a:lnTo>
                    <a:lnTo>
                      <a:pt x="4586" y="5886"/>
                    </a:lnTo>
                    <a:lnTo>
                      <a:pt x="4583" y="5905"/>
                    </a:lnTo>
                    <a:lnTo>
                      <a:pt x="4579" y="5922"/>
                    </a:lnTo>
                    <a:lnTo>
                      <a:pt x="4572" y="5940"/>
                    </a:lnTo>
                    <a:lnTo>
                      <a:pt x="4564" y="5957"/>
                    </a:lnTo>
                    <a:lnTo>
                      <a:pt x="4555" y="5972"/>
                    </a:lnTo>
                    <a:lnTo>
                      <a:pt x="4544" y="5987"/>
                    </a:lnTo>
                    <a:lnTo>
                      <a:pt x="4531" y="6000"/>
                    </a:lnTo>
                    <a:lnTo>
                      <a:pt x="4519" y="6013"/>
                    </a:lnTo>
                    <a:lnTo>
                      <a:pt x="4504" y="6023"/>
                    </a:lnTo>
                    <a:lnTo>
                      <a:pt x="4489" y="6032"/>
                    </a:lnTo>
                    <a:lnTo>
                      <a:pt x="4471" y="6040"/>
                    </a:lnTo>
                    <a:lnTo>
                      <a:pt x="4454" y="6047"/>
                    </a:lnTo>
                    <a:lnTo>
                      <a:pt x="4436" y="6052"/>
                    </a:lnTo>
                    <a:lnTo>
                      <a:pt x="4418" y="6054"/>
                    </a:lnTo>
                    <a:lnTo>
                      <a:pt x="4398" y="6055"/>
                    </a:lnTo>
                    <a:lnTo>
                      <a:pt x="189" y="6055"/>
                    </a:lnTo>
                    <a:lnTo>
                      <a:pt x="170" y="6054"/>
                    </a:lnTo>
                    <a:lnTo>
                      <a:pt x="150" y="6052"/>
                    </a:lnTo>
                    <a:lnTo>
                      <a:pt x="133" y="6047"/>
                    </a:lnTo>
                    <a:lnTo>
                      <a:pt x="116" y="6040"/>
                    </a:lnTo>
                    <a:lnTo>
                      <a:pt x="99" y="6032"/>
                    </a:lnTo>
                    <a:lnTo>
                      <a:pt x="83" y="6023"/>
                    </a:lnTo>
                    <a:lnTo>
                      <a:pt x="69" y="6013"/>
                    </a:lnTo>
                    <a:lnTo>
                      <a:pt x="56" y="6000"/>
                    </a:lnTo>
                    <a:lnTo>
                      <a:pt x="43" y="5987"/>
                    </a:lnTo>
                    <a:lnTo>
                      <a:pt x="32" y="5972"/>
                    </a:lnTo>
                    <a:lnTo>
                      <a:pt x="23" y="5957"/>
                    </a:lnTo>
                    <a:lnTo>
                      <a:pt x="15" y="5940"/>
                    </a:lnTo>
                    <a:lnTo>
                      <a:pt x="8" y="5922"/>
                    </a:lnTo>
                    <a:lnTo>
                      <a:pt x="3" y="5905"/>
                    </a:lnTo>
                    <a:lnTo>
                      <a:pt x="1" y="5886"/>
                    </a:lnTo>
                    <a:lnTo>
                      <a:pt x="0" y="5867"/>
                    </a:lnTo>
                    <a:lnTo>
                      <a:pt x="0" y="189"/>
                    </a:lnTo>
                    <a:lnTo>
                      <a:pt x="1" y="169"/>
                    </a:lnTo>
                    <a:lnTo>
                      <a:pt x="3" y="151"/>
                    </a:lnTo>
                    <a:lnTo>
                      <a:pt x="8" y="132"/>
                    </a:lnTo>
                    <a:lnTo>
                      <a:pt x="15" y="116"/>
                    </a:lnTo>
                    <a:lnTo>
                      <a:pt x="23" y="99"/>
                    </a:lnTo>
                    <a:lnTo>
                      <a:pt x="32" y="83"/>
                    </a:lnTo>
                    <a:lnTo>
                      <a:pt x="43" y="68"/>
                    </a:lnTo>
                    <a:lnTo>
                      <a:pt x="56" y="56"/>
                    </a:lnTo>
                    <a:lnTo>
                      <a:pt x="69" y="43"/>
                    </a:lnTo>
                    <a:lnTo>
                      <a:pt x="83" y="33"/>
                    </a:lnTo>
                    <a:lnTo>
                      <a:pt x="99" y="23"/>
                    </a:lnTo>
                    <a:lnTo>
                      <a:pt x="116" y="15"/>
                    </a:lnTo>
                    <a:lnTo>
                      <a:pt x="133" y="8"/>
                    </a:lnTo>
                    <a:lnTo>
                      <a:pt x="150" y="4"/>
                    </a:lnTo>
                    <a:lnTo>
                      <a:pt x="170" y="1"/>
                    </a:lnTo>
                    <a:lnTo>
                      <a:pt x="189" y="0"/>
                    </a:lnTo>
                    <a:close/>
                  </a:path>
                </a:pathLst>
              </a:custGeom>
              <a:solidFill>
                <a:schemeClr val="tx1"/>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17" name="Rectangle 68">
                <a:extLst>
                  <a:ext uri="{FF2B5EF4-FFF2-40B4-BE49-F238E27FC236}">
                    <a16:creationId xmlns:a16="http://schemas.microsoft.com/office/drawing/2014/main" xmlns="" id="{5FD84CE1-F192-430F-8A7B-5179CFC8813A}"/>
                  </a:ext>
                </a:extLst>
              </p:cNvPr>
              <p:cNvSpPr>
                <a:spLocks noChangeArrowheads="1"/>
              </p:cNvSpPr>
              <p:nvPr/>
            </p:nvSpPr>
            <p:spPr bwMode="auto">
              <a:xfrm>
                <a:off x="3769722" y="3531362"/>
                <a:ext cx="1101763" cy="1470985"/>
              </a:xfrm>
              <a:prstGeom prst="rect">
                <a:avLst/>
              </a:pr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18" name="Rectangle 69">
                <a:extLst>
                  <a:ext uri="{FF2B5EF4-FFF2-40B4-BE49-F238E27FC236}">
                    <a16:creationId xmlns:a16="http://schemas.microsoft.com/office/drawing/2014/main" xmlns="" id="{A820D6D3-D1EB-41CE-A059-AB056FB2861D}"/>
                  </a:ext>
                </a:extLst>
              </p:cNvPr>
              <p:cNvSpPr>
                <a:spLocks noChangeArrowheads="1"/>
              </p:cNvSpPr>
              <p:nvPr/>
            </p:nvSpPr>
            <p:spPr bwMode="auto">
              <a:xfrm>
                <a:off x="3769722" y="3531362"/>
                <a:ext cx="1101763" cy="34209"/>
              </a:xfrm>
              <a:prstGeom prst="rect">
                <a:avLst/>
              </a:prstGeom>
              <a:solidFill>
                <a:schemeClr val="bg1">
                  <a:lumMod val="9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19" name="Freeform 91">
                <a:extLst>
                  <a:ext uri="{FF2B5EF4-FFF2-40B4-BE49-F238E27FC236}">
                    <a16:creationId xmlns:a16="http://schemas.microsoft.com/office/drawing/2014/main" xmlns="" id="{9D77546D-5CFF-4DF1-B2FA-4A2C7D39FD81}"/>
                  </a:ext>
                </a:extLst>
              </p:cNvPr>
              <p:cNvSpPr>
                <a:spLocks/>
              </p:cNvSpPr>
              <p:nvPr/>
            </p:nvSpPr>
            <p:spPr bwMode="auto">
              <a:xfrm>
                <a:off x="4823121" y="3539619"/>
                <a:ext cx="37747" cy="17695"/>
              </a:xfrm>
              <a:custGeom>
                <a:avLst/>
                <a:gdLst>
                  <a:gd name="T0" fmla="*/ 14 w 128"/>
                  <a:gd name="T1" fmla="*/ 0 h 61"/>
                  <a:gd name="T2" fmla="*/ 114 w 128"/>
                  <a:gd name="T3" fmla="*/ 0 h 61"/>
                  <a:gd name="T4" fmla="*/ 118 w 128"/>
                  <a:gd name="T5" fmla="*/ 1 h 61"/>
                  <a:gd name="T6" fmla="*/ 123 w 128"/>
                  <a:gd name="T7" fmla="*/ 4 h 61"/>
                  <a:gd name="T8" fmla="*/ 127 w 128"/>
                  <a:gd name="T9" fmla="*/ 8 h 61"/>
                  <a:gd name="T10" fmla="*/ 128 w 128"/>
                  <a:gd name="T11" fmla="*/ 13 h 61"/>
                  <a:gd name="T12" fmla="*/ 128 w 128"/>
                  <a:gd name="T13" fmla="*/ 49 h 61"/>
                  <a:gd name="T14" fmla="*/ 127 w 128"/>
                  <a:gd name="T15" fmla="*/ 53 h 61"/>
                  <a:gd name="T16" fmla="*/ 123 w 128"/>
                  <a:gd name="T17" fmla="*/ 58 h 61"/>
                  <a:gd name="T18" fmla="*/ 118 w 128"/>
                  <a:gd name="T19" fmla="*/ 60 h 61"/>
                  <a:gd name="T20" fmla="*/ 114 w 128"/>
                  <a:gd name="T21" fmla="*/ 61 h 61"/>
                  <a:gd name="T22" fmla="*/ 14 w 128"/>
                  <a:gd name="T23" fmla="*/ 61 h 61"/>
                  <a:gd name="T24" fmla="*/ 8 w 128"/>
                  <a:gd name="T25" fmla="*/ 60 h 61"/>
                  <a:gd name="T26" fmla="*/ 5 w 128"/>
                  <a:gd name="T27" fmla="*/ 58 h 61"/>
                  <a:gd name="T28" fmla="*/ 1 w 128"/>
                  <a:gd name="T29" fmla="*/ 53 h 61"/>
                  <a:gd name="T30" fmla="*/ 0 w 128"/>
                  <a:gd name="T31" fmla="*/ 49 h 61"/>
                  <a:gd name="T32" fmla="*/ 0 w 128"/>
                  <a:gd name="T33" fmla="*/ 13 h 61"/>
                  <a:gd name="T34" fmla="*/ 1 w 128"/>
                  <a:gd name="T35" fmla="*/ 8 h 61"/>
                  <a:gd name="T36" fmla="*/ 5 w 128"/>
                  <a:gd name="T37" fmla="*/ 4 h 61"/>
                  <a:gd name="T38" fmla="*/ 8 w 128"/>
                  <a:gd name="T39" fmla="*/ 1 h 61"/>
                  <a:gd name="T40" fmla="*/ 14 w 128"/>
                  <a:gd name="T4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61">
                    <a:moveTo>
                      <a:pt x="14" y="0"/>
                    </a:moveTo>
                    <a:lnTo>
                      <a:pt x="114" y="0"/>
                    </a:lnTo>
                    <a:lnTo>
                      <a:pt x="118" y="1"/>
                    </a:lnTo>
                    <a:lnTo>
                      <a:pt x="123" y="4"/>
                    </a:lnTo>
                    <a:lnTo>
                      <a:pt x="127" y="8"/>
                    </a:lnTo>
                    <a:lnTo>
                      <a:pt x="128" y="13"/>
                    </a:lnTo>
                    <a:lnTo>
                      <a:pt x="128" y="49"/>
                    </a:lnTo>
                    <a:lnTo>
                      <a:pt x="127" y="53"/>
                    </a:lnTo>
                    <a:lnTo>
                      <a:pt x="123" y="58"/>
                    </a:lnTo>
                    <a:lnTo>
                      <a:pt x="118" y="60"/>
                    </a:lnTo>
                    <a:lnTo>
                      <a:pt x="114" y="61"/>
                    </a:lnTo>
                    <a:lnTo>
                      <a:pt x="14" y="61"/>
                    </a:lnTo>
                    <a:lnTo>
                      <a:pt x="8" y="60"/>
                    </a:lnTo>
                    <a:lnTo>
                      <a:pt x="5" y="58"/>
                    </a:lnTo>
                    <a:lnTo>
                      <a:pt x="1" y="53"/>
                    </a:lnTo>
                    <a:lnTo>
                      <a:pt x="0" y="49"/>
                    </a:lnTo>
                    <a:lnTo>
                      <a:pt x="0" y="13"/>
                    </a:lnTo>
                    <a:lnTo>
                      <a:pt x="1" y="8"/>
                    </a:lnTo>
                    <a:lnTo>
                      <a:pt x="5" y="4"/>
                    </a:lnTo>
                    <a:lnTo>
                      <a:pt x="8" y="1"/>
                    </a:lnTo>
                    <a:lnTo>
                      <a:pt x="14" y="0"/>
                    </a:lnTo>
                    <a:close/>
                  </a:path>
                </a:pathLst>
              </a:custGeom>
              <a:solidFill>
                <a:srgbClr val="4B4B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20" name="Rectangle 92">
                <a:extLst>
                  <a:ext uri="{FF2B5EF4-FFF2-40B4-BE49-F238E27FC236}">
                    <a16:creationId xmlns:a16="http://schemas.microsoft.com/office/drawing/2014/main" xmlns="" id="{D11B7D68-5EF6-4846-81A9-CF7F794A6D5F}"/>
                  </a:ext>
                </a:extLst>
              </p:cNvPr>
              <p:cNvSpPr>
                <a:spLocks noChangeArrowheads="1"/>
              </p:cNvSpPr>
              <p:nvPr/>
            </p:nvSpPr>
            <p:spPr bwMode="auto">
              <a:xfrm>
                <a:off x="4826659" y="3544337"/>
                <a:ext cx="30670" cy="8259"/>
              </a:xfrm>
              <a:prstGeom prst="rect">
                <a:avLst/>
              </a:prstGeom>
              <a:solidFill>
                <a:srgbClr val="92D050"/>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21" name="Rectangle 93">
                <a:extLst>
                  <a:ext uri="{FF2B5EF4-FFF2-40B4-BE49-F238E27FC236}">
                    <a16:creationId xmlns:a16="http://schemas.microsoft.com/office/drawing/2014/main" xmlns="" id="{12E4F22D-8487-4A33-9537-232B2336D945}"/>
                  </a:ext>
                </a:extLst>
              </p:cNvPr>
              <p:cNvSpPr>
                <a:spLocks noChangeArrowheads="1"/>
              </p:cNvSpPr>
              <p:nvPr/>
            </p:nvSpPr>
            <p:spPr bwMode="auto">
              <a:xfrm>
                <a:off x="4860868" y="3544337"/>
                <a:ext cx="3538" cy="8259"/>
              </a:xfrm>
              <a:prstGeom prst="rect">
                <a:avLst/>
              </a:prstGeom>
              <a:solidFill>
                <a:srgbClr val="8486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22" name="Freeform 94">
                <a:extLst>
                  <a:ext uri="{FF2B5EF4-FFF2-40B4-BE49-F238E27FC236}">
                    <a16:creationId xmlns:a16="http://schemas.microsoft.com/office/drawing/2014/main" xmlns="" id="{0EBF7B64-1E29-484C-8939-2A16F7EB4EFE}"/>
                  </a:ext>
                </a:extLst>
              </p:cNvPr>
              <p:cNvSpPr>
                <a:spLocks/>
              </p:cNvSpPr>
              <p:nvPr/>
            </p:nvSpPr>
            <p:spPr bwMode="auto">
              <a:xfrm>
                <a:off x="3799213" y="3557314"/>
                <a:ext cx="4719" cy="4719"/>
              </a:xfrm>
              <a:custGeom>
                <a:avLst/>
                <a:gdLst>
                  <a:gd name="T0" fmla="*/ 8 w 17"/>
                  <a:gd name="T1" fmla="*/ 0 h 17"/>
                  <a:gd name="T2" fmla="*/ 11 w 17"/>
                  <a:gd name="T3" fmla="*/ 2 h 17"/>
                  <a:gd name="T4" fmla="*/ 14 w 17"/>
                  <a:gd name="T5" fmla="*/ 3 h 17"/>
                  <a:gd name="T6" fmla="*/ 15 w 17"/>
                  <a:gd name="T7" fmla="*/ 5 h 17"/>
                  <a:gd name="T8" fmla="*/ 17 w 17"/>
                  <a:gd name="T9" fmla="*/ 9 h 17"/>
                  <a:gd name="T10" fmla="*/ 15 w 17"/>
                  <a:gd name="T11" fmla="*/ 12 h 17"/>
                  <a:gd name="T12" fmla="*/ 14 w 17"/>
                  <a:gd name="T13" fmla="*/ 14 h 17"/>
                  <a:gd name="T14" fmla="*/ 11 w 17"/>
                  <a:gd name="T15" fmla="*/ 16 h 17"/>
                  <a:gd name="T16" fmla="*/ 8 w 17"/>
                  <a:gd name="T17" fmla="*/ 17 h 17"/>
                  <a:gd name="T18" fmla="*/ 5 w 17"/>
                  <a:gd name="T19" fmla="*/ 16 h 17"/>
                  <a:gd name="T20" fmla="*/ 3 w 17"/>
                  <a:gd name="T21" fmla="*/ 14 h 17"/>
                  <a:gd name="T22" fmla="*/ 0 w 17"/>
                  <a:gd name="T23" fmla="*/ 12 h 17"/>
                  <a:gd name="T24" fmla="*/ 0 w 17"/>
                  <a:gd name="T25" fmla="*/ 9 h 17"/>
                  <a:gd name="T26" fmla="*/ 0 w 17"/>
                  <a:gd name="T27" fmla="*/ 5 h 17"/>
                  <a:gd name="T28" fmla="*/ 3 w 17"/>
                  <a:gd name="T29" fmla="*/ 3 h 17"/>
                  <a:gd name="T30" fmla="*/ 5 w 17"/>
                  <a:gd name="T31" fmla="*/ 2 h 17"/>
                  <a:gd name="T32" fmla="*/ 8 w 17"/>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8" y="0"/>
                    </a:moveTo>
                    <a:lnTo>
                      <a:pt x="11" y="2"/>
                    </a:lnTo>
                    <a:lnTo>
                      <a:pt x="14" y="3"/>
                    </a:lnTo>
                    <a:lnTo>
                      <a:pt x="15" y="5"/>
                    </a:lnTo>
                    <a:lnTo>
                      <a:pt x="17" y="9"/>
                    </a:lnTo>
                    <a:lnTo>
                      <a:pt x="15" y="12"/>
                    </a:lnTo>
                    <a:lnTo>
                      <a:pt x="14" y="14"/>
                    </a:lnTo>
                    <a:lnTo>
                      <a:pt x="11" y="16"/>
                    </a:lnTo>
                    <a:lnTo>
                      <a:pt x="8" y="17"/>
                    </a:lnTo>
                    <a:lnTo>
                      <a:pt x="5" y="16"/>
                    </a:lnTo>
                    <a:lnTo>
                      <a:pt x="3" y="14"/>
                    </a:lnTo>
                    <a:lnTo>
                      <a:pt x="0" y="12"/>
                    </a:lnTo>
                    <a:lnTo>
                      <a:pt x="0" y="9"/>
                    </a:lnTo>
                    <a:lnTo>
                      <a:pt x="0" y="5"/>
                    </a:lnTo>
                    <a:lnTo>
                      <a:pt x="3" y="3"/>
                    </a:lnTo>
                    <a:lnTo>
                      <a:pt x="5" y="2"/>
                    </a:lnTo>
                    <a:lnTo>
                      <a:pt x="8" y="0"/>
                    </a:lnTo>
                    <a:close/>
                  </a:path>
                </a:pathLst>
              </a:custGeom>
              <a:solidFill>
                <a:schemeClr val="tx1">
                  <a:lumMod val="75000"/>
                  <a:lumOff val="2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23" name="Freeform 95">
                <a:extLst>
                  <a:ext uri="{FF2B5EF4-FFF2-40B4-BE49-F238E27FC236}">
                    <a16:creationId xmlns:a16="http://schemas.microsoft.com/office/drawing/2014/main" xmlns="" id="{6115EA96-2938-4512-A7CE-C9B126EFF5D6}"/>
                  </a:ext>
                </a:extLst>
              </p:cNvPr>
              <p:cNvSpPr>
                <a:spLocks/>
              </p:cNvSpPr>
              <p:nvPr/>
            </p:nvSpPr>
            <p:spPr bwMode="auto">
              <a:xfrm>
                <a:off x="3796853" y="3552594"/>
                <a:ext cx="9437" cy="4719"/>
              </a:xfrm>
              <a:custGeom>
                <a:avLst/>
                <a:gdLst>
                  <a:gd name="T0" fmla="*/ 0 w 34"/>
                  <a:gd name="T1" fmla="*/ 11 h 14"/>
                  <a:gd name="T2" fmla="*/ 4 w 34"/>
                  <a:gd name="T3" fmla="*/ 6 h 14"/>
                  <a:gd name="T4" fmla="*/ 7 w 34"/>
                  <a:gd name="T5" fmla="*/ 4 h 14"/>
                  <a:gd name="T6" fmla="*/ 12 w 34"/>
                  <a:gd name="T7" fmla="*/ 1 h 14"/>
                  <a:gd name="T8" fmla="*/ 17 w 34"/>
                  <a:gd name="T9" fmla="*/ 0 h 14"/>
                  <a:gd name="T10" fmla="*/ 22 w 34"/>
                  <a:gd name="T11" fmla="*/ 1 h 14"/>
                  <a:gd name="T12" fmla="*/ 27 w 34"/>
                  <a:gd name="T13" fmla="*/ 3 h 14"/>
                  <a:gd name="T14" fmla="*/ 31 w 34"/>
                  <a:gd name="T15" fmla="*/ 6 h 14"/>
                  <a:gd name="T16" fmla="*/ 34 w 34"/>
                  <a:gd name="T17" fmla="*/ 10 h 14"/>
                  <a:gd name="T18" fmla="*/ 28 w 34"/>
                  <a:gd name="T19" fmla="*/ 14 h 14"/>
                  <a:gd name="T20" fmla="*/ 27 w 34"/>
                  <a:gd name="T21" fmla="*/ 11 h 14"/>
                  <a:gd name="T22" fmla="*/ 23 w 34"/>
                  <a:gd name="T23" fmla="*/ 10 h 14"/>
                  <a:gd name="T24" fmla="*/ 21 w 34"/>
                  <a:gd name="T25" fmla="*/ 8 h 14"/>
                  <a:gd name="T26" fmla="*/ 17 w 34"/>
                  <a:gd name="T27" fmla="*/ 7 h 14"/>
                  <a:gd name="T28" fmla="*/ 14 w 34"/>
                  <a:gd name="T29" fmla="*/ 8 h 14"/>
                  <a:gd name="T30" fmla="*/ 11 w 34"/>
                  <a:gd name="T31" fmla="*/ 10 h 14"/>
                  <a:gd name="T32" fmla="*/ 8 w 34"/>
                  <a:gd name="T33" fmla="*/ 12 h 14"/>
                  <a:gd name="T34" fmla="*/ 6 w 34"/>
                  <a:gd name="T35" fmla="*/ 14 h 14"/>
                  <a:gd name="T36" fmla="*/ 0 w 34"/>
                  <a:gd name="T3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14">
                    <a:moveTo>
                      <a:pt x="0" y="11"/>
                    </a:moveTo>
                    <a:lnTo>
                      <a:pt x="4" y="6"/>
                    </a:lnTo>
                    <a:lnTo>
                      <a:pt x="7" y="4"/>
                    </a:lnTo>
                    <a:lnTo>
                      <a:pt x="12" y="1"/>
                    </a:lnTo>
                    <a:lnTo>
                      <a:pt x="17" y="0"/>
                    </a:lnTo>
                    <a:lnTo>
                      <a:pt x="22" y="1"/>
                    </a:lnTo>
                    <a:lnTo>
                      <a:pt x="27" y="3"/>
                    </a:lnTo>
                    <a:lnTo>
                      <a:pt x="31" y="6"/>
                    </a:lnTo>
                    <a:lnTo>
                      <a:pt x="34" y="10"/>
                    </a:lnTo>
                    <a:lnTo>
                      <a:pt x="28" y="14"/>
                    </a:lnTo>
                    <a:lnTo>
                      <a:pt x="27" y="11"/>
                    </a:lnTo>
                    <a:lnTo>
                      <a:pt x="23" y="10"/>
                    </a:lnTo>
                    <a:lnTo>
                      <a:pt x="21" y="8"/>
                    </a:lnTo>
                    <a:lnTo>
                      <a:pt x="17" y="7"/>
                    </a:lnTo>
                    <a:lnTo>
                      <a:pt x="14" y="8"/>
                    </a:lnTo>
                    <a:lnTo>
                      <a:pt x="11" y="10"/>
                    </a:lnTo>
                    <a:lnTo>
                      <a:pt x="8" y="12"/>
                    </a:lnTo>
                    <a:lnTo>
                      <a:pt x="6" y="14"/>
                    </a:lnTo>
                    <a:lnTo>
                      <a:pt x="0" y="11"/>
                    </a:lnTo>
                    <a:close/>
                  </a:path>
                </a:pathLst>
              </a:custGeom>
              <a:solidFill>
                <a:schemeClr val="tx1">
                  <a:lumMod val="75000"/>
                  <a:lumOff val="2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24" name="Freeform 96">
                <a:extLst>
                  <a:ext uri="{FF2B5EF4-FFF2-40B4-BE49-F238E27FC236}">
                    <a16:creationId xmlns:a16="http://schemas.microsoft.com/office/drawing/2014/main" xmlns="" id="{EEBDD8FC-2BCE-4AB9-A154-1E2CBFCF8CBE}"/>
                  </a:ext>
                </a:extLst>
              </p:cNvPr>
              <p:cNvSpPr>
                <a:spLocks/>
              </p:cNvSpPr>
              <p:nvPr/>
            </p:nvSpPr>
            <p:spPr bwMode="auto">
              <a:xfrm>
                <a:off x="3792134" y="3546697"/>
                <a:ext cx="18874" cy="7077"/>
              </a:xfrm>
              <a:custGeom>
                <a:avLst/>
                <a:gdLst>
                  <a:gd name="T0" fmla="*/ 0 w 62"/>
                  <a:gd name="T1" fmla="*/ 18 h 22"/>
                  <a:gd name="T2" fmla="*/ 4 w 62"/>
                  <a:gd name="T3" fmla="*/ 14 h 22"/>
                  <a:gd name="T4" fmla="*/ 6 w 62"/>
                  <a:gd name="T5" fmla="*/ 11 h 22"/>
                  <a:gd name="T6" fmla="*/ 9 w 62"/>
                  <a:gd name="T7" fmla="*/ 9 h 22"/>
                  <a:gd name="T8" fmla="*/ 14 w 62"/>
                  <a:gd name="T9" fmla="*/ 5 h 22"/>
                  <a:gd name="T10" fmla="*/ 18 w 62"/>
                  <a:gd name="T11" fmla="*/ 4 h 22"/>
                  <a:gd name="T12" fmla="*/ 22 w 62"/>
                  <a:gd name="T13" fmla="*/ 3 h 22"/>
                  <a:gd name="T14" fmla="*/ 27 w 62"/>
                  <a:gd name="T15" fmla="*/ 2 h 22"/>
                  <a:gd name="T16" fmla="*/ 31 w 62"/>
                  <a:gd name="T17" fmla="*/ 0 h 22"/>
                  <a:gd name="T18" fmla="*/ 41 w 62"/>
                  <a:gd name="T19" fmla="*/ 2 h 22"/>
                  <a:gd name="T20" fmla="*/ 49 w 62"/>
                  <a:gd name="T21" fmla="*/ 5 h 22"/>
                  <a:gd name="T22" fmla="*/ 56 w 62"/>
                  <a:gd name="T23" fmla="*/ 11 h 22"/>
                  <a:gd name="T24" fmla="*/ 62 w 62"/>
                  <a:gd name="T25" fmla="*/ 18 h 22"/>
                  <a:gd name="T26" fmla="*/ 56 w 62"/>
                  <a:gd name="T27" fmla="*/ 21 h 22"/>
                  <a:gd name="T28" fmla="*/ 51 w 62"/>
                  <a:gd name="T29" fmla="*/ 15 h 22"/>
                  <a:gd name="T30" fmla="*/ 45 w 62"/>
                  <a:gd name="T31" fmla="*/ 12 h 22"/>
                  <a:gd name="T32" fmla="*/ 38 w 62"/>
                  <a:gd name="T33" fmla="*/ 9 h 22"/>
                  <a:gd name="T34" fmla="*/ 31 w 62"/>
                  <a:gd name="T35" fmla="*/ 9 h 22"/>
                  <a:gd name="T36" fmla="*/ 25 w 62"/>
                  <a:gd name="T37" fmla="*/ 9 h 22"/>
                  <a:gd name="T38" fmla="*/ 18 w 62"/>
                  <a:gd name="T39" fmla="*/ 12 h 22"/>
                  <a:gd name="T40" fmla="*/ 12 w 62"/>
                  <a:gd name="T41" fmla="*/ 17 h 22"/>
                  <a:gd name="T42" fmla="*/ 7 w 62"/>
                  <a:gd name="T43" fmla="*/ 22 h 22"/>
                  <a:gd name="T44" fmla="*/ 0 w 62"/>
                  <a:gd name="T45"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22">
                    <a:moveTo>
                      <a:pt x="0" y="18"/>
                    </a:moveTo>
                    <a:lnTo>
                      <a:pt x="4" y="14"/>
                    </a:lnTo>
                    <a:lnTo>
                      <a:pt x="6" y="11"/>
                    </a:lnTo>
                    <a:lnTo>
                      <a:pt x="9" y="9"/>
                    </a:lnTo>
                    <a:lnTo>
                      <a:pt x="14" y="5"/>
                    </a:lnTo>
                    <a:lnTo>
                      <a:pt x="18" y="4"/>
                    </a:lnTo>
                    <a:lnTo>
                      <a:pt x="22" y="3"/>
                    </a:lnTo>
                    <a:lnTo>
                      <a:pt x="27" y="2"/>
                    </a:lnTo>
                    <a:lnTo>
                      <a:pt x="31" y="0"/>
                    </a:lnTo>
                    <a:lnTo>
                      <a:pt x="41" y="2"/>
                    </a:lnTo>
                    <a:lnTo>
                      <a:pt x="49" y="5"/>
                    </a:lnTo>
                    <a:lnTo>
                      <a:pt x="56" y="11"/>
                    </a:lnTo>
                    <a:lnTo>
                      <a:pt x="62" y="18"/>
                    </a:lnTo>
                    <a:lnTo>
                      <a:pt x="56" y="21"/>
                    </a:lnTo>
                    <a:lnTo>
                      <a:pt x="51" y="15"/>
                    </a:lnTo>
                    <a:lnTo>
                      <a:pt x="45" y="12"/>
                    </a:lnTo>
                    <a:lnTo>
                      <a:pt x="38" y="9"/>
                    </a:lnTo>
                    <a:lnTo>
                      <a:pt x="31" y="9"/>
                    </a:lnTo>
                    <a:lnTo>
                      <a:pt x="25" y="9"/>
                    </a:lnTo>
                    <a:lnTo>
                      <a:pt x="18" y="12"/>
                    </a:lnTo>
                    <a:lnTo>
                      <a:pt x="12" y="17"/>
                    </a:lnTo>
                    <a:lnTo>
                      <a:pt x="7" y="22"/>
                    </a:lnTo>
                    <a:lnTo>
                      <a:pt x="0" y="18"/>
                    </a:lnTo>
                    <a:close/>
                  </a:path>
                </a:pathLst>
              </a:custGeom>
              <a:solidFill>
                <a:schemeClr val="tx1">
                  <a:lumMod val="75000"/>
                  <a:lumOff val="2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25" name="Freeform 97">
                <a:extLst>
                  <a:ext uri="{FF2B5EF4-FFF2-40B4-BE49-F238E27FC236}">
                    <a16:creationId xmlns:a16="http://schemas.microsoft.com/office/drawing/2014/main" xmlns="" id="{F4D94F9C-A7A5-4CF6-BEC1-FE0178D26F8F}"/>
                  </a:ext>
                </a:extLst>
              </p:cNvPr>
              <p:cNvSpPr>
                <a:spLocks/>
              </p:cNvSpPr>
              <p:nvPr/>
            </p:nvSpPr>
            <p:spPr bwMode="auto">
              <a:xfrm>
                <a:off x="3788596" y="3540799"/>
                <a:ext cx="25952" cy="8259"/>
              </a:xfrm>
              <a:custGeom>
                <a:avLst/>
                <a:gdLst>
                  <a:gd name="T0" fmla="*/ 0 w 88"/>
                  <a:gd name="T1" fmla="*/ 24 h 28"/>
                  <a:gd name="T2" fmla="*/ 4 w 88"/>
                  <a:gd name="T3" fmla="*/ 18 h 28"/>
                  <a:gd name="T4" fmla="*/ 9 w 88"/>
                  <a:gd name="T5" fmla="*/ 14 h 28"/>
                  <a:gd name="T6" fmla="*/ 13 w 88"/>
                  <a:gd name="T7" fmla="*/ 10 h 28"/>
                  <a:gd name="T8" fmla="*/ 19 w 88"/>
                  <a:gd name="T9" fmla="*/ 6 h 28"/>
                  <a:gd name="T10" fmla="*/ 25 w 88"/>
                  <a:gd name="T11" fmla="*/ 3 h 28"/>
                  <a:gd name="T12" fmla="*/ 32 w 88"/>
                  <a:gd name="T13" fmla="*/ 1 h 28"/>
                  <a:gd name="T14" fmla="*/ 38 w 88"/>
                  <a:gd name="T15" fmla="*/ 0 h 28"/>
                  <a:gd name="T16" fmla="*/ 44 w 88"/>
                  <a:gd name="T17" fmla="*/ 0 h 28"/>
                  <a:gd name="T18" fmla="*/ 51 w 88"/>
                  <a:gd name="T19" fmla="*/ 0 h 28"/>
                  <a:gd name="T20" fmla="*/ 57 w 88"/>
                  <a:gd name="T21" fmla="*/ 1 h 28"/>
                  <a:gd name="T22" fmla="*/ 63 w 88"/>
                  <a:gd name="T23" fmla="*/ 3 h 28"/>
                  <a:gd name="T24" fmla="*/ 69 w 88"/>
                  <a:gd name="T25" fmla="*/ 6 h 28"/>
                  <a:gd name="T26" fmla="*/ 75 w 88"/>
                  <a:gd name="T27" fmla="*/ 9 h 28"/>
                  <a:gd name="T28" fmla="*/ 79 w 88"/>
                  <a:gd name="T29" fmla="*/ 14 h 28"/>
                  <a:gd name="T30" fmla="*/ 84 w 88"/>
                  <a:gd name="T31" fmla="*/ 18 h 28"/>
                  <a:gd name="T32" fmla="*/ 88 w 88"/>
                  <a:gd name="T33" fmla="*/ 23 h 28"/>
                  <a:gd name="T34" fmla="*/ 82 w 88"/>
                  <a:gd name="T35" fmla="*/ 28 h 28"/>
                  <a:gd name="T36" fmla="*/ 78 w 88"/>
                  <a:gd name="T37" fmla="*/ 23 h 28"/>
                  <a:gd name="T38" fmla="*/ 75 w 88"/>
                  <a:gd name="T39" fmla="*/ 18 h 28"/>
                  <a:gd name="T40" fmla="*/ 70 w 88"/>
                  <a:gd name="T41" fmla="*/ 15 h 28"/>
                  <a:gd name="T42" fmla="*/ 65 w 88"/>
                  <a:gd name="T43" fmla="*/ 12 h 28"/>
                  <a:gd name="T44" fmla="*/ 61 w 88"/>
                  <a:gd name="T45" fmla="*/ 9 h 28"/>
                  <a:gd name="T46" fmla="*/ 56 w 88"/>
                  <a:gd name="T47" fmla="*/ 8 h 28"/>
                  <a:gd name="T48" fmla="*/ 50 w 88"/>
                  <a:gd name="T49" fmla="*/ 7 h 28"/>
                  <a:gd name="T50" fmla="*/ 44 w 88"/>
                  <a:gd name="T51" fmla="*/ 7 h 28"/>
                  <a:gd name="T52" fmla="*/ 39 w 88"/>
                  <a:gd name="T53" fmla="*/ 7 h 28"/>
                  <a:gd name="T54" fmla="*/ 33 w 88"/>
                  <a:gd name="T55" fmla="*/ 8 h 28"/>
                  <a:gd name="T56" fmla="*/ 28 w 88"/>
                  <a:gd name="T57" fmla="*/ 10 h 28"/>
                  <a:gd name="T58" fmla="*/ 22 w 88"/>
                  <a:gd name="T59" fmla="*/ 12 h 28"/>
                  <a:gd name="T60" fmla="*/ 18 w 88"/>
                  <a:gd name="T61" fmla="*/ 15 h 28"/>
                  <a:gd name="T62" fmla="*/ 13 w 88"/>
                  <a:gd name="T63" fmla="*/ 19 h 28"/>
                  <a:gd name="T64" fmla="*/ 10 w 88"/>
                  <a:gd name="T65" fmla="*/ 23 h 28"/>
                  <a:gd name="T66" fmla="*/ 6 w 88"/>
                  <a:gd name="T67" fmla="*/ 28 h 28"/>
                  <a:gd name="T68" fmla="*/ 0 w 88"/>
                  <a:gd name="T6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8" h="28">
                    <a:moveTo>
                      <a:pt x="0" y="24"/>
                    </a:moveTo>
                    <a:lnTo>
                      <a:pt x="4" y="18"/>
                    </a:lnTo>
                    <a:lnTo>
                      <a:pt x="9" y="14"/>
                    </a:lnTo>
                    <a:lnTo>
                      <a:pt x="13" y="10"/>
                    </a:lnTo>
                    <a:lnTo>
                      <a:pt x="19" y="6"/>
                    </a:lnTo>
                    <a:lnTo>
                      <a:pt x="25" y="3"/>
                    </a:lnTo>
                    <a:lnTo>
                      <a:pt x="32" y="1"/>
                    </a:lnTo>
                    <a:lnTo>
                      <a:pt x="38" y="0"/>
                    </a:lnTo>
                    <a:lnTo>
                      <a:pt x="44" y="0"/>
                    </a:lnTo>
                    <a:lnTo>
                      <a:pt x="51" y="0"/>
                    </a:lnTo>
                    <a:lnTo>
                      <a:pt x="57" y="1"/>
                    </a:lnTo>
                    <a:lnTo>
                      <a:pt x="63" y="3"/>
                    </a:lnTo>
                    <a:lnTo>
                      <a:pt x="69" y="6"/>
                    </a:lnTo>
                    <a:lnTo>
                      <a:pt x="75" y="9"/>
                    </a:lnTo>
                    <a:lnTo>
                      <a:pt x="79" y="14"/>
                    </a:lnTo>
                    <a:lnTo>
                      <a:pt x="84" y="18"/>
                    </a:lnTo>
                    <a:lnTo>
                      <a:pt x="88" y="23"/>
                    </a:lnTo>
                    <a:lnTo>
                      <a:pt x="82" y="28"/>
                    </a:lnTo>
                    <a:lnTo>
                      <a:pt x="78" y="23"/>
                    </a:lnTo>
                    <a:lnTo>
                      <a:pt x="75" y="18"/>
                    </a:lnTo>
                    <a:lnTo>
                      <a:pt x="70" y="15"/>
                    </a:lnTo>
                    <a:lnTo>
                      <a:pt x="65" y="12"/>
                    </a:lnTo>
                    <a:lnTo>
                      <a:pt x="61" y="9"/>
                    </a:lnTo>
                    <a:lnTo>
                      <a:pt x="56" y="8"/>
                    </a:lnTo>
                    <a:lnTo>
                      <a:pt x="50" y="7"/>
                    </a:lnTo>
                    <a:lnTo>
                      <a:pt x="44" y="7"/>
                    </a:lnTo>
                    <a:lnTo>
                      <a:pt x="39" y="7"/>
                    </a:lnTo>
                    <a:lnTo>
                      <a:pt x="33" y="8"/>
                    </a:lnTo>
                    <a:lnTo>
                      <a:pt x="28" y="10"/>
                    </a:lnTo>
                    <a:lnTo>
                      <a:pt x="22" y="12"/>
                    </a:lnTo>
                    <a:lnTo>
                      <a:pt x="18" y="15"/>
                    </a:lnTo>
                    <a:lnTo>
                      <a:pt x="13" y="19"/>
                    </a:lnTo>
                    <a:lnTo>
                      <a:pt x="10" y="23"/>
                    </a:lnTo>
                    <a:lnTo>
                      <a:pt x="6" y="28"/>
                    </a:lnTo>
                    <a:lnTo>
                      <a:pt x="0" y="24"/>
                    </a:lnTo>
                    <a:close/>
                  </a:path>
                </a:pathLst>
              </a:custGeom>
              <a:solidFill>
                <a:schemeClr val="tx1">
                  <a:lumMod val="75000"/>
                  <a:lumOff val="2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26" name="Freeform 98">
                <a:extLst>
                  <a:ext uri="{FF2B5EF4-FFF2-40B4-BE49-F238E27FC236}">
                    <a16:creationId xmlns:a16="http://schemas.microsoft.com/office/drawing/2014/main" xmlns="" id="{453ADF13-D668-423C-815A-DB68FD2B8305}"/>
                  </a:ext>
                </a:extLst>
              </p:cNvPr>
              <p:cNvSpPr>
                <a:spLocks/>
              </p:cNvSpPr>
              <p:nvPr/>
            </p:nvSpPr>
            <p:spPr bwMode="auto">
              <a:xfrm>
                <a:off x="3785058" y="3534900"/>
                <a:ext cx="33029" cy="10617"/>
              </a:xfrm>
              <a:custGeom>
                <a:avLst/>
                <a:gdLst>
                  <a:gd name="T0" fmla="*/ 0 w 114"/>
                  <a:gd name="T1" fmla="*/ 32 h 36"/>
                  <a:gd name="T2" fmla="*/ 5 w 114"/>
                  <a:gd name="T3" fmla="*/ 25 h 36"/>
                  <a:gd name="T4" fmla="*/ 11 w 114"/>
                  <a:gd name="T5" fmla="*/ 18 h 36"/>
                  <a:gd name="T6" fmla="*/ 17 w 114"/>
                  <a:gd name="T7" fmla="*/ 13 h 36"/>
                  <a:gd name="T8" fmla="*/ 25 w 114"/>
                  <a:gd name="T9" fmla="*/ 8 h 36"/>
                  <a:gd name="T10" fmla="*/ 32 w 114"/>
                  <a:gd name="T11" fmla="*/ 5 h 36"/>
                  <a:gd name="T12" fmla="*/ 40 w 114"/>
                  <a:gd name="T13" fmla="*/ 2 h 36"/>
                  <a:gd name="T14" fmla="*/ 49 w 114"/>
                  <a:gd name="T15" fmla="*/ 0 h 36"/>
                  <a:gd name="T16" fmla="*/ 57 w 114"/>
                  <a:gd name="T17" fmla="*/ 0 h 36"/>
                  <a:gd name="T18" fmla="*/ 66 w 114"/>
                  <a:gd name="T19" fmla="*/ 0 h 36"/>
                  <a:gd name="T20" fmla="*/ 75 w 114"/>
                  <a:gd name="T21" fmla="*/ 2 h 36"/>
                  <a:gd name="T22" fmla="*/ 82 w 114"/>
                  <a:gd name="T23" fmla="*/ 5 h 36"/>
                  <a:gd name="T24" fmla="*/ 90 w 114"/>
                  <a:gd name="T25" fmla="*/ 8 h 36"/>
                  <a:gd name="T26" fmla="*/ 97 w 114"/>
                  <a:gd name="T27" fmla="*/ 13 h 36"/>
                  <a:gd name="T28" fmla="*/ 104 w 114"/>
                  <a:gd name="T29" fmla="*/ 18 h 36"/>
                  <a:gd name="T30" fmla="*/ 110 w 114"/>
                  <a:gd name="T31" fmla="*/ 24 h 36"/>
                  <a:gd name="T32" fmla="*/ 114 w 114"/>
                  <a:gd name="T33" fmla="*/ 31 h 36"/>
                  <a:gd name="T34" fmla="*/ 108 w 114"/>
                  <a:gd name="T35" fmla="*/ 35 h 36"/>
                  <a:gd name="T36" fmla="*/ 104 w 114"/>
                  <a:gd name="T37" fmla="*/ 29 h 36"/>
                  <a:gd name="T38" fmla="*/ 99 w 114"/>
                  <a:gd name="T39" fmla="*/ 23 h 36"/>
                  <a:gd name="T40" fmla="*/ 93 w 114"/>
                  <a:gd name="T41" fmla="*/ 18 h 36"/>
                  <a:gd name="T42" fmla="*/ 86 w 114"/>
                  <a:gd name="T43" fmla="*/ 14 h 36"/>
                  <a:gd name="T44" fmla="*/ 79 w 114"/>
                  <a:gd name="T45" fmla="*/ 11 h 36"/>
                  <a:gd name="T46" fmla="*/ 73 w 114"/>
                  <a:gd name="T47" fmla="*/ 9 h 36"/>
                  <a:gd name="T48" fmla="*/ 66 w 114"/>
                  <a:gd name="T49" fmla="*/ 7 h 36"/>
                  <a:gd name="T50" fmla="*/ 57 w 114"/>
                  <a:gd name="T51" fmla="*/ 7 h 36"/>
                  <a:gd name="T52" fmla="*/ 49 w 114"/>
                  <a:gd name="T53" fmla="*/ 7 h 36"/>
                  <a:gd name="T54" fmla="*/ 42 w 114"/>
                  <a:gd name="T55" fmla="*/ 9 h 36"/>
                  <a:gd name="T56" fmla="*/ 34 w 114"/>
                  <a:gd name="T57" fmla="*/ 11 h 36"/>
                  <a:gd name="T58" fmla="*/ 29 w 114"/>
                  <a:gd name="T59" fmla="*/ 15 h 36"/>
                  <a:gd name="T60" fmla="*/ 22 w 114"/>
                  <a:gd name="T61" fmla="*/ 18 h 36"/>
                  <a:gd name="T62" fmla="*/ 16 w 114"/>
                  <a:gd name="T63" fmla="*/ 24 h 36"/>
                  <a:gd name="T64" fmla="*/ 10 w 114"/>
                  <a:gd name="T65" fmla="*/ 30 h 36"/>
                  <a:gd name="T66" fmla="*/ 7 w 114"/>
                  <a:gd name="T67" fmla="*/ 36 h 36"/>
                  <a:gd name="T68" fmla="*/ 0 w 114"/>
                  <a:gd name="T69"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36">
                    <a:moveTo>
                      <a:pt x="0" y="32"/>
                    </a:moveTo>
                    <a:lnTo>
                      <a:pt x="5" y="25"/>
                    </a:lnTo>
                    <a:lnTo>
                      <a:pt x="11" y="18"/>
                    </a:lnTo>
                    <a:lnTo>
                      <a:pt x="17" y="13"/>
                    </a:lnTo>
                    <a:lnTo>
                      <a:pt x="25" y="8"/>
                    </a:lnTo>
                    <a:lnTo>
                      <a:pt x="32" y="5"/>
                    </a:lnTo>
                    <a:lnTo>
                      <a:pt x="40" y="2"/>
                    </a:lnTo>
                    <a:lnTo>
                      <a:pt x="49" y="0"/>
                    </a:lnTo>
                    <a:lnTo>
                      <a:pt x="57" y="0"/>
                    </a:lnTo>
                    <a:lnTo>
                      <a:pt x="66" y="0"/>
                    </a:lnTo>
                    <a:lnTo>
                      <a:pt x="75" y="2"/>
                    </a:lnTo>
                    <a:lnTo>
                      <a:pt x="82" y="5"/>
                    </a:lnTo>
                    <a:lnTo>
                      <a:pt x="90" y="8"/>
                    </a:lnTo>
                    <a:lnTo>
                      <a:pt x="97" y="13"/>
                    </a:lnTo>
                    <a:lnTo>
                      <a:pt x="104" y="18"/>
                    </a:lnTo>
                    <a:lnTo>
                      <a:pt x="110" y="24"/>
                    </a:lnTo>
                    <a:lnTo>
                      <a:pt x="114" y="31"/>
                    </a:lnTo>
                    <a:lnTo>
                      <a:pt x="108" y="35"/>
                    </a:lnTo>
                    <a:lnTo>
                      <a:pt x="104" y="29"/>
                    </a:lnTo>
                    <a:lnTo>
                      <a:pt x="99" y="23"/>
                    </a:lnTo>
                    <a:lnTo>
                      <a:pt x="93" y="18"/>
                    </a:lnTo>
                    <a:lnTo>
                      <a:pt x="86" y="14"/>
                    </a:lnTo>
                    <a:lnTo>
                      <a:pt x="79" y="11"/>
                    </a:lnTo>
                    <a:lnTo>
                      <a:pt x="73" y="9"/>
                    </a:lnTo>
                    <a:lnTo>
                      <a:pt x="66" y="7"/>
                    </a:lnTo>
                    <a:lnTo>
                      <a:pt x="57" y="7"/>
                    </a:lnTo>
                    <a:lnTo>
                      <a:pt x="49" y="7"/>
                    </a:lnTo>
                    <a:lnTo>
                      <a:pt x="42" y="9"/>
                    </a:lnTo>
                    <a:lnTo>
                      <a:pt x="34" y="11"/>
                    </a:lnTo>
                    <a:lnTo>
                      <a:pt x="29" y="15"/>
                    </a:lnTo>
                    <a:lnTo>
                      <a:pt x="22" y="18"/>
                    </a:lnTo>
                    <a:lnTo>
                      <a:pt x="16" y="24"/>
                    </a:lnTo>
                    <a:lnTo>
                      <a:pt x="10" y="30"/>
                    </a:lnTo>
                    <a:lnTo>
                      <a:pt x="7" y="36"/>
                    </a:lnTo>
                    <a:lnTo>
                      <a:pt x="0" y="32"/>
                    </a:lnTo>
                    <a:close/>
                  </a:path>
                </a:pathLst>
              </a:custGeom>
              <a:solidFill>
                <a:schemeClr val="tx1">
                  <a:lumMod val="75000"/>
                  <a:lumOff val="2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27" name="Freeform 99">
                <a:extLst>
                  <a:ext uri="{FF2B5EF4-FFF2-40B4-BE49-F238E27FC236}">
                    <a16:creationId xmlns:a16="http://schemas.microsoft.com/office/drawing/2014/main" xmlns="" id="{1648AF46-A786-4A8D-AEA9-4B8E093B6569}"/>
                  </a:ext>
                </a:extLst>
              </p:cNvPr>
              <p:cNvSpPr>
                <a:spLocks/>
              </p:cNvSpPr>
              <p:nvPr/>
            </p:nvSpPr>
            <p:spPr bwMode="auto">
              <a:xfrm>
                <a:off x="4267520" y="5034196"/>
                <a:ext cx="94370" cy="95550"/>
              </a:xfrm>
              <a:custGeom>
                <a:avLst/>
                <a:gdLst>
                  <a:gd name="T0" fmla="*/ 177 w 321"/>
                  <a:gd name="T1" fmla="*/ 1 h 322"/>
                  <a:gd name="T2" fmla="*/ 208 w 321"/>
                  <a:gd name="T3" fmla="*/ 7 h 322"/>
                  <a:gd name="T4" fmla="*/ 237 w 321"/>
                  <a:gd name="T5" fmla="*/ 20 h 322"/>
                  <a:gd name="T6" fmla="*/ 262 w 321"/>
                  <a:gd name="T7" fmla="*/ 37 h 322"/>
                  <a:gd name="T8" fmla="*/ 284 w 321"/>
                  <a:gd name="T9" fmla="*/ 59 h 322"/>
                  <a:gd name="T10" fmla="*/ 302 w 321"/>
                  <a:gd name="T11" fmla="*/ 84 h 322"/>
                  <a:gd name="T12" fmla="*/ 314 w 321"/>
                  <a:gd name="T13" fmla="*/ 113 h 322"/>
                  <a:gd name="T14" fmla="*/ 320 w 321"/>
                  <a:gd name="T15" fmla="*/ 145 h 322"/>
                  <a:gd name="T16" fmla="*/ 320 w 321"/>
                  <a:gd name="T17" fmla="*/ 177 h 322"/>
                  <a:gd name="T18" fmla="*/ 314 w 321"/>
                  <a:gd name="T19" fmla="*/ 208 h 322"/>
                  <a:gd name="T20" fmla="*/ 302 w 321"/>
                  <a:gd name="T21" fmla="*/ 237 h 322"/>
                  <a:gd name="T22" fmla="*/ 284 w 321"/>
                  <a:gd name="T23" fmla="*/ 264 h 322"/>
                  <a:gd name="T24" fmla="*/ 262 w 321"/>
                  <a:gd name="T25" fmla="*/ 285 h 322"/>
                  <a:gd name="T26" fmla="*/ 237 w 321"/>
                  <a:gd name="T27" fmla="*/ 302 h 322"/>
                  <a:gd name="T28" fmla="*/ 208 w 321"/>
                  <a:gd name="T29" fmla="*/ 315 h 322"/>
                  <a:gd name="T30" fmla="*/ 177 w 321"/>
                  <a:gd name="T31" fmla="*/ 321 h 322"/>
                  <a:gd name="T32" fmla="*/ 144 w 321"/>
                  <a:gd name="T33" fmla="*/ 321 h 322"/>
                  <a:gd name="T34" fmla="*/ 113 w 321"/>
                  <a:gd name="T35" fmla="*/ 315 h 322"/>
                  <a:gd name="T36" fmla="*/ 84 w 321"/>
                  <a:gd name="T37" fmla="*/ 302 h 322"/>
                  <a:gd name="T38" fmla="*/ 59 w 321"/>
                  <a:gd name="T39" fmla="*/ 285 h 322"/>
                  <a:gd name="T40" fmla="*/ 37 w 321"/>
                  <a:gd name="T41" fmla="*/ 264 h 322"/>
                  <a:gd name="T42" fmla="*/ 19 w 321"/>
                  <a:gd name="T43" fmla="*/ 237 h 322"/>
                  <a:gd name="T44" fmla="*/ 6 w 321"/>
                  <a:gd name="T45" fmla="*/ 208 h 322"/>
                  <a:gd name="T46" fmla="*/ 1 w 321"/>
                  <a:gd name="T47" fmla="*/ 177 h 322"/>
                  <a:gd name="T48" fmla="*/ 1 w 321"/>
                  <a:gd name="T49" fmla="*/ 145 h 322"/>
                  <a:gd name="T50" fmla="*/ 6 w 321"/>
                  <a:gd name="T51" fmla="*/ 113 h 322"/>
                  <a:gd name="T52" fmla="*/ 19 w 321"/>
                  <a:gd name="T53" fmla="*/ 84 h 322"/>
                  <a:gd name="T54" fmla="*/ 37 w 321"/>
                  <a:gd name="T55" fmla="*/ 59 h 322"/>
                  <a:gd name="T56" fmla="*/ 59 w 321"/>
                  <a:gd name="T57" fmla="*/ 37 h 322"/>
                  <a:gd name="T58" fmla="*/ 84 w 321"/>
                  <a:gd name="T59" fmla="*/ 20 h 322"/>
                  <a:gd name="T60" fmla="*/ 113 w 321"/>
                  <a:gd name="T61" fmla="*/ 7 h 322"/>
                  <a:gd name="T62" fmla="*/ 144 w 321"/>
                  <a:gd name="T63" fmla="*/ 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1" h="322">
                    <a:moveTo>
                      <a:pt x="160" y="0"/>
                    </a:moveTo>
                    <a:lnTo>
                      <a:pt x="177" y="1"/>
                    </a:lnTo>
                    <a:lnTo>
                      <a:pt x="193" y="3"/>
                    </a:lnTo>
                    <a:lnTo>
                      <a:pt x="208" y="7"/>
                    </a:lnTo>
                    <a:lnTo>
                      <a:pt x="223" y="13"/>
                    </a:lnTo>
                    <a:lnTo>
                      <a:pt x="237" y="20"/>
                    </a:lnTo>
                    <a:lnTo>
                      <a:pt x="251" y="28"/>
                    </a:lnTo>
                    <a:lnTo>
                      <a:pt x="262" y="37"/>
                    </a:lnTo>
                    <a:lnTo>
                      <a:pt x="274" y="47"/>
                    </a:lnTo>
                    <a:lnTo>
                      <a:pt x="284" y="59"/>
                    </a:lnTo>
                    <a:lnTo>
                      <a:pt x="294" y="71"/>
                    </a:lnTo>
                    <a:lnTo>
                      <a:pt x="302" y="84"/>
                    </a:lnTo>
                    <a:lnTo>
                      <a:pt x="309" y="98"/>
                    </a:lnTo>
                    <a:lnTo>
                      <a:pt x="314" y="113"/>
                    </a:lnTo>
                    <a:lnTo>
                      <a:pt x="318" y="128"/>
                    </a:lnTo>
                    <a:lnTo>
                      <a:pt x="320" y="145"/>
                    </a:lnTo>
                    <a:lnTo>
                      <a:pt x="321" y="161"/>
                    </a:lnTo>
                    <a:lnTo>
                      <a:pt x="320" y="177"/>
                    </a:lnTo>
                    <a:lnTo>
                      <a:pt x="318" y="193"/>
                    </a:lnTo>
                    <a:lnTo>
                      <a:pt x="314" y="208"/>
                    </a:lnTo>
                    <a:lnTo>
                      <a:pt x="309" y="223"/>
                    </a:lnTo>
                    <a:lnTo>
                      <a:pt x="302" y="237"/>
                    </a:lnTo>
                    <a:lnTo>
                      <a:pt x="294" y="251"/>
                    </a:lnTo>
                    <a:lnTo>
                      <a:pt x="284" y="264"/>
                    </a:lnTo>
                    <a:lnTo>
                      <a:pt x="274" y="274"/>
                    </a:lnTo>
                    <a:lnTo>
                      <a:pt x="262" y="285"/>
                    </a:lnTo>
                    <a:lnTo>
                      <a:pt x="251" y="294"/>
                    </a:lnTo>
                    <a:lnTo>
                      <a:pt x="237" y="302"/>
                    </a:lnTo>
                    <a:lnTo>
                      <a:pt x="223" y="309"/>
                    </a:lnTo>
                    <a:lnTo>
                      <a:pt x="208" y="315"/>
                    </a:lnTo>
                    <a:lnTo>
                      <a:pt x="193" y="318"/>
                    </a:lnTo>
                    <a:lnTo>
                      <a:pt x="177" y="321"/>
                    </a:lnTo>
                    <a:lnTo>
                      <a:pt x="160" y="322"/>
                    </a:lnTo>
                    <a:lnTo>
                      <a:pt x="144" y="321"/>
                    </a:lnTo>
                    <a:lnTo>
                      <a:pt x="128" y="318"/>
                    </a:lnTo>
                    <a:lnTo>
                      <a:pt x="113" y="315"/>
                    </a:lnTo>
                    <a:lnTo>
                      <a:pt x="98" y="309"/>
                    </a:lnTo>
                    <a:lnTo>
                      <a:pt x="84" y="302"/>
                    </a:lnTo>
                    <a:lnTo>
                      <a:pt x="70" y="294"/>
                    </a:lnTo>
                    <a:lnTo>
                      <a:pt x="59" y="285"/>
                    </a:lnTo>
                    <a:lnTo>
                      <a:pt x="47" y="274"/>
                    </a:lnTo>
                    <a:lnTo>
                      <a:pt x="37" y="264"/>
                    </a:lnTo>
                    <a:lnTo>
                      <a:pt x="27" y="251"/>
                    </a:lnTo>
                    <a:lnTo>
                      <a:pt x="19" y="237"/>
                    </a:lnTo>
                    <a:lnTo>
                      <a:pt x="12" y="223"/>
                    </a:lnTo>
                    <a:lnTo>
                      <a:pt x="6" y="208"/>
                    </a:lnTo>
                    <a:lnTo>
                      <a:pt x="3" y="193"/>
                    </a:lnTo>
                    <a:lnTo>
                      <a:pt x="1" y="177"/>
                    </a:lnTo>
                    <a:lnTo>
                      <a:pt x="0" y="161"/>
                    </a:lnTo>
                    <a:lnTo>
                      <a:pt x="1" y="145"/>
                    </a:lnTo>
                    <a:lnTo>
                      <a:pt x="3" y="128"/>
                    </a:lnTo>
                    <a:lnTo>
                      <a:pt x="6" y="113"/>
                    </a:lnTo>
                    <a:lnTo>
                      <a:pt x="12" y="98"/>
                    </a:lnTo>
                    <a:lnTo>
                      <a:pt x="19" y="84"/>
                    </a:lnTo>
                    <a:lnTo>
                      <a:pt x="27" y="71"/>
                    </a:lnTo>
                    <a:lnTo>
                      <a:pt x="37" y="59"/>
                    </a:lnTo>
                    <a:lnTo>
                      <a:pt x="47" y="47"/>
                    </a:lnTo>
                    <a:lnTo>
                      <a:pt x="59" y="37"/>
                    </a:lnTo>
                    <a:lnTo>
                      <a:pt x="70" y="28"/>
                    </a:lnTo>
                    <a:lnTo>
                      <a:pt x="84" y="20"/>
                    </a:lnTo>
                    <a:lnTo>
                      <a:pt x="98" y="13"/>
                    </a:lnTo>
                    <a:lnTo>
                      <a:pt x="113" y="7"/>
                    </a:lnTo>
                    <a:lnTo>
                      <a:pt x="128" y="3"/>
                    </a:lnTo>
                    <a:lnTo>
                      <a:pt x="144" y="1"/>
                    </a:lnTo>
                    <a:lnTo>
                      <a:pt x="160" y="0"/>
                    </a:lnTo>
                    <a:close/>
                  </a:path>
                </a:pathLst>
              </a:custGeom>
              <a:solidFill>
                <a:srgbClr val="7273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28" name="Freeform 100">
                <a:extLst>
                  <a:ext uri="{FF2B5EF4-FFF2-40B4-BE49-F238E27FC236}">
                    <a16:creationId xmlns:a16="http://schemas.microsoft.com/office/drawing/2014/main" xmlns="" id="{94C8BE2C-E8E0-405C-8260-5A7913A82D4A}"/>
                  </a:ext>
                </a:extLst>
              </p:cNvPr>
              <p:cNvSpPr>
                <a:spLocks noEditPoints="1"/>
              </p:cNvSpPr>
              <p:nvPr/>
            </p:nvSpPr>
            <p:spPr bwMode="auto">
              <a:xfrm>
                <a:off x="4297011" y="5064866"/>
                <a:ext cx="34209" cy="34209"/>
              </a:xfrm>
              <a:custGeom>
                <a:avLst/>
                <a:gdLst>
                  <a:gd name="T0" fmla="*/ 18 w 115"/>
                  <a:gd name="T1" fmla="*/ 0 h 116"/>
                  <a:gd name="T2" fmla="*/ 97 w 115"/>
                  <a:gd name="T3" fmla="*/ 0 h 116"/>
                  <a:gd name="T4" fmla="*/ 101 w 115"/>
                  <a:gd name="T5" fmla="*/ 1 h 116"/>
                  <a:gd name="T6" fmla="*/ 104 w 115"/>
                  <a:gd name="T7" fmla="*/ 2 h 116"/>
                  <a:gd name="T8" fmla="*/ 107 w 115"/>
                  <a:gd name="T9" fmla="*/ 3 h 116"/>
                  <a:gd name="T10" fmla="*/ 110 w 115"/>
                  <a:gd name="T11" fmla="*/ 6 h 116"/>
                  <a:gd name="T12" fmla="*/ 112 w 115"/>
                  <a:gd name="T13" fmla="*/ 8 h 116"/>
                  <a:gd name="T14" fmla="*/ 114 w 115"/>
                  <a:gd name="T15" fmla="*/ 12 h 116"/>
                  <a:gd name="T16" fmla="*/ 114 w 115"/>
                  <a:gd name="T17" fmla="*/ 15 h 116"/>
                  <a:gd name="T18" fmla="*/ 115 w 115"/>
                  <a:gd name="T19" fmla="*/ 19 h 116"/>
                  <a:gd name="T20" fmla="*/ 115 w 115"/>
                  <a:gd name="T21" fmla="*/ 97 h 116"/>
                  <a:gd name="T22" fmla="*/ 114 w 115"/>
                  <a:gd name="T23" fmla="*/ 102 h 116"/>
                  <a:gd name="T24" fmla="*/ 114 w 115"/>
                  <a:gd name="T25" fmla="*/ 104 h 116"/>
                  <a:gd name="T26" fmla="*/ 112 w 115"/>
                  <a:gd name="T27" fmla="*/ 108 h 116"/>
                  <a:gd name="T28" fmla="*/ 110 w 115"/>
                  <a:gd name="T29" fmla="*/ 110 h 116"/>
                  <a:gd name="T30" fmla="*/ 107 w 115"/>
                  <a:gd name="T31" fmla="*/ 112 h 116"/>
                  <a:gd name="T32" fmla="*/ 104 w 115"/>
                  <a:gd name="T33" fmla="*/ 115 h 116"/>
                  <a:gd name="T34" fmla="*/ 101 w 115"/>
                  <a:gd name="T35" fmla="*/ 115 h 116"/>
                  <a:gd name="T36" fmla="*/ 97 w 115"/>
                  <a:gd name="T37" fmla="*/ 116 h 116"/>
                  <a:gd name="T38" fmla="*/ 18 w 115"/>
                  <a:gd name="T39" fmla="*/ 116 h 116"/>
                  <a:gd name="T40" fmla="*/ 15 w 115"/>
                  <a:gd name="T41" fmla="*/ 115 h 116"/>
                  <a:gd name="T42" fmla="*/ 11 w 115"/>
                  <a:gd name="T43" fmla="*/ 115 h 116"/>
                  <a:gd name="T44" fmla="*/ 8 w 115"/>
                  <a:gd name="T45" fmla="*/ 112 h 116"/>
                  <a:gd name="T46" fmla="*/ 5 w 115"/>
                  <a:gd name="T47" fmla="*/ 110 h 116"/>
                  <a:gd name="T48" fmla="*/ 3 w 115"/>
                  <a:gd name="T49" fmla="*/ 108 h 116"/>
                  <a:gd name="T50" fmla="*/ 2 w 115"/>
                  <a:gd name="T51" fmla="*/ 104 h 116"/>
                  <a:gd name="T52" fmla="*/ 1 w 115"/>
                  <a:gd name="T53" fmla="*/ 102 h 116"/>
                  <a:gd name="T54" fmla="*/ 0 w 115"/>
                  <a:gd name="T55" fmla="*/ 97 h 116"/>
                  <a:gd name="T56" fmla="*/ 0 w 115"/>
                  <a:gd name="T57" fmla="*/ 19 h 116"/>
                  <a:gd name="T58" fmla="*/ 1 w 115"/>
                  <a:gd name="T59" fmla="*/ 15 h 116"/>
                  <a:gd name="T60" fmla="*/ 2 w 115"/>
                  <a:gd name="T61" fmla="*/ 12 h 116"/>
                  <a:gd name="T62" fmla="*/ 3 w 115"/>
                  <a:gd name="T63" fmla="*/ 8 h 116"/>
                  <a:gd name="T64" fmla="*/ 5 w 115"/>
                  <a:gd name="T65" fmla="*/ 6 h 116"/>
                  <a:gd name="T66" fmla="*/ 8 w 115"/>
                  <a:gd name="T67" fmla="*/ 3 h 116"/>
                  <a:gd name="T68" fmla="*/ 11 w 115"/>
                  <a:gd name="T69" fmla="*/ 2 h 116"/>
                  <a:gd name="T70" fmla="*/ 15 w 115"/>
                  <a:gd name="T71" fmla="*/ 1 h 116"/>
                  <a:gd name="T72" fmla="*/ 18 w 115"/>
                  <a:gd name="T73" fmla="*/ 0 h 116"/>
                  <a:gd name="T74" fmla="*/ 27 w 115"/>
                  <a:gd name="T75" fmla="*/ 14 h 116"/>
                  <a:gd name="T76" fmla="*/ 89 w 115"/>
                  <a:gd name="T77" fmla="*/ 14 h 116"/>
                  <a:gd name="T78" fmla="*/ 93 w 115"/>
                  <a:gd name="T79" fmla="*/ 15 h 116"/>
                  <a:gd name="T80" fmla="*/ 98 w 115"/>
                  <a:gd name="T81" fmla="*/ 17 h 116"/>
                  <a:gd name="T82" fmla="*/ 100 w 115"/>
                  <a:gd name="T83" fmla="*/ 22 h 116"/>
                  <a:gd name="T84" fmla="*/ 101 w 115"/>
                  <a:gd name="T85" fmla="*/ 28 h 116"/>
                  <a:gd name="T86" fmla="*/ 101 w 115"/>
                  <a:gd name="T87" fmla="*/ 89 h 116"/>
                  <a:gd name="T88" fmla="*/ 100 w 115"/>
                  <a:gd name="T89" fmla="*/ 94 h 116"/>
                  <a:gd name="T90" fmla="*/ 98 w 115"/>
                  <a:gd name="T91" fmla="*/ 98 h 116"/>
                  <a:gd name="T92" fmla="*/ 93 w 115"/>
                  <a:gd name="T93" fmla="*/ 101 h 116"/>
                  <a:gd name="T94" fmla="*/ 89 w 115"/>
                  <a:gd name="T95" fmla="*/ 102 h 116"/>
                  <a:gd name="T96" fmla="*/ 27 w 115"/>
                  <a:gd name="T97" fmla="*/ 102 h 116"/>
                  <a:gd name="T98" fmla="*/ 22 w 115"/>
                  <a:gd name="T99" fmla="*/ 101 h 116"/>
                  <a:gd name="T100" fmla="*/ 17 w 115"/>
                  <a:gd name="T101" fmla="*/ 98 h 116"/>
                  <a:gd name="T102" fmla="*/ 15 w 115"/>
                  <a:gd name="T103" fmla="*/ 94 h 116"/>
                  <a:gd name="T104" fmla="*/ 13 w 115"/>
                  <a:gd name="T105" fmla="*/ 89 h 116"/>
                  <a:gd name="T106" fmla="*/ 13 w 115"/>
                  <a:gd name="T107" fmla="*/ 28 h 116"/>
                  <a:gd name="T108" fmla="*/ 15 w 115"/>
                  <a:gd name="T109" fmla="*/ 22 h 116"/>
                  <a:gd name="T110" fmla="*/ 17 w 115"/>
                  <a:gd name="T111" fmla="*/ 17 h 116"/>
                  <a:gd name="T112" fmla="*/ 22 w 115"/>
                  <a:gd name="T113" fmla="*/ 15 h 116"/>
                  <a:gd name="T114" fmla="*/ 27 w 115"/>
                  <a:gd name="T115" fmla="*/ 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 h="116">
                    <a:moveTo>
                      <a:pt x="18" y="0"/>
                    </a:moveTo>
                    <a:lnTo>
                      <a:pt x="97" y="0"/>
                    </a:lnTo>
                    <a:lnTo>
                      <a:pt x="101" y="1"/>
                    </a:lnTo>
                    <a:lnTo>
                      <a:pt x="104" y="2"/>
                    </a:lnTo>
                    <a:lnTo>
                      <a:pt x="107" y="3"/>
                    </a:lnTo>
                    <a:lnTo>
                      <a:pt x="110" y="6"/>
                    </a:lnTo>
                    <a:lnTo>
                      <a:pt x="112" y="8"/>
                    </a:lnTo>
                    <a:lnTo>
                      <a:pt x="114" y="12"/>
                    </a:lnTo>
                    <a:lnTo>
                      <a:pt x="114" y="15"/>
                    </a:lnTo>
                    <a:lnTo>
                      <a:pt x="115" y="19"/>
                    </a:lnTo>
                    <a:lnTo>
                      <a:pt x="115" y="97"/>
                    </a:lnTo>
                    <a:lnTo>
                      <a:pt x="114" y="102"/>
                    </a:lnTo>
                    <a:lnTo>
                      <a:pt x="114" y="104"/>
                    </a:lnTo>
                    <a:lnTo>
                      <a:pt x="112" y="108"/>
                    </a:lnTo>
                    <a:lnTo>
                      <a:pt x="110" y="110"/>
                    </a:lnTo>
                    <a:lnTo>
                      <a:pt x="107" y="112"/>
                    </a:lnTo>
                    <a:lnTo>
                      <a:pt x="104" y="115"/>
                    </a:lnTo>
                    <a:lnTo>
                      <a:pt x="101" y="115"/>
                    </a:lnTo>
                    <a:lnTo>
                      <a:pt x="97" y="116"/>
                    </a:lnTo>
                    <a:lnTo>
                      <a:pt x="18" y="116"/>
                    </a:lnTo>
                    <a:lnTo>
                      <a:pt x="15" y="115"/>
                    </a:lnTo>
                    <a:lnTo>
                      <a:pt x="11" y="115"/>
                    </a:lnTo>
                    <a:lnTo>
                      <a:pt x="8" y="112"/>
                    </a:lnTo>
                    <a:lnTo>
                      <a:pt x="5" y="110"/>
                    </a:lnTo>
                    <a:lnTo>
                      <a:pt x="3" y="108"/>
                    </a:lnTo>
                    <a:lnTo>
                      <a:pt x="2" y="104"/>
                    </a:lnTo>
                    <a:lnTo>
                      <a:pt x="1" y="102"/>
                    </a:lnTo>
                    <a:lnTo>
                      <a:pt x="0" y="97"/>
                    </a:lnTo>
                    <a:lnTo>
                      <a:pt x="0" y="19"/>
                    </a:lnTo>
                    <a:lnTo>
                      <a:pt x="1" y="15"/>
                    </a:lnTo>
                    <a:lnTo>
                      <a:pt x="2" y="12"/>
                    </a:lnTo>
                    <a:lnTo>
                      <a:pt x="3" y="8"/>
                    </a:lnTo>
                    <a:lnTo>
                      <a:pt x="5" y="6"/>
                    </a:lnTo>
                    <a:lnTo>
                      <a:pt x="8" y="3"/>
                    </a:lnTo>
                    <a:lnTo>
                      <a:pt x="11" y="2"/>
                    </a:lnTo>
                    <a:lnTo>
                      <a:pt x="15" y="1"/>
                    </a:lnTo>
                    <a:lnTo>
                      <a:pt x="18" y="0"/>
                    </a:lnTo>
                    <a:close/>
                    <a:moveTo>
                      <a:pt x="27" y="14"/>
                    </a:moveTo>
                    <a:lnTo>
                      <a:pt x="89" y="14"/>
                    </a:lnTo>
                    <a:lnTo>
                      <a:pt x="93" y="15"/>
                    </a:lnTo>
                    <a:lnTo>
                      <a:pt x="98" y="17"/>
                    </a:lnTo>
                    <a:lnTo>
                      <a:pt x="100" y="22"/>
                    </a:lnTo>
                    <a:lnTo>
                      <a:pt x="101" y="28"/>
                    </a:lnTo>
                    <a:lnTo>
                      <a:pt x="101" y="89"/>
                    </a:lnTo>
                    <a:lnTo>
                      <a:pt x="100" y="94"/>
                    </a:lnTo>
                    <a:lnTo>
                      <a:pt x="98" y="98"/>
                    </a:lnTo>
                    <a:lnTo>
                      <a:pt x="93" y="101"/>
                    </a:lnTo>
                    <a:lnTo>
                      <a:pt x="89" y="102"/>
                    </a:lnTo>
                    <a:lnTo>
                      <a:pt x="27" y="102"/>
                    </a:lnTo>
                    <a:lnTo>
                      <a:pt x="22" y="101"/>
                    </a:lnTo>
                    <a:lnTo>
                      <a:pt x="17" y="98"/>
                    </a:lnTo>
                    <a:lnTo>
                      <a:pt x="15" y="94"/>
                    </a:lnTo>
                    <a:lnTo>
                      <a:pt x="13" y="89"/>
                    </a:lnTo>
                    <a:lnTo>
                      <a:pt x="13" y="28"/>
                    </a:lnTo>
                    <a:lnTo>
                      <a:pt x="15" y="22"/>
                    </a:lnTo>
                    <a:lnTo>
                      <a:pt x="17" y="17"/>
                    </a:lnTo>
                    <a:lnTo>
                      <a:pt x="22" y="15"/>
                    </a:lnTo>
                    <a:lnTo>
                      <a:pt x="27" y="14"/>
                    </a:ln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29" name="Freeform 101">
                <a:extLst>
                  <a:ext uri="{FF2B5EF4-FFF2-40B4-BE49-F238E27FC236}">
                    <a16:creationId xmlns:a16="http://schemas.microsoft.com/office/drawing/2014/main" xmlns="" id="{9C807203-649C-45F5-BF71-44A71E75F8C0}"/>
                  </a:ext>
                </a:extLst>
              </p:cNvPr>
              <p:cNvSpPr>
                <a:spLocks/>
              </p:cNvSpPr>
              <p:nvPr/>
            </p:nvSpPr>
            <p:spPr bwMode="auto">
              <a:xfrm>
                <a:off x="4301729" y="5068405"/>
                <a:ext cx="25952" cy="25952"/>
              </a:xfrm>
              <a:custGeom>
                <a:avLst/>
                <a:gdLst>
                  <a:gd name="T0" fmla="*/ 14 w 88"/>
                  <a:gd name="T1" fmla="*/ 0 h 88"/>
                  <a:gd name="T2" fmla="*/ 76 w 88"/>
                  <a:gd name="T3" fmla="*/ 0 h 88"/>
                  <a:gd name="T4" fmla="*/ 80 w 88"/>
                  <a:gd name="T5" fmla="*/ 1 h 88"/>
                  <a:gd name="T6" fmla="*/ 85 w 88"/>
                  <a:gd name="T7" fmla="*/ 3 h 88"/>
                  <a:gd name="T8" fmla="*/ 87 w 88"/>
                  <a:gd name="T9" fmla="*/ 8 h 88"/>
                  <a:gd name="T10" fmla="*/ 88 w 88"/>
                  <a:gd name="T11" fmla="*/ 14 h 88"/>
                  <a:gd name="T12" fmla="*/ 88 w 88"/>
                  <a:gd name="T13" fmla="*/ 75 h 88"/>
                  <a:gd name="T14" fmla="*/ 87 w 88"/>
                  <a:gd name="T15" fmla="*/ 80 h 88"/>
                  <a:gd name="T16" fmla="*/ 85 w 88"/>
                  <a:gd name="T17" fmla="*/ 84 h 88"/>
                  <a:gd name="T18" fmla="*/ 80 w 88"/>
                  <a:gd name="T19" fmla="*/ 87 h 88"/>
                  <a:gd name="T20" fmla="*/ 76 w 88"/>
                  <a:gd name="T21" fmla="*/ 88 h 88"/>
                  <a:gd name="T22" fmla="*/ 14 w 88"/>
                  <a:gd name="T23" fmla="*/ 88 h 88"/>
                  <a:gd name="T24" fmla="*/ 9 w 88"/>
                  <a:gd name="T25" fmla="*/ 87 h 88"/>
                  <a:gd name="T26" fmla="*/ 4 w 88"/>
                  <a:gd name="T27" fmla="*/ 84 h 88"/>
                  <a:gd name="T28" fmla="*/ 2 w 88"/>
                  <a:gd name="T29" fmla="*/ 80 h 88"/>
                  <a:gd name="T30" fmla="*/ 0 w 88"/>
                  <a:gd name="T31" fmla="*/ 75 h 88"/>
                  <a:gd name="T32" fmla="*/ 0 w 88"/>
                  <a:gd name="T33" fmla="*/ 14 h 88"/>
                  <a:gd name="T34" fmla="*/ 2 w 88"/>
                  <a:gd name="T35" fmla="*/ 8 h 88"/>
                  <a:gd name="T36" fmla="*/ 4 w 88"/>
                  <a:gd name="T37" fmla="*/ 3 h 88"/>
                  <a:gd name="T38" fmla="*/ 9 w 88"/>
                  <a:gd name="T39" fmla="*/ 1 h 88"/>
                  <a:gd name="T40" fmla="*/ 14 w 88"/>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88">
                    <a:moveTo>
                      <a:pt x="14" y="0"/>
                    </a:moveTo>
                    <a:lnTo>
                      <a:pt x="76" y="0"/>
                    </a:lnTo>
                    <a:lnTo>
                      <a:pt x="80" y="1"/>
                    </a:lnTo>
                    <a:lnTo>
                      <a:pt x="85" y="3"/>
                    </a:lnTo>
                    <a:lnTo>
                      <a:pt x="87" y="8"/>
                    </a:lnTo>
                    <a:lnTo>
                      <a:pt x="88" y="14"/>
                    </a:lnTo>
                    <a:lnTo>
                      <a:pt x="88" y="75"/>
                    </a:lnTo>
                    <a:lnTo>
                      <a:pt x="87" y="80"/>
                    </a:lnTo>
                    <a:lnTo>
                      <a:pt x="85" y="84"/>
                    </a:lnTo>
                    <a:lnTo>
                      <a:pt x="80" y="87"/>
                    </a:lnTo>
                    <a:lnTo>
                      <a:pt x="76" y="88"/>
                    </a:lnTo>
                    <a:lnTo>
                      <a:pt x="14" y="88"/>
                    </a:lnTo>
                    <a:lnTo>
                      <a:pt x="9" y="87"/>
                    </a:lnTo>
                    <a:lnTo>
                      <a:pt x="4" y="84"/>
                    </a:lnTo>
                    <a:lnTo>
                      <a:pt x="2" y="80"/>
                    </a:lnTo>
                    <a:lnTo>
                      <a:pt x="0" y="75"/>
                    </a:lnTo>
                    <a:lnTo>
                      <a:pt x="0" y="14"/>
                    </a:lnTo>
                    <a:lnTo>
                      <a:pt x="2" y="8"/>
                    </a:lnTo>
                    <a:lnTo>
                      <a:pt x="4" y="3"/>
                    </a:lnTo>
                    <a:lnTo>
                      <a:pt x="9" y="1"/>
                    </a:lnTo>
                    <a:lnTo>
                      <a:pt x="14" y="0"/>
                    </a:lnTo>
                    <a:close/>
                  </a:path>
                </a:pathLst>
              </a:custGeom>
              <a:solidFill>
                <a:srgbClr val="6060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30" name="Freeform 102">
                <a:extLst>
                  <a:ext uri="{FF2B5EF4-FFF2-40B4-BE49-F238E27FC236}">
                    <a16:creationId xmlns:a16="http://schemas.microsoft.com/office/drawing/2014/main" xmlns="" id="{E06F13E1-2723-454E-B63C-5FEBF04E4417}"/>
                  </a:ext>
                </a:extLst>
              </p:cNvPr>
              <p:cNvSpPr>
                <a:spLocks/>
              </p:cNvSpPr>
              <p:nvPr/>
            </p:nvSpPr>
            <p:spPr bwMode="auto">
              <a:xfrm>
                <a:off x="4254425" y="3385089"/>
                <a:ext cx="741980" cy="1558277"/>
              </a:xfrm>
              <a:custGeom>
                <a:avLst/>
                <a:gdLst>
                  <a:gd name="T0" fmla="*/ 0 w 2518"/>
                  <a:gd name="T1" fmla="*/ 0 h 5286"/>
                  <a:gd name="T2" fmla="*/ 2330 w 2518"/>
                  <a:gd name="T3" fmla="*/ 0 h 5286"/>
                  <a:gd name="T4" fmla="*/ 2341 w 2518"/>
                  <a:gd name="T5" fmla="*/ 2 h 5286"/>
                  <a:gd name="T6" fmla="*/ 2350 w 2518"/>
                  <a:gd name="T7" fmla="*/ 3 h 5286"/>
                  <a:gd name="T8" fmla="*/ 2359 w 2518"/>
                  <a:gd name="T9" fmla="*/ 4 h 5286"/>
                  <a:gd name="T10" fmla="*/ 2368 w 2518"/>
                  <a:gd name="T11" fmla="*/ 6 h 5286"/>
                  <a:gd name="T12" fmla="*/ 2378 w 2518"/>
                  <a:gd name="T13" fmla="*/ 9 h 5286"/>
                  <a:gd name="T14" fmla="*/ 2386 w 2518"/>
                  <a:gd name="T15" fmla="*/ 12 h 5286"/>
                  <a:gd name="T16" fmla="*/ 2395 w 2518"/>
                  <a:gd name="T17" fmla="*/ 16 h 5286"/>
                  <a:gd name="T18" fmla="*/ 2403 w 2518"/>
                  <a:gd name="T19" fmla="*/ 20 h 5286"/>
                  <a:gd name="T20" fmla="*/ 2419 w 2518"/>
                  <a:gd name="T21" fmla="*/ 31 h 5286"/>
                  <a:gd name="T22" fmla="*/ 2436 w 2518"/>
                  <a:gd name="T23" fmla="*/ 43 h 5286"/>
                  <a:gd name="T24" fmla="*/ 2449 w 2518"/>
                  <a:gd name="T25" fmla="*/ 58 h 5286"/>
                  <a:gd name="T26" fmla="*/ 2463 w 2518"/>
                  <a:gd name="T27" fmla="*/ 75 h 5286"/>
                  <a:gd name="T28" fmla="*/ 2475 w 2518"/>
                  <a:gd name="T29" fmla="*/ 93 h 5286"/>
                  <a:gd name="T30" fmla="*/ 2485 w 2518"/>
                  <a:gd name="T31" fmla="*/ 114 h 5286"/>
                  <a:gd name="T32" fmla="*/ 2496 w 2518"/>
                  <a:gd name="T33" fmla="*/ 135 h 5286"/>
                  <a:gd name="T34" fmla="*/ 2503 w 2518"/>
                  <a:gd name="T35" fmla="*/ 159 h 5286"/>
                  <a:gd name="T36" fmla="*/ 2510 w 2518"/>
                  <a:gd name="T37" fmla="*/ 183 h 5286"/>
                  <a:gd name="T38" fmla="*/ 2514 w 2518"/>
                  <a:gd name="T39" fmla="*/ 210 h 5286"/>
                  <a:gd name="T40" fmla="*/ 2517 w 2518"/>
                  <a:gd name="T41" fmla="*/ 238 h 5286"/>
                  <a:gd name="T42" fmla="*/ 2518 w 2518"/>
                  <a:gd name="T43" fmla="*/ 267 h 5286"/>
                  <a:gd name="T44" fmla="*/ 2518 w 2518"/>
                  <a:gd name="T45" fmla="*/ 5286 h 5286"/>
                  <a:gd name="T46" fmla="*/ 0 w 2518"/>
                  <a:gd name="T47" fmla="*/ 0 h 5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8" h="5286">
                    <a:moveTo>
                      <a:pt x="0" y="0"/>
                    </a:moveTo>
                    <a:lnTo>
                      <a:pt x="2330" y="0"/>
                    </a:lnTo>
                    <a:lnTo>
                      <a:pt x="2341" y="2"/>
                    </a:lnTo>
                    <a:lnTo>
                      <a:pt x="2350" y="3"/>
                    </a:lnTo>
                    <a:lnTo>
                      <a:pt x="2359" y="4"/>
                    </a:lnTo>
                    <a:lnTo>
                      <a:pt x="2368" y="6"/>
                    </a:lnTo>
                    <a:lnTo>
                      <a:pt x="2378" y="9"/>
                    </a:lnTo>
                    <a:lnTo>
                      <a:pt x="2386" y="12"/>
                    </a:lnTo>
                    <a:lnTo>
                      <a:pt x="2395" y="16"/>
                    </a:lnTo>
                    <a:lnTo>
                      <a:pt x="2403" y="20"/>
                    </a:lnTo>
                    <a:lnTo>
                      <a:pt x="2419" y="31"/>
                    </a:lnTo>
                    <a:lnTo>
                      <a:pt x="2436" y="43"/>
                    </a:lnTo>
                    <a:lnTo>
                      <a:pt x="2449" y="58"/>
                    </a:lnTo>
                    <a:lnTo>
                      <a:pt x="2463" y="75"/>
                    </a:lnTo>
                    <a:lnTo>
                      <a:pt x="2475" y="93"/>
                    </a:lnTo>
                    <a:lnTo>
                      <a:pt x="2485" y="114"/>
                    </a:lnTo>
                    <a:lnTo>
                      <a:pt x="2496" y="135"/>
                    </a:lnTo>
                    <a:lnTo>
                      <a:pt x="2503" y="159"/>
                    </a:lnTo>
                    <a:lnTo>
                      <a:pt x="2510" y="183"/>
                    </a:lnTo>
                    <a:lnTo>
                      <a:pt x="2514" y="210"/>
                    </a:lnTo>
                    <a:lnTo>
                      <a:pt x="2517" y="238"/>
                    </a:lnTo>
                    <a:lnTo>
                      <a:pt x="2518" y="267"/>
                    </a:lnTo>
                    <a:lnTo>
                      <a:pt x="2518" y="5286"/>
                    </a:lnTo>
                    <a:lnTo>
                      <a:pt x="0"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grpSp>
        <p:pic>
          <p:nvPicPr>
            <p:cNvPr id="14" name="图片 13">
              <a:extLst>
                <a:ext uri="{FF2B5EF4-FFF2-40B4-BE49-F238E27FC236}">
                  <a16:creationId xmlns:a16="http://schemas.microsoft.com/office/drawing/2014/main" xmlns="" id="{18E39CB2-1477-4198-99D7-2E741CD0205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90051" y="1755861"/>
              <a:ext cx="3158069" cy="4101859"/>
            </a:xfrm>
            <a:prstGeom prst="roundRect">
              <a:avLst>
                <a:gd name="adj" fmla="val 4603"/>
              </a:avLst>
            </a:prstGeom>
          </p:spPr>
        </p:pic>
      </p:grpSp>
      <p:grpSp>
        <p:nvGrpSpPr>
          <p:cNvPr id="36" name="组合 35">
            <a:extLst>
              <a:ext uri="{FF2B5EF4-FFF2-40B4-BE49-F238E27FC236}">
                <a16:creationId xmlns:a16="http://schemas.microsoft.com/office/drawing/2014/main" xmlns="" id="{628E6A81-B761-4811-9B1C-8EF4DFEDE609}"/>
              </a:ext>
            </a:extLst>
          </p:cNvPr>
          <p:cNvGrpSpPr/>
          <p:nvPr/>
        </p:nvGrpSpPr>
        <p:grpSpPr>
          <a:xfrm>
            <a:off x="9901926" y="1209606"/>
            <a:ext cx="2861140" cy="3778683"/>
            <a:chOff x="-865974" y="1334703"/>
            <a:chExt cx="3743627" cy="4944177"/>
          </a:xfrm>
          <a:effectLst>
            <a:outerShdw blurRad="63500" sx="102000" sy="102000" algn="ctr" rotWithShape="0">
              <a:srgbClr val="313C2E">
                <a:alpha val="40000"/>
              </a:srgbClr>
            </a:outerShdw>
          </a:effectLst>
        </p:grpSpPr>
        <p:grpSp>
          <p:nvGrpSpPr>
            <p:cNvPr id="37" name="Group 16">
              <a:extLst>
                <a:ext uri="{FF2B5EF4-FFF2-40B4-BE49-F238E27FC236}">
                  <a16:creationId xmlns:a16="http://schemas.microsoft.com/office/drawing/2014/main" xmlns="" id="{F58D51BE-EBFE-406B-9B96-86B660882403}"/>
                </a:ext>
              </a:extLst>
            </p:cNvPr>
            <p:cNvGrpSpPr/>
            <p:nvPr/>
          </p:nvGrpSpPr>
          <p:grpSpPr>
            <a:xfrm>
              <a:off x="-865974" y="1334703"/>
              <a:ext cx="3743627" cy="4944177"/>
              <a:chOff x="3630527" y="3368574"/>
              <a:chExt cx="1368357" cy="1807176"/>
            </a:xfrm>
          </p:grpSpPr>
          <p:sp>
            <p:nvSpPr>
              <p:cNvPr id="39" name="Freeform 66">
                <a:extLst>
                  <a:ext uri="{FF2B5EF4-FFF2-40B4-BE49-F238E27FC236}">
                    <a16:creationId xmlns:a16="http://schemas.microsoft.com/office/drawing/2014/main" xmlns="" id="{003C3C03-9B1F-458C-A94E-DB0F69B0582F}"/>
                  </a:ext>
                </a:extLst>
              </p:cNvPr>
              <p:cNvSpPr>
                <a:spLocks/>
              </p:cNvSpPr>
              <p:nvPr/>
            </p:nvSpPr>
            <p:spPr bwMode="auto">
              <a:xfrm>
                <a:off x="3630527" y="3368574"/>
                <a:ext cx="1368357" cy="1807176"/>
              </a:xfrm>
              <a:custGeom>
                <a:avLst/>
                <a:gdLst>
                  <a:gd name="T0" fmla="*/ 4450 w 4641"/>
                  <a:gd name="T1" fmla="*/ 0 h 6127"/>
                  <a:gd name="T2" fmla="*/ 4488 w 4641"/>
                  <a:gd name="T3" fmla="*/ 5 h 6127"/>
                  <a:gd name="T4" fmla="*/ 4524 w 4641"/>
                  <a:gd name="T5" fmla="*/ 15 h 6127"/>
                  <a:gd name="T6" fmla="*/ 4556 w 4641"/>
                  <a:gd name="T7" fmla="*/ 34 h 6127"/>
                  <a:gd name="T8" fmla="*/ 4585 w 4641"/>
                  <a:gd name="T9" fmla="*/ 57 h 6127"/>
                  <a:gd name="T10" fmla="*/ 4608 w 4641"/>
                  <a:gd name="T11" fmla="*/ 85 h 6127"/>
                  <a:gd name="T12" fmla="*/ 4626 w 4641"/>
                  <a:gd name="T13" fmla="*/ 117 h 6127"/>
                  <a:gd name="T14" fmla="*/ 4637 w 4641"/>
                  <a:gd name="T15" fmla="*/ 153 h 6127"/>
                  <a:gd name="T16" fmla="*/ 4641 w 4641"/>
                  <a:gd name="T17" fmla="*/ 191 h 6127"/>
                  <a:gd name="T18" fmla="*/ 4639 w 4641"/>
                  <a:gd name="T19" fmla="*/ 5956 h 6127"/>
                  <a:gd name="T20" fmla="*/ 4632 w 4641"/>
                  <a:gd name="T21" fmla="*/ 5993 h 6127"/>
                  <a:gd name="T22" fmla="*/ 4617 w 4641"/>
                  <a:gd name="T23" fmla="*/ 6027 h 6127"/>
                  <a:gd name="T24" fmla="*/ 4597 w 4641"/>
                  <a:gd name="T25" fmla="*/ 6057 h 6127"/>
                  <a:gd name="T26" fmla="*/ 4571 w 4641"/>
                  <a:gd name="T27" fmla="*/ 6083 h 6127"/>
                  <a:gd name="T28" fmla="*/ 4541 w 4641"/>
                  <a:gd name="T29" fmla="*/ 6104 h 6127"/>
                  <a:gd name="T30" fmla="*/ 4506 w 4641"/>
                  <a:gd name="T31" fmla="*/ 6118 h 6127"/>
                  <a:gd name="T32" fmla="*/ 4469 w 4641"/>
                  <a:gd name="T33" fmla="*/ 6126 h 6127"/>
                  <a:gd name="T34" fmla="*/ 191 w 4641"/>
                  <a:gd name="T35" fmla="*/ 6127 h 6127"/>
                  <a:gd name="T36" fmla="*/ 153 w 4641"/>
                  <a:gd name="T37" fmla="*/ 6123 h 6127"/>
                  <a:gd name="T38" fmla="*/ 117 w 4641"/>
                  <a:gd name="T39" fmla="*/ 6112 h 6127"/>
                  <a:gd name="T40" fmla="*/ 85 w 4641"/>
                  <a:gd name="T41" fmla="*/ 6094 h 6127"/>
                  <a:gd name="T42" fmla="*/ 56 w 4641"/>
                  <a:gd name="T43" fmla="*/ 6071 h 6127"/>
                  <a:gd name="T44" fmla="*/ 33 w 4641"/>
                  <a:gd name="T45" fmla="*/ 6043 h 6127"/>
                  <a:gd name="T46" fmla="*/ 15 w 4641"/>
                  <a:gd name="T47" fmla="*/ 6010 h 6127"/>
                  <a:gd name="T48" fmla="*/ 4 w 4641"/>
                  <a:gd name="T49" fmla="*/ 5974 h 6127"/>
                  <a:gd name="T50" fmla="*/ 0 w 4641"/>
                  <a:gd name="T51" fmla="*/ 5936 h 6127"/>
                  <a:gd name="T52" fmla="*/ 1 w 4641"/>
                  <a:gd name="T53" fmla="*/ 172 h 6127"/>
                  <a:gd name="T54" fmla="*/ 8 w 4641"/>
                  <a:gd name="T55" fmla="*/ 135 h 6127"/>
                  <a:gd name="T56" fmla="*/ 23 w 4641"/>
                  <a:gd name="T57" fmla="*/ 101 h 6127"/>
                  <a:gd name="T58" fmla="*/ 44 w 4641"/>
                  <a:gd name="T59" fmla="*/ 70 h 6127"/>
                  <a:gd name="T60" fmla="*/ 70 w 4641"/>
                  <a:gd name="T61" fmla="*/ 44 h 6127"/>
                  <a:gd name="T62" fmla="*/ 100 w 4641"/>
                  <a:gd name="T63" fmla="*/ 23 h 6127"/>
                  <a:gd name="T64" fmla="*/ 135 w 4641"/>
                  <a:gd name="T65" fmla="*/ 9 h 6127"/>
                  <a:gd name="T66" fmla="*/ 172 w 4641"/>
                  <a:gd name="T67" fmla="*/ 1 h 6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641" h="6127">
                    <a:moveTo>
                      <a:pt x="191" y="0"/>
                    </a:moveTo>
                    <a:lnTo>
                      <a:pt x="4450" y="0"/>
                    </a:lnTo>
                    <a:lnTo>
                      <a:pt x="4469" y="1"/>
                    </a:lnTo>
                    <a:lnTo>
                      <a:pt x="4488" y="5"/>
                    </a:lnTo>
                    <a:lnTo>
                      <a:pt x="4506" y="9"/>
                    </a:lnTo>
                    <a:lnTo>
                      <a:pt x="4524" y="15"/>
                    </a:lnTo>
                    <a:lnTo>
                      <a:pt x="4541" y="23"/>
                    </a:lnTo>
                    <a:lnTo>
                      <a:pt x="4556" y="34"/>
                    </a:lnTo>
                    <a:lnTo>
                      <a:pt x="4571" y="44"/>
                    </a:lnTo>
                    <a:lnTo>
                      <a:pt x="4585" y="57"/>
                    </a:lnTo>
                    <a:lnTo>
                      <a:pt x="4597" y="70"/>
                    </a:lnTo>
                    <a:lnTo>
                      <a:pt x="4608" y="85"/>
                    </a:lnTo>
                    <a:lnTo>
                      <a:pt x="4617" y="101"/>
                    </a:lnTo>
                    <a:lnTo>
                      <a:pt x="4626" y="117"/>
                    </a:lnTo>
                    <a:lnTo>
                      <a:pt x="4632" y="135"/>
                    </a:lnTo>
                    <a:lnTo>
                      <a:pt x="4637" y="153"/>
                    </a:lnTo>
                    <a:lnTo>
                      <a:pt x="4639" y="172"/>
                    </a:lnTo>
                    <a:lnTo>
                      <a:pt x="4641" y="191"/>
                    </a:lnTo>
                    <a:lnTo>
                      <a:pt x="4641" y="5936"/>
                    </a:lnTo>
                    <a:lnTo>
                      <a:pt x="4639" y="5956"/>
                    </a:lnTo>
                    <a:lnTo>
                      <a:pt x="4637" y="5974"/>
                    </a:lnTo>
                    <a:lnTo>
                      <a:pt x="4632" y="5993"/>
                    </a:lnTo>
                    <a:lnTo>
                      <a:pt x="4626" y="6010"/>
                    </a:lnTo>
                    <a:lnTo>
                      <a:pt x="4617" y="6027"/>
                    </a:lnTo>
                    <a:lnTo>
                      <a:pt x="4608" y="6043"/>
                    </a:lnTo>
                    <a:lnTo>
                      <a:pt x="4597" y="6057"/>
                    </a:lnTo>
                    <a:lnTo>
                      <a:pt x="4585" y="6071"/>
                    </a:lnTo>
                    <a:lnTo>
                      <a:pt x="4571" y="6083"/>
                    </a:lnTo>
                    <a:lnTo>
                      <a:pt x="4556" y="6094"/>
                    </a:lnTo>
                    <a:lnTo>
                      <a:pt x="4541" y="6104"/>
                    </a:lnTo>
                    <a:lnTo>
                      <a:pt x="4524" y="6112"/>
                    </a:lnTo>
                    <a:lnTo>
                      <a:pt x="4506" y="6118"/>
                    </a:lnTo>
                    <a:lnTo>
                      <a:pt x="4488" y="6123"/>
                    </a:lnTo>
                    <a:lnTo>
                      <a:pt x="4469" y="6126"/>
                    </a:lnTo>
                    <a:lnTo>
                      <a:pt x="4450" y="6127"/>
                    </a:lnTo>
                    <a:lnTo>
                      <a:pt x="191" y="6127"/>
                    </a:lnTo>
                    <a:lnTo>
                      <a:pt x="172" y="6126"/>
                    </a:lnTo>
                    <a:lnTo>
                      <a:pt x="153" y="6123"/>
                    </a:lnTo>
                    <a:lnTo>
                      <a:pt x="135" y="6118"/>
                    </a:lnTo>
                    <a:lnTo>
                      <a:pt x="117" y="6112"/>
                    </a:lnTo>
                    <a:lnTo>
                      <a:pt x="100" y="6104"/>
                    </a:lnTo>
                    <a:lnTo>
                      <a:pt x="85" y="6094"/>
                    </a:lnTo>
                    <a:lnTo>
                      <a:pt x="70" y="6083"/>
                    </a:lnTo>
                    <a:lnTo>
                      <a:pt x="56" y="6071"/>
                    </a:lnTo>
                    <a:lnTo>
                      <a:pt x="44" y="6057"/>
                    </a:lnTo>
                    <a:lnTo>
                      <a:pt x="33" y="6043"/>
                    </a:lnTo>
                    <a:lnTo>
                      <a:pt x="23" y="6027"/>
                    </a:lnTo>
                    <a:lnTo>
                      <a:pt x="15" y="6010"/>
                    </a:lnTo>
                    <a:lnTo>
                      <a:pt x="8" y="5993"/>
                    </a:lnTo>
                    <a:lnTo>
                      <a:pt x="4" y="5974"/>
                    </a:lnTo>
                    <a:lnTo>
                      <a:pt x="1" y="5956"/>
                    </a:lnTo>
                    <a:lnTo>
                      <a:pt x="0" y="5936"/>
                    </a:lnTo>
                    <a:lnTo>
                      <a:pt x="0" y="191"/>
                    </a:lnTo>
                    <a:lnTo>
                      <a:pt x="1" y="172"/>
                    </a:lnTo>
                    <a:lnTo>
                      <a:pt x="4" y="153"/>
                    </a:lnTo>
                    <a:lnTo>
                      <a:pt x="8" y="135"/>
                    </a:lnTo>
                    <a:lnTo>
                      <a:pt x="15" y="117"/>
                    </a:lnTo>
                    <a:lnTo>
                      <a:pt x="23" y="101"/>
                    </a:lnTo>
                    <a:lnTo>
                      <a:pt x="33" y="85"/>
                    </a:lnTo>
                    <a:lnTo>
                      <a:pt x="44" y="70"/>
                    </a:lnTo>
                    <a:lnTo>
                      <a:pt x="56" y="57"/>
                    </a:lnTo>
                    <a:lnTo>
                      <a:pt x="70" y="44"/>
                    </a:lnTo>
                    <a:lnTo>
                      <a:pt x="85" y="34"/>
                    </a:lnTo>
                    <a:lnTo>
                      <a:pt x="100" y="23"/>
                    </a:lnTo>
                    <a:lnTo>
                      <a:pt x="117" y="15"/>
                    </a:lnTo>
                    <a:lnTo>
                      <a:pt x="135" y="9"/>
                    </a:lnTo>
                    <a:lnTo>
                      <a:pt x="153" y="5"/>
                    </a:lnTo>
                    <a:lnTo>
                      <a:pt x="172" y="1"/>
                    </a:lnTo>
                    <a:lnTo>
                      <a:pt x="191"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40" name="Freeform 67">
                <a:extLst>
                  <a:ext uri="{FF2B5EF4-FFF2-40B4-BE49-F238E27FC236}">
                    <a16:creationId xmlns:a16="http://schemas.microsoft.com/office/drawing/2014/main" xmlns="" id="{6424FDCA-19BA-487F-8D4D-E69006E95099}"/>
                  </a:ext>
                </a:extLst>
              </p:cNvPr>
              <p:cNvSpPr>
                <a:spLocks/>
              </p:cNvSpPr>
              <p:nvPr/>
            </p:nvSpPr>
            <p:spPr bwMode="auto">
              <a:xfrm>
                <a:off x="3637604" y="3379191"/>
                <a:ext cx="1353022" cy="1785942"/>
              </a:xfrm>
              <a:custGeom>
                <a:avLst/>
                <a:gdLst>
                  <a:gd name="T0" fmla="*/ 4398 w 4587"/>
                  <a:gd name="T1" fmla="*/ 0 h 6055"/>
                  <a:gd name="T2" fmla="*/ 4436 w 4587"/>
                  <a:gd name="T3" fmla="*/ 4 h 6055"/>
                  <a:gd name="T4" fmla="*/ 4471 w 4587"/>
                  <a:gd name="T5" fmla="*/ 15 h 6055"/>
                  <a:gd name="T6" fmla="*/ 4504 w 4587"/>
                  <a:gd name="T7" fmla="*/ 33 h 6055"/>
                  <a:gd name="T8" fmla="*/ 4531 w 4587"/>
                  <a:gd name="T9" fmla="*/ 56 h 6055"/>
                  <a:gd name="T10" fmla="*/ 4555 w 4587"/>
                  <a:gd name="T11" fmla="*/ 83 h 6055"/>
                  <a:gd name="T12" fmla="*/ 4572 w 4587"/>
                  <a:gd name="T13" fmla="*/ 116 h 6055"/>
                  <a:gd name="T14" fmla="*/ 4583 w 4587"/>
                  <a:gd name="T15" fmla="*/ 151 h 6055"/>
                  <a:gd name="T16" fmla="*/ 4587 w 4587"/>
                  <a:gd name="T17" fmla="*/ 189 h 6055"/>
                  <a:gd name="T18" fmla="*/ 4586 w 4587"/>
                  <a:gd name="T19" fmla="*/ 5886 h 6055"/>
                  <a:gd name="T20" fmla="*/ 4579 w 4587"/>
                  <a:gd name="T21" fmla="*/ 5922 h 6055"/>
                  <a:gd name="T22" fmla="*/ 4564 w 4587"/>
                  <a:gd name="T23" fmla="*/ 5957 h 6055"/>
                  <a:gd name="T24" fmla="*/ 4544 w 4587"/>
                  <a:gd name="T25" fmla="*/ 5987 h 6055"/>
                  <a:gd name="T26" fmla="*/ 4519 w 4587"/>
                  <a:gd name="T27" fmla="*/ 6013 h 6055"/>
                  <a:gd name="T28" fmla="*/ 4489 w 4587"/>
                  <a:gd name="T29" fmla="*/ 6032 h 6055"/>
                  <a:gd name="T30" fmla="*/ 4454 w 4587"/>
                  <a:gd name="T31" fmla="*/ 6047 h 6055"/>
                  <a:gd name="T32" fmla="*/ 4418 w 4587"/>
                  <a:gd name="T33" fmla="*/ 6054 h 6055"/>
                  <a:gd name="T34" fmla="*/ 189 w 4587"/>
                  <a:gd name="T35" fmla="*/ 6055 h 6055"/>
                  <a:gd name="T36" fmla="*/ 150 w 4587"/>
                  <a:gd name="T37" fmla="*/ 6052 h 6055"/>
                  <a:gd name="T38" fmla="*/ 116 w 4587"/>
                  <a:gd name="T39" fmla="*/ 6040 h 6055"/>
                  <a:gd name="T40" fmla="*/ 83 w 4587"/>
                  <a:gd name="T41" fmla="*/ 6023 h 6055"/>
                  <a:gd name="T42" fmla="*/ 56 w 4587"/>
                  <a:gd name="T43" fmla="*/ 6000 h 6055"/>
                  <a:gd name="T44" fmla="*/ 32 w 4587"/>
                  <a:gd name="T45" fmla="*/ 5972 h 6055"/>
                  <a:gd name="T46" fmla="*/ 15 w 4587"/>
                  <a:gd name="T47" fmla="*/ 5940 h 6055"/>
                  <a:gd name="T48" fmla="*/ 3 w 4587"/>
                  <a:gd name="T49" fmla="*/ 5905 h 6055"/>
                  <a:gd name="T50" fmla="*/ 0 w 4587"/>
                  <a:gd name="T51" fmla="*/ 5867 h 6055"/>
                  <a:gd name="T52" fmla="*/ 1 w 4587"/>
                  <a:gd name="T53" fmla="*/ 169 h 6055"/>
                  <a:gd name="T54" fmla="*/ 8 w 4587"/>
                  <a:gd name="T55" fmla="*/ 132 h 6055"/>
                  <a:gd name="T56" fmla="*/ 23 w 4587"/>
                  <a:gd name="T57" fmla="*/ 99 h 6055"/>
                  <a:gd name="T58" fmla="*/ 43 w 4587"/>
                  <a:gd name="T59" fmla="*/ 68 h 6055"/>
                  <a:gd name="T60" fmla="*/ 69 w 4587"/>
                  <a:gd name="T61" fmla="*/ 43 h 6055"/>
                  <a:gd name="T62" fmla="*/ 99 w 4587"/>
                  <a:gd name="T63" fmla="*/ 23 h 6055"/>
                  <a:gd name="T64" fmla="*/ 133 w 4587"/>
                  <a:gd name="T65" fmla="*/ 8 h 6055"/>
                  <a:gd name="T66" fmla="*/ 170 w 4587"/>
                  <a:gd name="T67" fmla="*/ 1 h 6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87" h="6055">
                    <a:moveTo>
                      <a:pt x="189" y="0"/>
                    </a:moveTo>
                    <a:lnTo>
                      <a:pt x="4398" y="0"/>
                    </a:lnTo>
                    <a:lnTo>
                      <a:pt x="4418" y="1"/>
                    </a:lnTo>
                    <a:lnTo>
                      <a:pt x="4436" y="4"/>
                    </a:lnTo>
                    <a:lnTo>
                      <a:pt x="4454" y="8"/>
                    </a:lnTo>
                    <a:lnTo>
                      <a:pt x="4471" y="15"/>
                    </a:lnTo>
                    <a:lnTo>
                      <a:pt x="4489" y="23"/>
                    </a:lnTo>
                    <a:lnTo>
                      <a:pt x="4504" y="33"/>
                    </a:lnTo>
                    <a:lnTo>
                      <a:pt x="4519" y="43"/>
                    </a:lnTo>
                    <a:lnTo>
                      <a:pt x="4531" y="56"/>
                    </a:lnTo>
                    <a:lnTo>
                      <a:pt x="4544" y="68"/>
                    </a:lnTo>
                    <a:lnTo>
                      <a:pt x="4555" y="83"/>
                    </a:lnTo>
                    <a:lnTo>
                      <a:pt x="4564" y="99"/>
                    </a:lnTo>
                    <a:lnTo>
                      <a:pt x="4572" y="116"/>
                    </a:lnTo>
                    <a:lnTo>
                      <a:pt x="4579" y="132"/>
                    </a:lnTo>
                    <a:lnTo>
                      <a:pt x="4583" y="151"/>
                    </a:lnTo>
                    <a:lnTo>
                      <a:pt x="4586" y="169"/>
                    </a:lnTo>
                    <a:lnTo>
                      <a:pt x="4587" y="189"/>
                    </a:lnTo>
                    <a:lnTo>
                      <a:pt x="4587" y="5867"/>
                    </a:lnTo>
                    <a:lnTo>
                      <a:pt x="4586" y="5886"/>
                    </a:lnTo>
                    <a:lnTo>
                      <a:pt x="4583" y="5905"/>
                    </a:lnTo>
                    <a:lnTo>
                      <a:pt x="4579" y="5922"/>
                    </a:lnTo>
                    <a:lnTo>
                      <a:pt x="4572" y="5940"/>
                    </a:lnTo>
                    <a:lnTo>
                      <a:pt x="4564" y="5957"/>
                    </a:lnTo>
                    <a:lnTo>
                      <a:pt x="4555" y="5972"/>
                    </a:lnTo>
                    <a:lnTo>
                      <a:pt x="4544" y="5987"/>
                    </a:lnTo>
                    <a:lnTo>
                      <a:pt x="4531" y="6000"/>
                    </a:lnTo>
                    <a:lnTo>
                      <a:pt x="4519" y="6013"/>
                    </a:lnTo>
                    <a:lnTo>
                      <a:pt x="4504" y="6023"/>
                    </a:lnTo>
                    <a:lnTo>
                      <a:pt x="4489" y="6032"/>
                    </a:lnTo>
                    <a:lnTo>
                      <a:pt x="4471" y="6040"/>
                    </a:lnTo>
                    <a:lnTo>
                      <a:pt x="4454" y="6047"/>
                    </a:lnTo>
                    <a:lnTo>
                      <a:pt x="4436" y="6052"/>
                    </a:lnTo>
                    <a:lnTo>
                      <a:pt x="4418" y="6054"/>
                    </a:lnTo>
                    <a:lnTo>
                      <a:pt x="4398" y="6055"/>
                    </a:lnTo>
                    <a:lnTo>
                      <a:pt x="189" y="6055"/>
                    </a:lnTo>
                    <a:lnTo>
                      <a:pt x="170" y="6054"/>
                    </a:lnTo>
                    <a:lnTo>
                      <a:pt x="150" y="6052"/>
                    </a:lnTo>
                    <a:lnTo>
                      <a:pt x="133" y="6047"/>
                    </a:lnTo>
                    <a:lnTo>
                      <a:pt x="116" y="6040"/>
                    </a:lnTo>
                    <a:lnTo>
                      <a:pt x="99" y="6032"/>
                    </a:lnTo>
                    <a:lnTo>
                      <a:pt x="83" y="6023"/>
                    </a:lnTo>
                    <a:lnTo>
                      <a:pt x="69" y="6013"/>
                    </a:lnTo>
                    <a:lnTo>
                      <a:pt x="56" y="6000"/>
                    </a:lnTo>
                    <a:lnTo>
                      <a:pt x="43" y="5987"/>
                    </a:lnTo>
                    <a:lnTo>
                      <a:pt x="32" y="5972"/>
                    </a:lnTo>
                    <a:lnTo>
                      <a:pt x="23" y="5957"/>
                    </a:lnTo>
                    <a:lnTo>
                      <a:pt x="15" y="5940"/>
                    </a:lnTo>
                    <a:lnTo>
                      <a:pt x="8" y="5922"/>
                    </a:lnTo>
                    <a:lnTo>
                      <a:pt x="3" y="5905"/>
                    </a:lnTo>
                    <a:lnTo>
                      <a:pt x="1" y="5886"/>
                    </a:lnTo>
                    <a:lnTo>
                      <a:pt x="0" y="5867"/>
                    </a:lnTo>
                    <a:lnTo>
                      <a:pt x="0" y="189"/>
                    </a:lnTo>
                    <a:lnTo>
                      <a:pt x="1" y="169"/>
                    </a:lnTo>
                    <a:lnTo>
                      <a:pt x="3" y="151"/>
                    </a:lnTo>
                    <a:lnTo>
                      <a:pt x="8" y="132"/>
                    </a:lnTo>
                    <a:lnTo>
                      <a:pt x="15" y="116"/>
                    </a:lnTo>
                    <a:lnTo>
                      <a:pt x="23" y="99"/>
                    </a:lnTo>
                    <a:lnTo>
                      <a:pt x="32" y="83"/>
                    </a:lnTo>
                    <a:lnTo>
                      <a:pt x="43" y="68"/>
                    </a:lnTo>
                    <a:lnTo>
                      <a:pt x="56" y="56"/>
                    </a:lnTo>
                    <a:lnTo>
                      <a:pt x="69" y="43"/>
                    </a:lnTo>
                    <a:lnTo>
                      <a:pt x="83" y="33"/>
                    </a:lnTo>
                    <a:lnTo>
                      <a:pt x="99" y="23"/>
                    </a:lnTo>
                    <a:lnTo>
                      <a:pt x="116" y="15"/>
                    </a:lnTo>
                    <a:lnTo>
                      <a:pt x="133" y="8"/>
                    </a:lnTo>
                    <a:lnTo>
                      <a:pt x="150" y="4"/>
                    </a:lnTo>
                    <a:lnTo>
                      <a:pt x="170" y="1"/>
                    </a:lnTo>
                    <a:lnTo>
                      <a:pt x="189" y="0"/>
                    </a:lnTo>
                    <a:close/>
                  </a:path>
                </a:pathLst>
              </a:custGeom>
              <a:solidFill>
                <a:schemeClr val="tx1"/>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41" name="Rectangle 68">
                <a:extLst>
                  <a:ext uri="{FF2B5EF4-FFF2-40B4-BE49-F238E27FC236}">
                    <a16:creationId xmlns:a16="http://schemas.microsoft.com/office/drawing/2014/main" xmlns="" id="{9080D726-6156-4A6A-9185-6F27AC91354C}"/>
                  </a:ext>
                </a:extLst>
              </p:cNvPr>
              <p:cNvSpPr>
                <a:spLocks noChangeArrowheads="1"/>
              </p:cNvSpPr>
              <p:nvPr/>
            </p:nvSpPr>
            <p:spPr bwMode="auto">
              <a:xfrm>
                <a:off x="3769722" y="3531362"/>
                <a:ext cx="1101763" cy="1470985"/>
              </a:xfrm>
              <a:prstGeom prst="rect">
                <a:avLst/>
              </a:prstGeom>
              <a:solidFill>
                <a:schemeClr val="bg1">
                  <a:lumMod val="8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42" name="Rectangle 69">
                <a:extLst>
                  <a:ext uri="{FF2B5EF4-FFF2-40B4-BE49-F238E27FC236}">
                    <a16:creationId xmlns:a16="http://schemas.microsoft.com/office/drawing/2014/main" xmlns="" id="{683A53C5-C16F-438C-AF4C-5B86B923CF3F}"/>
                  </a:ext>
                </a:extLst>
              </p:cNvPr>
              <p:cNvSpPr>
                <a:spLocks noChangeArrowheads="1"/>
              </p:cNvSpPr>
              <p:nvPr/>
            </p:nvSpPr>
            <p:spPr bwMode="auto">
              <a:xfrm>
                <a:off x="3769722" y="3531362"/>
                <a:ext cx="1101763" cy="34209"/>
              </a:xfrm>
              <a:prstGeom prst="rect">
                <a:avLst/>
              </a:prstGeom>
              <a:solidFill>
                <a:schemeClr val="bg1">
                  <a:lumMod val="9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43" name="Freeform 91">
                <a:extLst>
                  <a:ext uri="{FF2B5EF4-FFF2-40B4-BE49-F238E27FC236}">
                    <a16:creationId xmlns:a16="http://schemas.microsoft.com/office/drawing/2014/main" xmlns="" id="{56E846A0-7C5D-4159-9752-7ADBCECB969A}"/>
                  </a:ext>
                </a:extLst>
              </p:cNvPr>
              <p:cNvSpPr>
                <a:spLocks/>
              </p:cNvSpPr>
              <p:nvPr/>
            </p:nvSpPr>
            <p:spPr bwMode="auto">
              <a:xfrm>
                <a:off x="4823121" y="3539619"/>
                <a:ext cx="37747" cy="17695"/>
              </a:xfrm>
              <a:custGeom>
                <a:avLst/>
                <a:gdLst>
                  <a:gd name="T0" fmla="*/ 14 w 128"/>
                  <a:gd name="T1" fmla="*/ 0 h 61"/>
                  <a:gd name="T2" fmla="*/ 114 w 128"/>
                  <a:gd name="T3" fmla="*/ 0 h 61"/>
                  <a:gd name="T4" fmla="*/ 118 w 128"/>
                  <a:gd name="T5" fmla="*/ 1 h 61"/>
                  <a:gd name="T6" fmla="*/ 123 w 128"/>
                  <a:gd name="T7" fmla="*/ 4 h 61"/>
                  <a:gd name="T8" fmla="*/ 127 w 128"/>
                  <a:gd name="T9" fmla="*/ 8 h 61"/>
                  <a:gd name="T10" fmla="*/ 128 w 128"/>
                  <a:gd name="T11" fmla="*/ 13 h 61"/>
                  <a:gd name="T12" fmla="*/ 128 w 128"/>
                  <a:gd name="T13" fmla="*/ 49 h 61"/>
                  <a:gd name="T14" fmla="*/ 127 w 128"/>
                  <a:gd name="T15" fmla="*/ 53 h 61"/>
                  <a:gd name="T16" fmla="*/ 123 w 128"/>
                  <a:gd name="T17" fmla="*/ 58 h 61"/>
                  <a:gd name="T18" fmla="*/ 118 w 128"/>
                  <a:gd name="T19" fmla="*/ 60 h 61"/>
                  <a:gd name="T20" fmla="*/ 114 w 128"/>
                  <a:gd name="T21" fmla="*/ 61 h 61"/>
                  <a:gd name="T22" fmla="*/ 14 w 128"/>
                  <a:gd name="T23" fmla="*/ 61 h 61"/>
                  <a:gd name="T24" fmla="*/ 8 w 128"/>
                  <a:gd name="T25" fmla="*/ 60 h 61"/>
                  <a:gd name="T26" fmla="*/ 5 w 128"/>
                  <a:gd name="T27" fmla="*/ 58 h 61"/>
                  <a:gd name="T28" fmla="*/ 1 w 128"/>
                  <a:gd name="T29" fmla="*/ 53 h 61"/>
                  <a:gd name="T30" fmla="*/ 0 w 128"/>
                  <a:gd name="T31" fmla="*/ 49 h 61"/>
                  <a:gd name="T32" fmla="*/ 0 w 128"/>
                  <a:gd name="T33" fmla="*/ 13 h 61"/>
                  <a:gd name="T34" fmla="*/ 1 w 128"/>
                  <a:gd name="T35" fmla="*/ 8 h 61"/>
                  <a:gd name="T36" fmla="*/ 5 w 128"/>
                  <a:gd name="T37" fmla="*/ 4 h 61"/>
                  <a:gd name="T38" fmla="*/ 8 w 128"/>
                  <a:gd name="T39" fmla="*/ 1 h 61"/>
                  <a:gd name="T40" fmla="*/ 14 w 128"/>
                  <a:gd name="T4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61">
                    <a:moveTo>
                      <a:pt x="14" y="0"/>
                    </a:moveTo>
                    <a:lnTo>
                      <a:pt x="114" y="0"/>
                    </a:lnTo>
                    <a:lnTo>
                      <a:pt x="118" y="1"/>
                    </a:lnTo>
                    <a:lnTo>
                      <a:pt x="123" y="4"/>
                    </a:lnTo>
                    <a:lnTo>
                      <a:pt x="127" y="8"/>
                    </a:lnTo>
                    <a:lnTo>
                      <a:pt x="128" y="13"/>
                    </a:lnTo>
                    <a:lnTo>
                      <a:pt x="128" y="49"/>
                    </a:lnTo>
                    <a:lnTo>
                      <a:pt x="127" y="53"/>
                    </a:lnTo>
                    <a:lnTo>
                      <a:pt x="123" y="58"/>
                    </a:lnTo>
                    <a:lnTo>
                      <a:pt x="118" y="60"/>
                    </a:lnTo>
                    <a:lnTo>
                      <a:pt x="114" y="61"/>
                    </a:lnTo>
                    <a:lnTo>
                      <a:pt x="14" y="61"/>
                    </a:lnTo>
                    <a:lnTo>
                      <a:pt x="8" y="60"/>
                    </a:lnTo>
                    <a:lnTo>
                      <a:pt x="5" y="58"/>
                    </a:lnTo>
                    <a:lnTo>
                      <a:pt x="1" y="53"/>
                    </a:lnTo>
                    <a:lnTo>
                      <a:pt x="0" y="49"/>
                    </a:lnTo>
                    <a:lnTo>
                      <a:pt x="0" y="13"/>
                    </a:lnTo>
                    <a:lnTo>
                      <a:pt x="1" y="8"/>
                    </a:lnTo>
                    <a:lnTo>
                      <a:pt x="5" y="4"/>
                    </a:lnTo>
                    <a:lnTo>
                      <a:pt x="8" y="1"/>
                    </a:lnTo>
                    <a:lnTo>
                      <a:pt x="14" y="0"/>
                    </a:lnTo>
                    <a:close/>
                  </a:path>
                </a:pathLst>
              </a:custGeom>
              <a:solidFill>
                <a:srgbClr val="4B4B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44" name="Rectangle 92">
                <a:extLst>
                  <a:ext uri="{FF2B5EF4-FFF2-40B4-BE49-F238E27FC236}">
                    <a16:creationId xmlns:a16="http://schemas.microsoft.com/office/drawing/2014/main" xmlns="" id="{63E7177A-D948-4564-A7B4-C4C12339F072}"/>
                  </a:ext>
                </a:extLst>
              </p:cNvPr>
              <p:cNvSpPr>
                <a:spLocks noChangeArrowheads="1"/>
              </p:cNvSpPr>
              <p:nvPr/>
            </p:nvSpPr>
            <p:spPr bwMode="auto">
              <a:xfrm>
                <a:off x="4826659" y="3544337"/>
                <a:ext cx="30670" cy="8259"/>
              </a:xfrm>
              <a:prstGeom prst="rect">
                <a:avLst/>
              </a:prstGeom>
              <a:solidFill>
                <a:srgbClr val="92D050"/>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45" name="Rectangle 93">
                <a:extLst>
                  <a:ext uri="{FF2B5EF4-FFF2-40B4-BE49-F238E27FC236}">
                    <a16:creationId xmlns:a16="http://schemas.microsoft.com/office/drawing/2014/main" xmlns="" id="{86ABD5B2-A765-4228-871F-F30FC3108C48}"/>
                  </a:ext>
                </a:extLst>
              </p:cNvPr>
              <p:cNvSpPr>
                <a:spLocks noChangeArrowheads="1"/>
              </p:cNvSpPr>
              <p:nvPr/>
            </p:nvSpPr>
            <p:spPr bwMode="auto">
              <a:xfrm>
                <a:off x="4860868" y="3544337"/>
                <a:ext cx="3538" cy="8259"/>
              </a:xfrm>
              <a:prstGeom prst="rect">
                <a:avLst/>
              </a:prstGeom>
              <a:solidFill>
                <a:srgbClr val="8486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46" name="Freeform 94">
                <a:extLst>
                  <a:ext uri="{FF2B5EF4-FFF2-40B4-BE49-F238E27FC236}">
                    <a16:creationId xmlns:a16="http://schemas.microsoft.com/office/drawing/2014/main" xmlns="" id="{325E7D5C-2378-430D-9092-335F803561BE}"/>
                  </a:ext>
                </a:extLst>
              </p:cNvPr>
              <p:cNvSpPr>
                <a:spLocks/>
              </p:cNvSpPr>
              <p:nvPr/>
            </p:nvSpPr>
            <p:spPr bwMode="auto">
              <a:xfrm>
                <a:off x="3799213" y="3557314"/>
                <a:ext cx="4719" cy="4719"/>
              </a:xfrm>
              <a:custGeom>
                <a:avLst/>
                <a:gdLst>
                  <a:gd name="T0" fmla="*/ 8 w 17"/>
                  <a:gd name="T1" fmla="*/ 0 h 17"/>
                  <a:gd name="T2" fmla="*/ 11 w 17"/>
                  <a:gd name="T3" fmla="*/ 2 h 17"/>
                  <a:gd name="T4" fmla="*/ 14 w 17"/>
                  <a:gd name="T5" fmla="*/ 3 h 17"/>
                  <a:gd name="T6" fmla="*/ 15 w 17"/>
                  <a:gd name="T7" fmla="*/ 5 h 17"/>
                  <a:gd name="T8" fmla="*/ 17 w 17"/>
                  <a:gd name="T9" fmla="*/ 9 h 17"/>
                  <a:gd name="T10" fmla="*/ 15 w 17"/>
                  <a:gd name="T11" fmla="*/ 12 h 17"/>
                  <a:gd name="T12" fmla="*/ 14 w 17"/>
                  <a:gd name="T13" fmla="*/ 14 h 17"/>
                  <a:gd name="T14" fmla="*/ 11 w 17"/>
                  <a:gd name="T15" fmla="*/ 16 h 17"/>
                  <a:gd name="T16" fmla="*/ 8 w 17"/>
                  <a:gd name="T17" fmla="*/ 17 h 17"/>
                  <a:gd name="T18" fmla="*/ 5 w 17"/>
                  <a:gd name="T19" fmla="*/ 16 h 17"/>
                  <a:gd name="T20" fmla="*/ 3 w 17"/>
                  <a:gd name="T21" fmla="*/ 14 h 17"/>
                  <a:gd name="T22" fmla="*/ 0 w 17"/>
                  <a:gd name="T23" fmla="*/ 12 h 17"/>
                  <a:gd name="T24" fmla="*/ 0 w 17"/>
                  <a:gd name="T25" fmla="*/ 9 h 17"/>
                  <a:gd name="T26" fmla="*/ 0 w 17"/>
                  <a:gd name="T27" fmla="*/ 5 h 17"/>
                  <a:gd name="T28" fmla="*/ 3 w 17"/>
                  <a:gd name="T29" fmla="*/ 3 h 17"/>
                  <a:gd name="T30" fmla="*/ 5 w 17"/>
                  <a:gd name="T31" fmla="*/ 2 h 17"/>
                  <a:gd name="T32" fmla="*/ 8 w 17"/>
                  <a:gd name="T3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7">
                    <a:moveTo>
                      <a:pt x="8" y="0"/>
                    </a:moveTo>
                    <a:lnTo>
                      <a:pt x="11" y="2"/>
                    </a:lnTo>
                    <a:lnTo>
                      <a:pt x="14" y="3"/>
                    </a:lnTo>
                    <a:lnTo>
                      <a:pt x="15" y="5"/>
                    </a:lnTo>
                    <a:lnTo>
                      <a:pt x="17" y="9"/>
                    </a:lnTo>
                    <a:lnTo>
                      <a:pt x="15" y="12"/>
                    </a:lnTo>
                    <a:lnTo>
                      <a:pt x="14" y="14"/>
                    </a:lnTo>
                    <a:lnTo>
                      <a:pt x="11" y="16"/>
                    </a:lnTo>
                    <a:lnTo>
                      <a:pt x="8" y="17"/>
                    </a:lnTo>
                    <a:lnTo>
                      <a:pt x="5" y="16"/>
                    </a:lnTo>
                    <a:lnTo>
                      <a:pt x="3" y="14"/>
                    </a:lnTo>
                    <a:lnTo>
                      <a:pt x="0" y="12"/>
                    </a:lnTo>
                    <a:lnTo>
                      <a:pt x="0" y="9"/>
                    </a:lnTo>
                    <a:lnTo>
                      <a:pt x="0" y="5"/>
                    </a:lnTo>
                    <a:lnTo>
                      <a:pt x="3" y="3"/>
                    </a:lnTo>
                    <a:lnTo>
                      <a:pt x="5" y="2"/>
                    </a:lnTo>
                    <a:lnTo>
                      <a:pt x="8" y="0"/>
                    </a:lnTo>
                    <a:close/>
                  </a:path>
                </a:pathLst>
              </a:custGeom>
              <a:solidFill>
                <a:schemeClr val="tx1">
                  <a:lumMod val="75000"/>
                  <a:lumOff val="2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47" name="Freeform 95">
                <a:extLst>
                  <a:ext uri="{FF2B5EF4-FFF2-40B4-BE49-F238E27FC236}">
                    <a16:creationId xmlns:a16="http://schemas.microsoft.com/office/drawing/2014/main" xmlns="" id="{73B9C613-3822-4134-8D0B-9E0D42A662F5}"/>
                  </a:ext>
                </a:extLst>
              </p:cNvPr>
              <p:cNvSpPr>
                <a:spLocks/>
              </p:cNvSpPr>
              <p:nvPr/>
            </p:nvSpPr>
            <p:spPr bwMode="auto">
              <a:xfrm>
                <a:off x="3796853" y="3552594"/>
                <a:ext cx="9437" cy="4719"/>
              </a:xfrm>
              <a:custGeom>
                <a:avLst/>
                <a:gdLst>
                  <a:gd name="T0" fmla="*/ 0 w 34"/>
                  <a:gd name="T1" fmla="*/ 11 h 14"/>
                  <a:gd name="T2" fmla="*/ 4 w 34"/>
                  <a:gd name="T3" fmla="*/ 6 h 14"/>
                  <a:gd name="T4" fmla="*/ 7 w 34"/>
                  <a:gd name="T5" fmla="*/ 4 h 14"/>
                  <a:gd name="T6" fmla="*/ 12 w 34"/>
                  <a:gd name="T7" fmla="*/ 1 h 14"/>
                  <a:gd name="T8" fmla="*/ 17 w 34"/>
                  <a:gd name="T9" fmla="*/ 0 h 14"/>
                  <a:gd name="T10" fmla="*/ 22 w 34"/>
                  <a:gd name="T11" fmla="*/ 1 h 14"/>
                  <a:gd name="T12" fmla="*/ 27 w 34"/>
                  <a:gd name="T13" fmla="*/ 3 h 14"/>
                  <a:gd name="T14" fmla="*/ 31 w 34"/>
                  <a:gd name="T15" fmla="*/ 6 h 14"/>
                  <a:gd name="T16" fmla="*/ 34 w 34"/>
                  <a:gd name="T17" fmla="*/ 10 h 14"/>
                  <a:gd name="T18" fmla="*/ 28 w 34"/>
                  <a:gd name="T19" fmla="*/ 14 h 14"/>
                  <a:gd name="T20" fmla="*/ 27 w 34"/>
                  <a:gd name="T21" fmla="*/ 11 h 14"/>
                  <a:gd name="T22" fmla="*/ 23 w 34"/>
                  <a:gd name="T23" fmla="*/ 10 h 14"/>
                  <a:gd name="T24" fmla="*/ 21 w 34"/>
                  <a:gd name="T25" fmla="*/ 8 h 14"/>
                  <a:gd name="T26" fmla="*/ 17 w 34"/>
                  <a:gd name="T27" fmla="*/ 7 h 14"/>
                  <a:gd name="T28" fmla="*/ 14 w 34"/>
                  <a:gd name="T29" fmla="*/ 8 h 14"/>
                  <a:gd name="T30" fmla="*/ 11 w 34"/>
                  <a:gd name="T31" fmla="*/ 10 h 14"/>
                  <a:gd name="T32" fmla="*/ 8 w 34"/>
                  <a:gd name="T33" fmla="*/ 12 h 14"/>
                  <a:gd name="T34" fmla="*/ 6 w 34"/>
                  <a:gd name="T35" fmla="*/ 14 h 14"/>
                  <a:gd name="T36" fmla="*/ 0 w 34"/>
                  <a:gd name="T37"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14">
                    <a:moveTo>
                      <a:pt x="0" y="11"/>
                    </a:moveTo>
                    <a:lnTo>
                      <a:pt x="4" y="6"/>
                    </a:lnTo>
                    <a:lnTo>
                      <a:pt x="7" y="4"/>
                    </a:lnTo>
                    <a:lnTo>
                      <a:pt x="12" y="1"/>
                    </a:lnTo>
                    <a:lnTo>
                      <a:pt x="17" y="0"/>
                    </a:lnTo>
                    <a:lnTo>
                      <a:pt x="22" y="1"/>
                    </a:lnTo>
                    <a:lnTo>
                      <a:pt x="27" y="3"/>
                    </a:lnTo>
                    <a:lnTo>
                      <a:pt x="31" y="6"/>
                    </a:lnTo>
                    <a:lnTo>
                      <a:pt x="34" y="10"/>
                    </a:lnTo>
                    <a:lnTo>
                      <a:pt x="28" y="14"/>
                    </a:lnTo>
                    <a:lnTo>
                      <a:pt x="27" y="11"/>
                    </a:lnTo>
                    <a:lnTo>
                      <a:pt x="23" y="10"/>
                    </a:lnTo>
                    <a:lnTo>
                      <a:pt x="21" y="8"/>
                    </a:lnTo>
                    <a:lnTo>
                      <a:pt x="17" y="7"/>
                    </a:lnTo>
                    <a:lnTo>
                      <a:pt x="14" y="8"/>
                    </a:lnTo>
                    <a:lnTo>
                      <a:pt x="11" y="10"/>
                    </a:lnTo>
                    <a:lnTo>
                      <a:pt x="8" y="12"/>
                    </a:lnTo>
                    <a:lnTo>
                      <a:pt x="6" y="14"/>
                    </a:lnTo>
                    <a:lnTo>
                      <a:pt x="0" y="11"/>
                    </a:lnTo>
                    <a:close/>
                  </a:path>
                </a:pathLst>
              </a:custGeom>
              <a:solidFill>
                <a:schemeClr val="tx1">
                  <a:lumMod val="75000"/>
                  <a:lumOff val="2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48" name="Freeform 96">
                <a:extLst>
                  <a:ext uri="{FF2B5EF4-FFF2-40B4-BE49-F238E27FC236}">
                    <a16:creationId xmlns:a16="http://schemas.microsoft.com/office/drawing/2014/main" xmlns="" id="{543E4102-2397-45AE-A0E8-F90DA9A70C62}"/>
                  </a:ext>
                </a:extLst>
              </p:cNvPr>
              <p:cNvSpPr>
                <a:spLocks/>
              </p:cNvSpPr>
              <p:nvPr/>
            </p:nvSpPr>
            <p:spPr bwMode="auto">
              <a:xfrm>
                <a:off x="3792134" y="3546697"/>
                <a:ext cx="18874" cy="7077"/>
              </a:xfrm>
              <a:custGeom>
                <a:avLst/>
                <a:gdLst>
                  <a:gd name="T0" fmla="*/ 0 w 62"/>
                  <a:gd name="T1" fmla="*/ 18 h 22"/>
                  <a:gd name="T2" fmla="*/ 4 w 62"/>
                  <a:gd name="T3" fmla="*/ 14 h 22"/>
                  <a:gd name="T4" fmla="*/ 6 w 62"/>
                  <a:gd name="T5" fmla="*/ 11 h 22"/>
                  <a:gd name="T6" fmla="*/ 9 w 62"/>
                  <a:gd name="T7" fmla="*/ 9 h 22"/>
                  <a:gd name="T8" fmla="*/ 14 w 62"/>
                  <a:gd name="T9" fmla="*/ 5 h 22"/>
                  <a:gd name="T10" fmla="*/ 18 w 62"/>
                  <a:gd name="T11" fmla="*/ 4 h 22"/>
                  <a:gd name="T12" fmla="*/ 22 w 62"/>
                  <a:gd name="T13" fmla="*/ 3 h 22"/>
                  <a:gd name="T14" fmla="*/ 27 w 62"/>
                  <a:gd name="T15" fmla="*/ 2 h 22"/>
                  <a:gd name="T16" fmla="*/ 31 w 62"/>
                  <a:gd name="T17" fmla="*/ 0 h 22"/>
                  <a:gd name="T18" fmla="*/ 41 w 62"/>
                  <a:gd name="T19" fmla="*/ 2 h 22"/>
                  <a:gd name="T20" fmla="*/ 49 w 62"/>
                  <a:gd name="T21" fmla="*/ 5 h 22"/>
                  <a:gd name="T22" fmla="*/ 56 w 62"/>
                  <a:gd name="T23" fmla="*/ 11 h 22"/>
                  <a:gd name="T24" fmla="*/ 62 w 62"/>
                  <a:gd name="T25" fmla="*/ 18 h 22"/>
                  <a:gd name="T26" fmla="*/ 56 w 62"/>
                  <a:gd name="T27" fmla="*/ 21 h 22"/>
                  <a:gd name="T28" fmla="*/ 51 w 62"/>
                  <a:gd name="T29" fmla="*/ 15 h 22"/>
                  <a:gd name="T30" fmla="*/ 45 w 62"/>
                  <a:gd name="T31" fmla="*/ 12 h 22"/>
                  <a:gd name="T32" fmla="*/ 38 w 62"/>
                  <a:gd name="T33" fmla="*/ 9 h 22"/>
                  <a:gd name="T34" fmla="*/ 31 w 62"/>
                  <a:gd name="T35" fmla="*/ 9 h 22"/>
                  <a:gd name="T36" fmla="*/ 25 w 62"/>
                  <a:gd name="T37" fmla="*/ 9 h 22"/>
                  <a:gd name="T38" fmla="*/ 18 w 62"/>
                  <a:gd name="T39" fmla="*/ 12 h 22"/>
                  <a:gd name="T40" fmla="*/ 12 w 62"/>
                  <a:gd name="T41" fmla="*/ 17 h 22"/>
                  <a:gd name="T42" fmla="*/ 7 w 62"/>
                  <a:gd name="T43" fmla="*/ 22 h 22"/>
                  <a:gd name="T44" fmla="*/ 0 w 62"/>
                  <a:gd name="T45"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 h="22">
                    <a:moveTo>
                      <a:pt x="0" y="18"/>
                    </a:moveTo>
                    <a:lnTo>
                      <a:pt x="4" y="14"/>
                    </a:lnTo>
                    <a:lnTo>
                      <a:pt x="6" y="11"/>
                    </a:lnTo>
                    <a:lnTo>
                      <a:pt x="9" y="9"/>
                    </a:lnTo>
                    <a:lnTo>
                      <a:pt x="14" y="5"/>
                    </a:lnTo>
                    <a:lnTo>
                      <a:pt x="18" y="4"/>
                    </a:lnTo>
                    <a:lnTo>
                      <a:pt x="22" y="3"/>
                    </a:lnTo>
                    <a:lnTo>
                      <a:pt x="27" y="2"/>
                    </a:lnTo>
                    <a:lnTo>
                      <a:pt x="31" y="0"/>
                    </a:lnTo>
                    <a:lnTo>
                      <a:pt x="41" y="2"/>
                    </a:lnTo>
                    <a:lnTo>
                      <a:pt x="49" y="5"/>
                    </a:lnTo>
                    <a:lnTo>
                      <a:pt x="56" y="11"/>
                    </a:lnTo>
                    <a:lnTo>
                      <a:pt x="62" y="18"/>
                    </a:lnTo>
                    <a:lnTo>
                      <a:pt x="56" y="21"/>
                    </a:lnTo>
                    <a:lnTo>
                      <a:pt x="51" y="15"/>
                    </a:lnTo>
                    <a:lnTo>
                      <a:pt x="45" y="12"/>
                    </a:lnTo>
                    <a:lnTo>
                      <a:pt x="38" y="9"/>
                    </a:lnTo>
                    <a:lnTo>
                      <a:pt x="31" y="9"/>
                    </a:lnTo>
                    <a:lnTo>
                      <a:pt x="25" y="9"/>
                    </a:lnTo>
                    <a:lnTo>
                      <a:pt x="18" y="12"/>
                    </a:lnTo>
                    <a:lnTo>
                      <a:pt x="12" y="17"/>
                    </a:lnTo>
                    <a:lnTo>
                      <a:pt x="7" y="22"/>
                    </a:lnTo>
                    <a:lnTo>
                      <a:pt x="0" y="18"/>
                    </a:lnTo>
                    <a:close/>
                  </a:path>
                </a:pathLst>
              </a:custGeom>
              <a:solidFill>
                <a:schemeClr val="tx1">
                  <a:lumMod val="75000"/>
                  <a:lumOff val="2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49" name="Freeform 97">
                <a:extLst>
                  <a:ext uri="{FF2B5EF4-FFF2-40B4-BE49-F238E27FC236}">
                    <a16:creationId xmlns:a16="http://schemas.microsoft.com/office/drawing/2014/main" xmlns="" id="{1F6DF437-967F-47C0-BEA0-B9BFE2758821}"/>
                  </a:ext>
                </a:extLst>
              </p:cNvPr>
              <p:cNvSpPr>
                <a:spLocks/>
              </p:cNvSpPr>
              <p:nvPr/>
            </p:nvSpPr>
            <p:spPr bwMode="auto">
              <a:xfrm>
                <a:off x="3788596" y="3540799"/>
                <a:ext cx="25952" cy="8259"/>
              </a:xfrm>
              <a:custGeom>
                <a:avLst/>
                <a:gdLst>
                  <a:gd name="T0" fmla="*/ 0 w 88"/>
                  <a:gd name="T1" fmla="*/ 24 h 28"/>
                  <a:gd name="T2" fmla="*/ 4 w 88"/>
                  <a:gd name="T3" fmla="*/ 18 h 28"/>
                  <a:gd name="T4" fmla="*/ 9 w 88"/>
                  <a:gd name="T5" fmla="*/ 14 h 28"/>
                  <a:gd name="T6" fmla="*/ 13 w 88"/>
                  <a:gd name="T7" fmla="*/ 10 h 28"/>
                  <a:gd name="T8" fmla="*/ 19 w 88"/>
                  <a:gd name="T9" fmla="*/ 6 h 28"/>
                  <a:gd name="T10" fmla="*/ 25 w 88"/>
                  <a:gd name="T11" fmla="*/ 3 h 28"/>
                  <a:gd name="T12" fmla="*/ 32 w 88"/>
                  <a:gd name="T13" fmla="*/ 1 h 28"/>
                  <a:gd name="T14" fmla="*/ 38 w 88"/>
                  <a:gd name="T15" fmla="*/ 0 h 28"/>
                  <a:gd name="T16" fmla="*/ 44 w 88"/>
                  <a:gd name="T17" fmla="*/ 0 h 28"/>
                  <a:gd name="T18" fmla="*/ 51 w 88"/>
                  <a:gd name="T19" fmla="*/ 0 h 28"/>
                  <a:gd name="T20" fmla="*/ 57 w 88"/>
                  <a:gd name="T21" fmla="*/ 1 h 28"/>
                  <a:gd name="T22" fmla="*/ 63 w 88"/>
                  <a:gd name="T23" fmla="*/ 3 h 28"/>
                  <a:gd name="T24" fmla="*/ 69 w 88"/>
                  <a:gd name="T25" fmla="*/ 6 h 28"/>
                  <a:gd name="T26" fmla="*/ 75 w 88"/>
                  <a:gd name="T27" fmla="*/ 9 h 28"/>
                  <a:gd name="T28" fmla="*/ 79 w 88"/>
                  <a:gd name="T29" fmla="*/ 14 h 28"/>
                  <a:gd name="T30" fmla="*/ 84 w 88"/>
                  <a:gd name="T31" fmla="*/ 18 h 28"/>
                  <a:gd name="T32" fmla="*/ 88 w 88"/>
                  <a:gd name="T33" fmla="*/ 23 h 28"/>
                  <a:gd name="T34" fmla="*/ 82 w 88"/>
                  <a:gd name="T35" fmla="*/ 28 h 28"/>
                  <a:gd name="T36" fmla="*/ 78 w 88"/>
                  <a:gd name="T37" fmla="*/ 23 h 28"/>
                  <a:gd name="T38" fmla="*/ 75 w 88"/>
                  <a:gd name="T39" fmla="*/ 18 h 28"/>
                  <a:gd name="T40" fmla="*/ 70 w 88"/>
                  <a:gd name="T41" fmla="*/ 15 h 28"/>
                  <a:gd name="T42" fmla="*/ 65 w 88"/>
                  <a:gd name="T43" fmla="*/ 12 h 28"/>
                  <a:gd name="T44" fmla="*/ 61 w 88"/>
                  <a:gd name="T45" fmla="*/ 9 h 28"/>
                  <a:gd name="T46" fmla="*/ 56 w 88"/>
                  <a:gd name="T47" fmla="*/ 8 h 28"/>
                  <a:gd name="T48" fmla="*/ 50 w 88"/>
                  <a:gd name="T49" fmla="*/ 7 h 28"/>
                  <a:gd name="T50" fmla="*/ 44 w 88"/>
                  <a:gd name="T51" fmla="*/ 7 h 28"/>
                  <a:gd name="T52" fmla="*/ 39 w 88"/>
                  <a:gd name="T53" fmla="*/ 7 h 28"/>
                  <a:gd name="T54" fmla="*/ 33 w 88"/>
                  <a:gd name="T55" fmla="*/ 8 h 28"/>
                  <a:gd name="T56" fmla="*/ 28 w 88"/>
                  <a:gd name="T57" fmla="*/ 10 h 28"/>
                  <a:gd name="T58" fmla="*/ 22 w 88"/>
                  <a:gd name="T59" fmla="*/ 12 h 28"/>
                  <a:gd name="T60" fmla="*/ 18 w 88"/>
                  <a:gd name="T61" fmla="*/ 15 h 28"/>
                  <a:gd name="T62" fmla="*/ 13 w 88"/>
                  <a:gd name="T63" fmla="*/ 19 h 28"/>
                  <a:gd name="T64" fmla="*/ 10 w 88"/>
                  <a:gd name="T65" fmla="*/ 23 h 28"/>
                  <a:gd name="T66" fmla="*/ 6 w 88"/>
                  <a:gd name="T67" fmla="*/ 28 h 28"/>
                  <a:gd name="T68" fmla="*/ 0 w 88"/>
                  <a:gd name="T6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8" h="28">
                    <a:moveTo>
                      <a:pt x="0" y="24"/>
                    </a:moveTo>
                    <a:lnTo>
                      <a:pt x="4" y="18"/>
                    </a:lnTo>
                    <a:lnTo>
                      <a:pt x="9" y="14"/>
                    </a:lnTo>
                    <a:lnTo>
                      <a:pt x="13" y="10"/>
                    </a:lnTo>
                    <a:lnTo>
                      <a:pt x="19" y="6"/>
                    </a:lnTo>
                    <a:lnTo>
                      <a:pt x="25" y="3"/>
                    </a:lnTo>
                    <a:lnTo>
                      <a:pt x="32" y="1"/>
                    </a:lnTo>
                    <a:lnTo>
                      <a:pt x="38" y="0"/>
                    </a:lnTo>
                    <a:lnTo>
                      <a:pt x="44" y="0"/>
                    </a:lnTo>
                    <a:lnTo>
                      <a:pt x="51" y="0"/>
                    </a:lnTo>
                    <a:lnTo>
                      <a:pt x="57" y="1"/>
                    </a:lnTo>
                    <a:lnTo>
                      <a:pt x="63" y="3"/>
                    </a:lnTo>
                    <a:lnTo>
                      <a:pt x="69" y="6"/>
                    </a:lnTo>
                    <a:lnTo>
                      <a:pt x="75" y="9"/>
                    </a:lnTo>
                    <a:lnTo>
                      <a:pt x="79" y="14"/>
                    </a:lnTo>
                    <a:lnTo>
                      <a:pt x="84" y="18"/>
                    </a:lnTo>
                    <a:lnTo>
                      <a:pt x="88" y="23"/>
                    </a:lnTo>
                    <a:lnTo>
                      <a:pt x="82" y="28"/>
                    </a:lnTo>
                    <a:lnTo>
                      <a:pt x="78" y="23"/>
                    </a:lnTo>
                    <a:lnTo>
                      <a:pt x="75" y="18"/>
                    </a:lnTo>
                    <a:lnTo>
                      <a:pt x="70" y="15"/>
                    </a:lnTo>
                    <a:lnTo>
                      <a:pt x="65" y="12"/>
                    </a:lnTo>
                    <a:lnTo>
                      <a:pt x="61" y="9"/>
                    </a:lnTo>
                    <a:lnTo>
                      <a:pt x="56" y="8"/>
                    </a:lnTo>
                    <a:lnTo>
                      <a:pt x="50" y="7"/>
                    </a:lnTo>
                    <a:lnTo>
                      <a:pt x="44" y="7"/>
                    </a:lnTo>
                    <a:lnTo>
                      <a:pt x="39" y="7"/>
                    </a:lnTo>
                    <a:lnTo>
                      <a:pt x="33" y="8"/>
                    </a:lnTo>
                    <a:lnTo>
                      <a:pt x="28" y="10"/>
                    </a:lnTo>
                    <a:lnTo>
                      <a:pt x="22" y="12"/>
                    </a:lnTo>
                    <a:lnTo>
                      <a:pt x="18" y="15"/>
                    </a:lnTo>
                    <a:lnTo>
                      <a:pt x="13" y="19"/>
                    </a:lnTo>
                    <a:lnTo>
                      <a:pt x="10" y="23"/>
                    </a:lnTo>
                    <a:lnTo>
                      <a:pt x="6" y="28"/>
                    </a:lnTo>
                    <a:lnTo>
                      <a:pt x="0" y="24"/>
                    </a:lnTo>
                    <a:close/>
                  </a:path>
                </a:pathLst>
              </a:custGeom>
              <a:solidFill>
                <a:schemeClr val="tx1">
                  <a:lumMod val="75000"/>
                  <a:lumOff val="2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50" name="Freeform 98">
                <a:extLst>
                  <a:ext uri="{FF2B5EF4-FFF2-40B4-BE49-F238E27FC236}">
                    <a16:creationId xmlns:a16="http://schemas.microsoft.com/office/drawing/2014/main" xmlns="" id="{F5FF21E6-C4AF-41B2-B83A-76F56EE38D74}"/>
                  </a:ext>
                </a:extLst>
              </p:cNvPr>
              <p:cNvSpPr>
                <a:spLocks/>
              </p:cNvSpPr>
              <p:nvPr/>
            </p:nvSpPr>
            <p:spPr bwMode="auto">
              <a:xfrm>
                <a:off x="3785058" y="3534900"/>
                <a:ext cx="33029" cy="10617"/>
              </a:xfrm>
              <a:custGeom>
                <a:avLst/>
                <a:gdLst>
                  <a:gd name="T0" fmla="*/ 0 w 114"/>
                  <a:gd name="T1" fmla="*/ 32 h 36"/>
                  <a:gd name="T2" fmla="*/ 5 w 114"/>
                  <a:gd name="T3" fmla="*/ 25 h 36"/>
                  <a:gd name="T4" fmla="*/ 11 w 114"/>
                  <a:gd name="T5" fmla="*/ 18 h 36"/>
                  <a:gd name="T6" fmla="*/ 17 w 114"/>
                  <a:gd name="T7" fmla="*/ 13 h 36"/>
                  <a:gd name="T8" fmla="*/ 25 w 114"/>
                  <a:gd name="T9" fmla="*/ 8 h 36"/>
                  <a:gd name="T10" fmla="*/ 32 w 114"/>
                  <a:gd name="T11" fmla="*/ 5 h 36"/>
                  <a:gd name="T12" fmla="*/ 40 w 114"/>
                  <a:gd name="T13" fmla="*/ 2 h 36"/>
                  <a:gd name="T14" fmla="*/ 49 w 114"/>
                  <a:gd name="T15" fmla="*/ 0 h 36"/>
                  <a:gd name="T16" fmla="*/ 57 w 114"/>
                  <a:gd name="T17" fmla="*/ 0 h 36"/>
                  <a:gd name="T18" fmla="*/ 66 w 114"/>
                  <a:gd name="T19" fmla="*/ 0 h 36"/>
                  <a:gd name="T20" fmla="*/ 75 w 114"/>
                  <a:gd name="T21" fmla="*/ 2 h 36"/>
                  <a:gd name="T22" fmla="*/ 82 w 114"/>
                  <a:gd name="T23" fmla="*/ 5 h 36"/>
                  <a:gd name="T24" fmla="*/ 90 w 114"/>
                  <a:gd name="T25" fmla="*/ 8 h 36"/>
                  <a:gd name="T26" fmla="*/ 97 w 114"/>
                  <a:gd name="T27" fmla="*/ 13 h 36"/>
                  <a:gd name="T28" fmla="*/ 104 w 114"/>
                  <a:gd name="T29" fmla="*/ 18 h 36"/>
                  <a:gd name="T30" fmla="*/ 110 w 114"/>
                  <a:gd name="T31" fmla="*/ 24 h 36"/>
                  <a:gd name="T32" fmla="*/ 114 w 114"/>
                  <a:gd name="T33" fmla="*/ 31 h 36"/>
                  <a:gd name="T34" fmla="*/ 108 w 114"/>
                  <a:gd name="T35" fmla="*/ 35 h 36"/>
                  <a:gd name="T36" fmla="*/ 104 w 114"/>
                  <a:gd name="T37" fmla="*/ 29 h 36"/>
                  <a:gd name="T38" fmla="*/ 99 w 114"/>
                  <a:gd name="T39" fmla="*/ 23 h 36"/>
                  <a:gd name="T40" fmla="*/ 93 w 114"/>
                  <a:gd name="T41" fmla="*/ 18 h 36"/>
                  <a:gd name="T42" fmla="*/ 86 w 114"/>
                  <a:gd name="T43" fmla="*/ 14 h 36"/>
                  <a:gd name="T44" fmla="*/ 79 w 114"/>
                  <a:gd name="T45" fmla="*/ 11 h 36"/>
                  <a:gd name="T46" fmla="*/ 73 w 114"/>
                  <a:gd name="T47" fmla="*/ 9 h 36"/>
                  <a:gd name="T48" fmla="*/ 66 w 114"/>
                  <a:gd name="T49" fmla="*/ 7 h 36"/>
                  <a:gd name="T50" fmla="*/ 57 w 114"/>
                  <a:gd name="T51" fmla="*/ 7 h 36"/>
                  <a:gd name="T52" fmla="*/ 49 w 114"/>
                  <a:gd name="T53" fmla="*/ 7 h 36"/>
                  <a:gd name="T54" fmla="*/ 42 w 114"/>
                  <a:gd name="T55" fmla="*/ 9 h 36"/>
                  <a:gd name="T56" fmla="*/ 34 w 114"/>
                  <a:gd name="T57" fmla="*/ 11 h 36"/>
                  <a:gd name="T58" fmla="*/ 29 w 114"/>
                  <a:gd name="T59" fmla="*/ 15 h 36"/>
                  <a:gd name="T60" fmla="*/ 22 w 114"/>
                  <a:gd name="T61" fmla="*/ 18 h 36"/>
                  <a:gd name="T62" fmla="*/ 16 w 114"/>
                  <a:gd name="T63" fmla="*/ 24 h 36"/>
                  <a:gd name="T64" fmla="*/ 10 w 114"/>
                  <a:gd name="T65" fmla="*/ 30 h 36"/>
                  <a:gd name="T66" fmla="*/ 7 w 114"/>
                  <a:gd name="T67" fmla="*/ 36 h 36"/>
                  <a:gd name="T68" fmla="*/ 0 w 114"/>
                  <a:gd name="T69"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4" h="36">
                    <a:moveTo>
                      <a:pt x="0" y="32"/>
                    </a:moveTo>
                    <a:lnTo>
                      <a:pt x="5" y="25"/>
                    </a:lnTo>
                    <a:lnTo>
                      <a:pt x="11" y="18"/>
                    </a:lnTo>
                    <a:lnTo>
                      <a:pt x="17" y="13"/>
                    </a:lnTo>
                    <a:lnTo>
                      <a:pt x="25" y="8"/>
                    </a:lnTo>
                    <a:lnTo>
                      <a:pt x="32" y="5"/>
                    </a:lnTo>
                    <a:lnTo>
                      <a:pt x="40" y="2"/>
                    </a:lnTo>
                    <a:lnTo>
                      <a:pt x="49" y="0"/>
                    </a:lnTo>
                    <a:lnTo>
                      <a:pt x="57" y="0"/>
                    </a:lnTo>
                    <a:lnTo>
                      <a:pt x="66" y="0"/>
                    </a:lnTo>
                    <a:lnTo>
                      <a:pt x="75" y="2"/>
                    </a:lnTo>
                    <a:lnTo>
                      <a:pt x="82" y="5"/>
                    </a:lnTo>
                    <a:lnTo>
                      <a:pt x="90" y="8"/>
                    </a:lnTo>
                    <a:lnTo>
                      <a:pt x="97" y="13"/>
                    </a:lnTo>
                    <a:lnTo>
                      <a:pt x="104" y="18"/>
                    </a:lnTo>
                    <a:lnTo>
                      <a:pt x="110" y="24"/>
                    </a:lnTo>
                    <a:lnTo>
                      <a:pt x="114" y="31"/>
                    </a:lnTo>
                    <a:lnTo>
                      <a:pt x="108" y="35"/>
                    </a:lnTo>
                    <a:lnTo>
                      <a:pt x="104" y="29"/>
                    </a:lnTo>
                    <a:lnTo>
                      <a:pt x="99" y="23"/>
                    </a:lnTo>
                    <a:lnTo>
                      <a:pt x="93" y="18"/>
                    </a:lnTo>
                    <a:lnTo>
                      <a:pt x="86" y="14"/>
                    </a:lnTo>
                    <a:lnTo>
                      <a:pt x="79" y="11"/>
                    </a:lnTo>
                    <a:lnTo>
                      <a:pt x="73" y="9"/>
                    </a:lnTo>
                    <a:lnTo>
                      <a:pt x="66" y="7"/>
                    </a:lnTo>
                    <a:lnTo>
                      <a:pt x="57" y="7"/>
                    </a:lnTo>
                    <a:lnTo>
                      <a:pt x="49" y="7"/>
                    </a:lnTo>
                    <a:lnTo>
                      <a:pt x="42" y="9"/>
                    </a:lnTo>
                    <a:lnTo>
                      <a:pt x="34" y="11"/>
                    </a:lnTo>
                    <a:lnTo>
                      <a:pt x="29" y="15"/>
                    </a:lnTo>
                    <a:lnTo>
                      <a:pt x="22" y="18"/>
                    </a:lnTo>
                    <a:lnTo>
                      <a:pt x="16" y="24"/>
                    </a:lnTo>
                    <a:lnTo>
                      <a:pt x="10" y="30"/>
                    </a:lnTo>
                    <a:lnTo>
                      <a:pt x="7" y="36"/>
                    </a:lnTo>
                    <a:lnTo>
                      <a:pt x="0" y="32"/>
                    </a:lnTo>
                    <a:close/>
                  </a:path>
                </a:pathLst>
              </a:custGeom>
              <a:solidFill>
                <a:schemeClr val="tx1">
                  <a:lumMod val="75000"/>
                  <a:lumOff val="25000"/>
                </a:schemeClr>
              </a:soli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51" name="Freeform 99">
                <a:extLst>
                  <a:ext uri="{FF2B5EF4-FFF2-40B4-BE49-F238E27FC236}">
                    <a16:creationId xmlns:a16="http://schemas.microsoft.com/office/drawing/2014/main" xmlns="" id="{A954179E-BECC-45D8-857F-0290C3E02EC3}"/>
                  </a:ext>
                </a:extLst>
              </p:cNvPr>
              <p:cNvSpPr>
                <a:spLocks/>
              </p:cNvSpPr>
              <p:nvPr/>
            </p:nvSpPr>
            <p:spPr bwMode="auto">
              <a:xfrm>
                <a:off x="4267520" y="5034196"/>
                <a:ext cx="94370" cy="95550"/>
              </a:xfrm>
              <a:custGeom>
                <a:avLst/>
                <a:gdLst>
                  <a:gd name="T0" fmla="*/ 177 w 321"/>
                  <a:gd name="T1" fmla="*/ 1 h 322"/>
                  <a:gd name="T2" fmla="*/ 208 w 321"/>
                  <a:gd name="T3" fmla="*/ 7 h 322"/>
                  <a:gd name="T4" fmla="*/ 237 w 321"/>
                  <a:gd name="T5" fmla="*/ 20 h 322"/>
                  <a:gd name="T6" fmla="*/ 262 w 321"/>
                  <a:gd name="T7" fmla="*/ 37 h 322"/>
                  <a:gd name="T8" fmla="*/ 284 w 321"/>
                  <a:gd name="T9" fmla="*/ 59 h 322"/>
                  <a:gd name="T10" fmla="*/ 302 w 321"/>
                  <a:gd name="T11" fmla="*/ 84 h 322"/>
                  <a:gd name="T12" fmla="*/ 314 w 321"/>
                  <a:gd name="T13" fmla="*/ 113 h 322"/>
                  <a:gd name="T14" fmla="*/ 320 w 321"/>
                  <a:gd name="T15" fmla="*/ 145 h 322"/>
                  <a:gd name="T16" fmla="*/ 320 w 321"/>
                  <a:gd name="T17" fmla="*/ 177 h 322"/>
                  <a:gd name="T18" fmla="*/ 314 w 321"/>
                  <a:gd name="T19" fmla="*/ 208 h 322"/>
                  <a:gd name="T20" fmla="*/ 302 w 321"/>
                  <a:gd name="T21" fmla="*/ 237 h 322"/>
                  <a:gd name="T22" fmla="*/ 284 w 321"/>
                  <a:gd name="T23" fmla="*/ 264 h 322"/>
                  <a:gd name="T24" fmla="*/ 262 w 321"/>
                  <a:gd name="T25" fmla="*/ 285 h 322"/>
                  <a:gd name="T26" fmla="*/ 237 w 321"/>
                  <a:gd name="T27" fmla="*/ 302 h 322"/>
                  <a:gd name="T28" fmla="*/ 208 w 321"/>
                  <a:gd name="T29" fmla="*/ 315 h 322"/>
                  <a:gd name="T30" fmla="*/ 177 w 321"/>
                  <a:gd name="T31" fmla="*/ 321 h 322"/>
                  <a:gd name="T32" fmla="*/ 144 w 321"/>
                  <a:gd name="T33" fmla="*/ 321 h 322"/>
                  <a:gd name="T34" fmla="*/ 113 w 321"/>
                  <a:gd name="T35" fmla="*/ 315 h 322"/>
                  <a:gd name="T36" fmla="*/ 84 w 321"/>
                  <a:gd name="T37" fmla="*/ 302 h 322"/>
                  <a:gd name="T38" fmla="*/ 59 w 321"/>
                  <a:gd name="T39" fmla="*/ 285 h 322"/>
                  <a:gd name="T40" fmla="*/ 37 w 321"/>
                  <a:gd name="T41" fmla="*/ 264 h 322"/>
                  <a:gd name="T42" fmla="*/ 19 w 321"/>
                  <a:gd name="T43" fmla="*/ 237 h 322"/>
                  <a:gd name="T44" fmla="*/ 6 w 321"/>
                  <a:gd name="T45" fmla="*/ 208 h 322"/>
                  <a:gd name="T46" fmla="*/ 1 w 321"/>
                  <a:gd name="T47" fmla="*/ 177 h 322"/>
                  <a:gd name="T48" fmla="*/ 1 w 321"/>
                  <a:gd name="T49" fmla="*/ 145 h 322"/>
                  <a:gd name="T50" fmla="*/ 6 w 321"/>
                  <a:gd name="T51" fmla="*/ 113 h 322"/>
                  <a:gd name="T52" fmla="*/ 19 w 321"/>
                  <a:gd name="T53" fmla="*/ 84 h 322"/>
                  <a:gd name="T54" fmla="*/ 37 w 321"/>
                  <a:gd name="T55" fmla="*/ 59 h 322"/>
                  <a:gd name="T56" fmla="*/ 59 w 321"/>
                  <a:gd name="T57" fmla="*/ 37 h 322"/>
                  <a:gd name="T58" fmla="*/ 84 w 321"/>
                  <a:gd name="T59" fmla="*/ 20 h 322"/>
                  <a:gd name="T60" fmla="*/ 113 w 321"/>
                  <a:gd name="T61" fmla="*/ 7 h 322"/>
                  <a:gd name="T62" fmla="*/ 144 w 321"/>
                  <a:gd name="T63" fmla="*/ 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1" h="322">
                    <a:moveTo>
                      <a:pt x="160" y="0"/>
                    </a:moveTo>
                    <a:lnTo>
                      <a:pt x="177" y="1"/>
                    </a:lnTo>
                    <a:lnTo>
                      <a:pt x="193" y="3"/>
                    </a:lnTo>
                    <a:lnTo>
                      <a:pt x="208" y="7"/>
                    </a:lnTo>
                    <a:lnTo>
                      <a:pt x="223" y="13"/>
                    </a:lnTo>
                    <a:lnTo>
                      <a:pt x="237" y="20"/>
                    </a:lnTo>
                    <a:lnTo>
                      <a:pt x="251" y="28"/>
                    </a:lnTo>
                    <a:lnTo>
                      <a:pt x="262" y="37"/>
                    </a:lnTo>
                    <a:lnTo>
                      <a:pt x="274" y="47"/>
                    </a:lnTo>
                    <a:lnTo>
                      <a:pt x="284" y="59"/>
                    </a:lnTo>
                    <a:lnTo>
                      <a:pt x="294" y="71"/>
                    </a:lnTo>
                    <a:lnTo>
                      <a:pt x="302" y="84"/>
                    </a:lnTo>
                    <a:lnTo>
                      <a:pt x="309" y="98"/>
                    </a:lnTo>
                    <a:lnTo>
                      <a:pt x="314" y="113"/>
                    </a:lnTo>
                    <a:lnTo>
                      <a:pt x="318" y="128"/>
                    </a:lnTo>
                    <a:lnTo>
                      <a:pt x="320" y="145"/>
                    </a:lnTo>
                    <a:lnTo>
                      <a:pt x="321" y="161"/>
                    </a:lnTo>
                    <a:lnTo>
                      <a:pt x="320" y="177"/>
                    </a:lnTo>
                    <a:lnTo>
                      <a:pt x="318" y="193"/>
                    </a:lnTo>
                    <a:lnTo>
                      <a:pt x="314" y="208"/>
                    </a:lnTo>
                    <a:lnTo>
                      <a:pt x="309" y="223"/>
                    </a:lnTo>
                    <a:lnTo>
                      <a:pt x="302" y="237"/>
                    </a:lnTo>
                    <a:lnTo>
                      <a:pt x="294" y="251"/>
                    </a:lnTo>
                    <a:lnTo>
                      <a:pt x="284" y="264"/>
                    </a:lnTo>
                    <a:lnTo>
                      <a:pt x="274" y="274"/>
                    </a:lnTo>
                    <a:lnTo>
                      <a:pt x="262" y="285"/>
                    </a:lnTo>
                    <a:lnTo>
                      <a:pt x="251" y="294"/>
                    </a:lnTo>
                    <a:lnTo>
                      <a:pt x="237" y="302"/>
                    </a:lnTo>
                    <a:lnTo>
                      <a:pt x="223" y="309"/>
                    </a:lnTo>
                    <a:lnTo>
                      <a:pt x="208" y="315"/>
                    </a:lnTo>
                    <a:lnTo>
                      <a:pt x="193" y="318"/>
                    </a:lnTo>
                    <a:lnTo>
                      <a:pt x="177" y="321"/>
                    </a:lnTo>
                    <a:lnTo>
                      <a:pt x="160" y="322"/>
                    </a:lnTo>
                    <a:lnTo>
                      <a:pt x="144" y="321"/>
                    </a:lnTo>
                    <a:lnTo>
                      <a:pt x="128" y="318"/>
                    </a:lnTo>
                    <a:lnTo>
                      <a:pt x="113" y="315"/>
                    </a:lnTo>
                    <a:lnTo>
                      <a:pt x="98" y="309"/>
                    </a:lnTo>
                    <a:lnTo>
                      <a:pt x="84" y="302"/>
                    </a:lnTo>
                    <a:lnTo>
                      <a:pt x="70" y="294"/>
                    </a:lnTo>
                    <a:lnTo>
                      <a:pt x="59" y="285"/>
                    </a:lnTo>
                    <a:lnTo>
                      <a:pt x="47" y="274"/>
                    </a:lnTo>
                    <a:lnTo>
                      <a:pt x="37" y="264"/>
                    </a:lnTo>
                    <a:lnTo>
                      <a:pt x="27" y="251"/>
                    </a:lnTo>
                    <a:lnTo>
                      <a:pt x="19" y="237"/>
                    </a:lnTo>
                    <a:lnTo>
                      <a:pt x="12" y="223"/>
                    </a:lnTo>
                    <a:lnTo>
                      <a:pt x="6" y="208"/>
                    </a:lnTo>
                    <a:lnTo>
                      <a:pt x="3" y="193"/>
                    </a:lnTo>
                    <a:lnTo>
                      <a:pt x="1" y="177"/>
                    </a:lnTo>
                    <a:lnTo>
                      <a:pt x="0" y="161"/>
                    </a:lnTo>
                    <a:lnTo>
                      <a:pt x="1" y="145"/>
                    </a:lnTo>
                    <a:lnTo>
                      <a:pt x="3" y="128"/>
                    </a:lnTo>
                    <a:lnTo>
                      <a:pt x="6" y="113"/>
                    </a:lnTo>
                    <a:lnTo>
                      <a:pt x="12" y="98"/>
                    </a:lnTo>
                    <a:lnTo>
                      <a:pt x="19" y="84"/>
                    </a:lnTo>
                    <a:lnTo>
                      <a:pt x="27" y="71"/>
                    </a:lnTo>
                    <a:lnTo>
                      <a:pt x="37" y="59"/>
                    </a:lnTo>
                    <a:lnTo>
                      <a:pt x="47" y="47"/>
                    </a:lnTo>
                    <a:lnTo>
                      <a:pt x="59" y="37"/>
                    </a:lnTo>
                    <a:lnTo>
                      <a:pt x="70" y="28"/>
                    </a:lnTo>
                    <a:lnTo>
                      <a:pt x="84" y="20"/>
                    </a:lnTo>
                    <a:lnTo>
                      <a:pt x="98" y="13"/>
                    </a:lnTo>
                    <a:lnTo>
                      <a:pt x="113" y="7"/>
                    </a:lnTo>
                    <a:lnTo>
                      <a:pt x="128" y="3"/>
                    </a:lnTo>
                    <a:lnTo>
                      <a:pt x="144" y="1"/>
                    </a:lnTo>
                    <a:lnTo>
                      <a:pt x="160" y="0"/>
                    </a:lnTo>
                    <a:close/>
                  </a:path>
                </a:pathLst>
              </a:custGeom>
              <a:solidFill>
                <a:srgbClr val="7273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52" name="Freeform 100">
                <a:extLst>
                  <a:ext uri="{FF2B5EF4-FFF2-40B4-BE49-F238E27FC236}">
                    <a16:creationId xmlns:a16="http://schemas.microsoft.com/office/drawing/2014/main" xmlns="" id="{933AD3EE-DBA6-4801-9E2E-75E2C7E15708}"/>
                  </a:ext>
                </a:extLst>
              </p:cNvPr>
              <p:cNvSpPr>
                <a:spLocks noEditPoints="1"/>
              </p:cNvSpPr>
              <p:nvPr/>
            </p:nvSpPr>
            <p:spPr bwMode="auto">
              <a:xfrm>
                <a:off x="4297011" y="5064866"/>
                <a:ext cx="34209" cy="34209"/>
              </a:xfrm>
              <a:custGeom>
                <a:avLst/>
                <a:gdLst>
                  <a:gd name="T0" fmla="*/ 18 w 115"/>
                  <a:gd name="T1" fmla="*/ 0 h 116"/>
                  <a:gd name="T2" fmla="*/ 97 w 115"/>
                  <a:gd name="T3" fmla="*/ 0 h 116"/>
                  <a:gd name="T4" fmla="*/ 101 w 115"/>
                  <a:gd name="T5" fmla="*/ 1 h 116"/>
                  <a:gd name="T6" fmla="*/ 104 w 115"/>
                  <a:gd name="T7" fmla="*/ 2 h 116"/>
                  <a:gd name="T8" fmla="*/ 107 w 115"/>
                  <a:gd name="T9" fmla="*/ 3 h 116"/>
                  <a:gd name="T10" fmla="*/ 110 w 115"/>
                  <a:gd name="T11" fmla="*/ 6 h 116"/>
                  <a:gd name="T12" fmla="*/ 112 w 115"/>
                  <a:gd name="T13" fmla="*/ 8 h 116"/>
                  <a:gd name="T14" fmla="*/ 114 w 115"/>
                  <a:gd name="T15" fmla="*/ 12 h 116"/>
                  <a:gd name="T16" fmla="*/ 114 w 115"/>
                  <a:gd name="T17" fmla="*/ 15 h 116"/>
                  <a:gd name="T18" fmla="*/ 115 w 115"/>
                  <a:gd name="T19" fmla="*/ 19 h 116"/>
                  <a:gd name="T20" fmla="*/ 115 w 115"/>
                  <a:gd name="T21" fmla="*/ 97 h 116"/>
                  <a:gd name="T22" fmla="*/ 114 w 115"/>
                  <a:gd name="T23" fmla="*/ 102 h 116"/>
                  <a:gd name="T24" fmla="*/ 114 w 115"/>
                  <a:gd name="T25" fmla="*/ 104 h 116"/>
                  <a:gd name="T26" fmla="*/ 112 w 115"/>
                  <a:gd name="T27" fmla="*/ 108 h 116"/>
                  <a:gd name="T28" fmla="*/ 110 w 115"/>
                  <a:gd name="T29" fmla="*/ 110 h 116"/>
                  <a:gd name="T30" fmla="*/ 107 w 115"/>
                  <a:gd name="T31" fmla="*/ 112 h 116"/>
                  <a:gd name="T32" fmla="*/ 104 w 115"/>
                  <a:gd name="T33" fmla="*/ 115 h 116"/>
                  <a:gd name="T34" fmla="*/ 101 w 115"/>
                  <a:gd name="T35" fmla="*/ 115 h 116"/>
                  <a:gd name="T36" fmla="*/ 97 w 115"/>
                  <a:gd name="T37" fmla="*/ 116 h 116"/>
                  <a:gd name="T38" fmla="*/ 18 w 115"/>
                  <a:gd name="T39" fmla="*/ 116 h 116"/>
                  <a:gd name="T40" fmla="*/ 15 w 115"/>
                  <a:gd name="T41" fmla="*/ 115 h 116"/>
                  <a:gd name="T42" fmla="*/ 11 w 115"/>
                  <a:gd name="T43" fmla="*/ 115 h 116"/>
                  <a:gd name="T44" fmla="*/ 8 w 115"/>
                  <a:gd name="T45" fmla="*/ 112 h 116"/>
                  <a:gd name="T46" fmla="*/ 5 w 115"/>
                  <a:gd name="T47" fmla="*/ 110 h 116"/>
                  <a:gd name="T48" fmla="*/ 3 w 115"/>
                  <a:gd name="T49" fmla="*/ 108 h 116"/>
                  <a:gd name="T50" fmla="*/ 2 w 115"/>
                  <a:gd name="T51" fmla="*/ 104 h 116"/>
                  <a:gd name="T52" fmla="*/ 1 w 115"/>
                  <a:gd name="T53" fmla="*/ 102 h 116"/>
                  <a:gd name="T54" fmla="*/ 0 w 115"/>
                  <a:gd name="T55" fmla="*/ 97 h 116"/>
                  <a:gd name="T56" fmla="*/ 0 w 115"/>
                  <a:gd name="T57" fmla="*/ 19 h 116"/>
                  <a:gd name="T58" fmla="*/ 1 w 115"/>
                  <a:gd name="T59" fmla="*/ 15 h 116"/>
                  <a:gd name="T60" fmla="*/ 2 w 115"/>
                  <a:gd name="T61" fmla="*/ 12 h 116"/>
                  <a:gd name="T62" fmla="*/ 3 w 115"/>
                  <a:gd name="T63" fmla="*/ 8 h 116"/>
                  <a:gd name="T64" fmla="*/ 5 w 115"/>
                  <a:gd name="T65" fmla="*/ 6 h 116"/>
                  <a:gd name="T66" fmla="*/ 8 w 115"/>
                  <a:gd name="T67" fmla="*/ 3 h 116"/>
                  <a:gd name="T68" fmla="*/ 11 w 115"/>
                  <a:gd name="T69" fmla="*/ 2 h 116"/>
                  <a:gd name="T70" fmla="*/ 15 w 115"/>
                  <a:gd name="T71" fmla="*/ 1 h 116"/>
                  <a:gd name="T72" fmla="*/ 18 w 115"/>
                  <a:gd name="T73" fmla="*/ 0 h 116"/>
                  <a:gd name="T74" fmla="*/ 27 w 115"/>
                  <a:gd name="T75" fmla="*/ 14 h 116"/>
                  <a:gd name="T76" fmla="*/ 89 w 115"/>
                  <a:gd name="T77" fmla="*/ 14 h 116"/>
                  <a:gd name="T78" fmla="*/ 93 w 115"/>
                  <a:gd name="T79" fmla="*/ 15 h 116"/>
                  <a:gd name="T80" fmla="*/ 98 w 115"/>
                  <a:gd name="T81" fmla="*/ 17 h 116"/>
                  <a:gd name="T82" fmla="*/ 100 w 115"/>
                  <a:gd name="T83" fmla="*/ 22 h 116"/>
                  <a:gd name="T84" fmla="*/ 101 w 115"/>
                  <a:gd name="T85" fmla="*/ 28 h 116"/>
                  <a:gd name="T86" fmla="*/ 101 w 115"/>
                  <a:gd name="T87" fmla="*/ 89 h 116"/>
                  <a:gd name="T88" fmla="*/ 100 w 115"/>
                  <a:gd name="T89" fmla="*/ 94 h 116"/>
                  <a:gd name="T90" fmla="*/ 98 w 115"/>
                  <a:gd name="T91" fmla="*/ 98 h 116"/>
                  <a:gd name="T92" fmla="*/ 93 w 115"/>
                  <a:gd name="T93" fmla="*/ 101 h 116"/>
                  <a:gd name="T94" fmla="*/ 89 w 115"/>
                  <a:gd name="T95" fmla="*/ 102 h 116"/>
                  <a:gd name="T96" fmla="*/ 27 w 115"/>
                  <a:gd name="T97" fmla="*/ 102 h 116"/>
                  <a:gd name="T98" fmla="*/ 22 w 115"/>
                  <a:gd name="T99" fmla="*/ 101 h 116"/>
                  <a:gd name="T100" fmla="*/ 17 w 115"/>
                  <a:gd name="T101" fmla="*/ 98 h 116"/>
                  <a:gd name="T102" fmla="*/ 15 w 115"/>
                  <a:gd name="T103" fmla="*/ 94 h 116"/>
                  <a:gd name="T104" fmla="*/ 13 w 115"/>
                  <a:gd name="T105" fmla="*/ 89 h 116"/>
                  <a:gd name="T106" fmla="*/ 13 w 115"/>
                  <a:gd name="T107" fmla="*/ 28 h 116"/>
                  <a:gd name="T108" fmla="*/ 15 w 115"/>
                  <a:gd name="T109" fmla="*/ 22 h 116"/>
                  <a:gd name="T110" fmla="*/ 17 w 115"/>
                  <a:gd name="T111" fmla="*/ 17 h 116"/>
                  <a:gd name="T112" fmla="*/ 22 w 115"/>
                  <a:gd name="T113" fmla="*/ 15 h 116"/>
                  <a:gd name="T114" fmla="*/ 27 w 115"/>
                  <a:gd name="T115" fmla="*/ 1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5" h="116">
                    <a:moveTo>
                      <a:pt x="18" y="0"/>
                    </a:moveTo>
                    <a:lnTo>
                      <a:pt x="97" y="0"/>
                    </a:lnTo>
                    <a:lnTo>
                      <a:pt x="101" y="1"/>
                    </a:lnTo>
                    <a:lnTo>
                      <a:pt x="104" y="2"/>
                    </a:lnTo>
                    <a:lnTo>
                      <a:pt x="107" y="3"/>
                    </a:lnTo>
                    <a:lnTo>
                      <a:pt x="110" y="6"/>
                    </a:lnTo>
                    <a:lnTo>
                      <a:pt x="112" y="8"/>
                    </a:lnTo>
                    <a:lnTo>
                      <a:pt x="114" y="12"/>
                    </a:lnTo>
                    <a:lnTo>
                      <a:pt x="114" y="15"/>
                    </a:lnTo>
                    <a:lnTo>
                      <a:pt x="115" y="19"/>
                    </a:lnTo>
                    <a:lnTo>
                      <a:pt x="115" y="97"/>
                    </a:lnTo>
                    <a:lnTo>
                      <a:pt x="114" y="102"/>
                    </a:lnTo>
                    <a:lnTo>
                      <a:pt x="114" y="104"/>
                    </a:lnTo>
                    <a:lnTo>
                      <a:pt x="112" y="108"/>
                    </a:lnTo>
                    <a:lnTo>
                      <a:pt x="110" y="110"/>
                    </a:lnTo>
                    <a:lnTo>
                      <a:pt x="107" y="112"/>
                    </a:lnTo>
                    <a:lnTo>
                      <a:pt x="104" y="115"/>
                    </a:lnTo>
                    <a:lnTo>
                      <a:pt x="101" y="115"/>
                    </a:lnTo>
                    <a:lnTo>
                      <a:pt x="97" y="116"/>
                    </a:lnTo>
                    <a:lnTo>
                      <a:pt x="18" y="116"/>
                    </a:lnTo>
                    <a:lnTo>
                      <a:pt x="15" y="115"/>
                    </a:lnTo>
                    <a:lnTo>
                      <a:pt x="11" y="115"/>
                    </a:lnTo>
                    <a:lnTo>
                      <a:pt x="8" y="112"/>
                    </a:lnTo>
                    <a:lnTo>
                      <a:pt x="5" y="110"/>
                    </a:lnTo>
                    <a:lnTo>
                      <a:pt x="3" y="108"/>
                    </a:lnTo>
                    <a:lnTo>
                      <a:pt x="2" y="104"/>
                    </a:lnTo>
                    <a:lnTo>
                      <a:pt x="1" y="102"/>
                    </a:lnTo>
                    <a:lnTo>
                      <a:pt x="0" y="97"/>
                    </a:lnTo>
                    <a:lnTo>
                      <a:pt x="0" y="19"/>
                    </a:lnTo>
                    <a:lnTo>
                      <a:pt x="1" y="15"/>
                    </a:lnTo>
                    <a:lnTo>
                      <a:pt x="2" y="12"/>
                    </a:lnTo>
                    <a:lnTo>
                      <a:pt x="3" y="8"/>
                    </a:lnTo>
                    <a:lnTo>
                      <a:pt x="5" y="6"/>
                    </a:lnTo>
                    <a:lnTo>
                      <a:pt x="8" y="3"/>
                    </a:lnTo>
                    <a:lnTo>
                      <a:pt x="11" y="2"/>
                    </a:lnTo>
                    <a:lnTo>
                      <a:pt x="15" y="1"/>
                    </a:lnTo>
                    <a:lnTo>
                      <a:pt x="18" y="0"/>
                    </a:lnTo>
                    <a:close/>
                    <a:moveTo>
                      <a:pt x="27" y="14"/>
                    </a:moveTo>
                    <a:lnTo>
                      <a:pt x="89" y="14"/>
                    </a:lnTo>
                    <a:lnTo>
                      <a:pt x="93" y="15"/>
                    </a:lnTo>
                    <a:lnTo>
                      <a:pt x="98" y="17"/>
                    </a:lnTo>
                    <a:lnTo>
                      <a:pt x="100" y="22"/>
                    </a:lnTo>
                    <a:lnTo>
                      <a:pt x="101" y="28"/>
                    </a:lnTo>
                    <a:lnTo>
                      <a:pt x="101" y="89"/>
                    </a:lnTo>
                    <a:lnTo>
                      <a:pt x="100" y="94"/>
                    </a:lnTo>
                    <a:lnTo>
                      <a:pt x="98" y="98"/>
                    </a:lnTo>
                    <a:lnTo>
                      <a:pt x="93" y="101"/>
                    </a:lnTo>
                    <a:lnTo>
                      <a:pt x="89" y="102"/>
                    </a:lnTo>
                    <a:lnTo>
                      <a:pt x="27" y="102"/>
                    </a:lnTo>
                    <a:lnTo>
                      <a:pt x="22" y="101"/>
                    </a:lnTo>
                    <a:lnTo>
                      <a:pt x="17" y="98"/>
                    </a:lnTo>
                    <a:lnTo>
                      <a:pt x="15" y="94"/>
                    </a:lnTo>
                    <a:lnTo>
                      <a:pt x="13" y="89"/>
                    </a:lnTo>
                    <a:lnTo>
                      <a:pt x="13" y="28"/>
                    </a:lnTo>
                    <a:lnTo>
                      <a:pt x="15" y="22"/>
                    </a:lnTo>
                    <a:lnTo>
                      <a:pt x="17" y="17"/>
                    </a:lnTo>
                    <a:lnTo>
                      <a:pt x="22" y="15"/>
                    </a:lnTo>
                    <a:lnTo>
                      <a:pt x="27" y="14"/>
                    </a:ln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53" name="Freeform 101">
                <a:extLst>
                  <a:ext uri="{FF2B5EF4-FFF2-40B4-BE49-F238E27FC236}">
                    <a16:creationId xmlns:a16="http://schemas.microsoft.com/office/drawing/2014/main" xmlns="" id="{0133743A-F215-46DF-A52A-83EF8CB6A4EA}"/>
                  </a:ext>
                </a:extLst>
              </p:cNvPr>
              <p:cNvSpPr>
                <a:spLocks/>
              </p:cNvSpPr>
              <p:nvPr/>
            </p:nvSpPr>
            <p:spPr bwMode="auto">
              <a:xfrm>
                <a:off x="4301729" y="5068405"/>
                <a:ext cx="25952" cy="25952"/>
              </a:xfrm>
              <a:custGeom>
                <a:avLst/>
                <a:gdLst>
                  <a:gd name="T0" fmla="*/ 14 w 88"/>
                  <a:gd name="T1" fmla="*/ 0 h 88"/>
                  <a:gd name="T2" fmla="*/ 76 w 88"/>
                  <a:gd name="T3" fmla="*/ 0 h 88"/>
                  <a:gd name="T4" fmla="*/ 80 w 88"/>
                  <a:gd name="T5" fmla="*/ 1 h 88"/>
                  <a:gd name="T6" fmla="*/ 85 w 88"/>
                  <a:gd name="T7" fmla="*/ 3 h 88"/>
                  <a:gd name="T8" fmla="*/ 87 w 88"/>
                  <a:gd name="T9" fmla="*/ 8 h 88"/>
                  <a:gd name="T10" fmla="*/ 88 w 88"/>
                  <a:gd name="T11" fmla="*/ 14 h 88"/>
                  <a:gd name="T12" fmla="*/ 88 w 88"/>
                  <a:gd name="T13" fmla="*/ 75 h 88"/>
                  <a:gd name="T14" fmla="*/ 87 w 88"/>
                  <a:gd name="T15" fmla="*/ 80 h 88"/>
                  <a:gd name="T16" fmla="*/ 85 w 88"/>
                  <a:gd name="T17" fmla="*/ 84 h 88"/>
                  <a:gd name="T18" fmla="*/ 80 w 88"/>
                  <a:gd name="T19" fmla="*/ 87 h 88"/>
                  <a:gd name="T20" fmla="*/ 76 w 88"/>
                  <a:gd name="T21" fmla="*/ 88 h 88"/>
                  <a:gd name="T22" fmla="*/ 14 w 88"/>
                  <a:gd name="T23" fmla="*/ 88 h 88"/>
                  <a:gd name="T24" fmla="*/ 9 w 88"/>
                  <a:gd name="T25" fmla="*/ 87 h 88"/>
                  <a:gd name="T26" fmla="*/ 4 w 88"/>
                  <a:gd name="T27" fmla="*/ 84 h 88"/>
                  <a:gd name="T28" fmla="*/ 2 w 88"/>
                  <a:gd name="T29" fmla="*/ 80 h 88"/>
                  <a:gd name="T30" fmla="*/ 0 w 88"/>
                  <a:gd name="T31" fmla="*/ 75 h 88"/>
                  <a:gd name="T32" fmla="*/ 0 w 88"/>
                  <a:gd name="T33" fmla="*/ 14 h 88"/>
                  <a:gd name="T34" fmla="*/ 2 w 88"/>
                  <a:gd name="T35" fmla="*/ 8 h 88"/>
                  <a:gd name="T36" fmla="*/ 4 w 88"/>
                  <a:gd name="T37" fmla="*/ 3 h 88"/>
                  <a:gd name="T38" fmla="*/ 9 w 88"/>
                  <a:gd name="T39" fmla="*/ 1 h 88"/>
                  <a:gd name="T40" fmla="*/ 14 w 88"/>
                  <a:gd name="T4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88">
                    <a:moveTo>
                      <a:pt x="14" y="0"/>
                    </a:moveTo>
                    <a:lnTo>
                      <a:pt x="76" y="0"/>
                    </a:lnTo>
                    <a:lnTo>
                      <a:pt x="80" y="1"/>
                    </a:lnTo>
                    <a:lnTo>
                      <a:pt x="85" y="3"/>
                    </a:lnTo>
                    <a:lnTo>
                      <a:pt x="87" y="8"/>
                    </a:lnTo>
                    <a:lnTo>
                      <a:pt x="88" y="14"/>
                    </a:lnTo>
                    <a:lnTo>
                      <a:pt x="88" y="75"/>
                    </a:lnTo>
                    <a:lnTo>
                      <a:pt x="87" y="80"/>
                    </a:lnTo>
                    <a:lnTo>
                      <a:pt x="85" y="84"/>
                    </a:lnTo>
                    <a:lnTo>
                      <a:pt x="80" y="87"/>
                    </a:lnTo>
                    <a:lnTo>
                      <a:pt x="76" y="88"/>
                    </a:lnTo>
                    <a:lnTo>
                      <a:pt x="14" y="88"/>
                    </a:lnTo>
                    <a:lnTo>
                      <a:pt x="9" y="87"/>
                    </a:lnTo>
                    <a:lnTo>
                      <a:pt x="4" y="84"/>
                    </a:lnTo>
                    <a:lnTo>
                      <a:pt x="2" y="80"/>
                    </a:lnTo>
                    <a:lnTo>
                      <a:pt x="0" y="75"/>
                    </a:lnTo>
                    <a:lnTo>
                      <a:pt x="0" y="14"/>
                    </a:lnTo>
                    <a:lnTo>
                      <a:pt x="2" y="8"/>
                    </a:lnTo>
                    <a:lnTo>
                      <a:pt x="4" y="3"/>
                    </a:lnTo>
                    <a:lnTo>
                      <a:pt x="9" y="1"/>
                    </a:lnTo>
                    <a:lnTo>
                      <a:pt x="14" y="0"/>
                    </a:lnTo>
                    <a:close/>
                  </a:path>
                </a:pathLst>
              </a:custGeom>
              <a:solidFill>
                <a:srgbClr val="6060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sp>
            <p:nvSpPr>
              <p:cNvPr id="54" name="Freeform 102">
                <a:extLst>
                  <a:ext uri="{FF2B5EF4-FFF2-40B4-BE49-F238E27FC236}">
                    <a16:creationId xmlns:a16="http://schemas.microsoft.com/office/drawing/2014/main" xmlns="" id="{1FA21C4C-4CDB-45B6-BD62-8A2A3CF662C6}"/>
                  </a:ext>
                </a:extLst>
              </p:cNvPr>
              <p:cNvSpPr>
                <a:spLocks/>
              </p:cNvSpPr>
              <p:nvPr/>
            </p:nvSpPr>
            <p:spPr bwMode="auto">
              <a:xfrm>
                <a:off x="4254425" y="3385089"/>
                <a:ext cx="741980" cy="1558277"/>
              </a:xfrm>
              <a:custGeom>
                <a:avLst/>
                <a:gdLst>
                  <a:gd name="T0" fmla="*/ 0 w 2518"/>
                  <a:gd name="T1" fmla="*/ 0 h 5286"/>
                  <a:gd name="T2" fmla="*/ 2330 w 2518"/>
                  <a:gd name="T3" fmla="*/ 0 h 5286"/>
                  <a:gd name="T4" fmla="*/ 2341 w 2518"/>
                  <a:gd name="T5" fmla="*/ 2 h 5286"/>
                  <a:gd name="T6" fmla="*/ 2350 w 2518"/>
                  <a:gd name="T7" fmla="*/ 3 h 5286"/>
                  <a:gd name="T8" fmla="*/ 2359 w 2518"/>
                  <a:gd name="T9" fmla="*/ 4 h 5286"/>
                  <a:gd name="T10" fmla="*/ 2368 w 2518"/>
                  <a:gd name="T11" fmla="*/ 6 h 5286"/>
                  <a:gd name="T12" fmla="*/ 2378 w 2518"/>
                  <a:gd name="T13" fmla="*/ 9 h 5286"/>
                  <a:gd name="T14" fmla="*/ 2386 w 2518"/>
                  <a:gd name="T15" fmla="*/ 12 h 5286"/>
                  <a:gd name="T16" fmla="*/ 2395 w 2518"/>
                  <a:gd name="T17" fmla="*/ 16 h 5286"/>
                  <a:gd name="T18" fmla="*/ 2403 w 2518"/>
                  <a:gd name="T19" fmla="*/ 20 h 5286"/>
                  <a:gd name="T20" fmla="*/ 2419 w 2518"/>
                  <a:gd name="T21" fmla="*/ 31 h 5286"/>
                  <a:gd name="T22" fmla="*/ 2436 w 2518"/>
                  <a:gd name="T23" fmla="*/ 43 h 5286"/>
                  <a:gd name="T24" fmla="*/ 2449 w 2518"/>
                  <a:gd name="T25" fmla="*/ 58 h 5286"/>
                  <a:gd name="T26" fmla="*/ 2463 w 2518"/>
                  <a:gd name="T27" fmla="*/ 75 h 5286"/>
                  <a:gd name="T28" fmla="*/ 2475 w 2518"/>
                  <a:gd name="T29" fmla="*/ 93 h 5286"/>
                  <a:gd name="T30" fmla="*/ 2485 w 2518"/>
                  <a:gd name="T31" fmla="*/ 114 h 5286"/>
                  <a:gd name="T32" fmla="*/ 2496 w 2518"/>
                  <a:gd name="T33" fmla="*/ 135 h 5286"/>
                  <a:gd name="T34" fmla="*/ 2503 w 2518"/>
                  <a:gd name="T35" fmla="*/ 159 h 5286"/>
                  <a:gd name="T36" fmla="*/ 2510 w 2518"/>
                  <a:gd name="T37" fmla="*/ 183 h 5286"/>
                  <a:gd name="T38" fmla="*/ 2514 w 2518"/>
                  <a:gd name="T39" fmla="*/ 210 h 5286"/>
                  <a:gd name="T40" fmla="*/ 2517 w 2518"/>
                  <a:gd name="T41" fmla="*/ 238 h 5286"/>
                  <a:gd name="T42" fmla="*/ 2518 w 2518"/>
                  <a:gd name="T43" fmla="*/ 267 h 5286"/>
                  <a:gd name="T44" fmla="*/ 2518 w 2518"/>
                  <a:gd name="T45" fmla="*/ 5286 h 5286"/>
                  <a:gd name="T46" fmla="*/ 0 w 2518"/>
                  <a:gd name="T47" fmla="*/ 0 h 5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18" h="5286">
                    <a:moveTo>
                      <a:pt x="0" y="0"/>
                    </a:moveTo>
                    <a:lnTo>
                      <a:pt x="2330" y="0"/>
                    </a:lnTo>
                    <a:lnTo>
                      <a:pt x="2341" y="2"/>
                    </a:lnTo>
                    <a:lnTo>
                      <a:pt x="2350" y="3"/>
                    </a:lnTo>
                    <a:lnTo>
                      <a:pt x="2359" y="4"/>
                    </a:lnTo>
                    <a:lnTo>
                      <a:pt x="2368" y="6"/>
                    </a:lnTo>
                    <a:lnTo>
                      <a:pt x="2378" y="9"/>
                    </a:lnTo>
                    <a:lnTo>
                      <a:pt x="2386" y="12"/>
                    </a:lnTo>
                    <a:lnTo>
                      <a:pt x="2395" y="16"/>
                    </a:lnTo>
                    <a:lnTo>
                      <a:pt x="2403" y="20"/>
                    </a:lnTo>
                    <a:lnTo>
                      <a:pt x="2419" y="31"/>
                    </a:lnTo>
                    <a:lnTo>
                      <a:pt x="2436" y="43"/>
                    </a:lnTo>
                    <a:lnTo>
                      <a:pt x="2449" y="58"/>
                    </a:lnTo>
                    <a:lnTo>
                      <a:pt x="2463" y="75"/>
                    </a:lnTo>
                    <a:lnTo>
                      <a:pt x="2475" y="93"/>
                    </a:lnTo>
                    <a:lnTo>
                      <a:pt x="2485" y="114"/>
                    </a:lnTo>
                    <a:lnTo>
                      <a:pt x="2496" y="135"/>
                    </a:lnTo>
                    <a:lnTo>
                      <a:pt x="2503" y="159"/>
                    </a:lnTo>
                    <a:lnTo>
                      <a:pt x="2510" y="183"/>
                    </a:lnTo>
                    <a:lnTo>
                      <a:pt x="2514" y="210"/>
                    </a:lnTo>
                    <a:lnTo>
                      <a:pt x="2517" y="238"/>
                    </a:lnTo>
                    <a:lnTo>
                      <a:pt x="2518" y="267"/>
                    </a:lnTo>
                    <a:lnTo>
                      <a:pt x="2518" y="5286"/>
                    </a:lnTo>
                    <a:lnTo>
                      <a:pt x="0"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182880" tIns="91440" rIns="182880" bIns="91440" numCol="1" anchor="t" anchorCtr="0" compatLnSpc="1">
                <a:prstTxWarp prst="textNoShape">
                  <a:avLst/>
                </a:prstTxWarp>
              </a:bodyPr>
              <a:lstStyle/>
              <a:p>
                <a:endParaRPr lang="en-US" sz="2702" dirty="0">
                  <a:cs typeface="+mn-ea"/>
                  <a:sym typeface="+mn-lt"/>
                </a:endParaRPr>
              </a:p>
            </p:txBody>
          </p:sp>
        </p:grpSp>
        <p:pic>
          <p:nvPicPr>
            <p:cNvPr id="38" name="图片 37">
              <a:extLst>
                <a:ext uri="{FF2B5EF4-FFF2-40B4-BE49-F238E27FC236}">
                  <a16:creationId xmlns:a16="http://schemas.microsoft.com/office/drawing/2014/main" xmlns="" id="{9877322B-C1D8-4D5A-AD01-BC245B1EFD0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90051" y="1755861"/>
              <a:ext cx="3158069" cy="4101859"/>
            </a:xfrm>
            <a:prstGeom prst="roundRect">
              <a:avLst>
                <a:gd name="adj" fmla="val 4603"/>
              </a:avLst>
            </a:prstGeom>
          </p:spPr>
        </p:pic>
      </p:grpSp>
      <p:grpSp>
        <p:nvGrpSpPr>
          <p:cNvPr id="86" name="组合 85">
            <a:extLst>
              <a:ext uri="{FF2B5EF4-FFF2-40B4-BE49-F238E27FC236}">
                <a16:creationId xmlns:a16="http://schemas.microsoft.com/office/drawing/2014/main" xmlns="" id="{AEE5EAAE-4C25-47E8-893C-04B44E6F948A}"/>
              </a:ext>
            </a:extLst>
          </p:cNvPr>
          <p:cNvGrpSpPr/>
          <p:nvPr/>
        </p:nvGrpSpPr>
        <p:grpSpPr>
          <a:xfrm>
            <a:off x="926635" y="1668447"/>
            <a:ext cx="3764454" cy="4246150"/>
            <a:chOff x="926635" y="1668447"/>
            <a:chExt cx="3764454" cy="4246150"/>
          </a:xfrm>
        </p:grpSpPr>
        <p:grpSp>
          <p:nvGrpSpPr>
            <p:cNvPr id="55" name="组合 54">
              <a:extLst>
                <a:ext uri="{FF2B5EF4-FFF2-40B4-BE49-F238E27FC236}">
                  <a16:creationId xmlns:a16="http://schemas.microsoft.com/office/drawing/2014/main" xmlns="" id="{0D451382-241B-4B33-A368-A9E50D0FA41A}"/>
                </a:ext>
              </a:extLst>
            </p:cNvPr>
            <p:cNvGrpSpPr/>
            <p:nvPr/>
          </p:nvGrpSpPr>
          <p:grpSpPr>
            <a:xfrm>
              <a:off x="957341" y="1668447"/>
              <a:ext cx="3733748" cy="1320641"/>
              <a:chOff x="1410790" y="1839555"/>
              <a:chExt cx="3733748" cy="1320641"/>
            </a:xfrm>
          </p:grpSpPr>
          <p:sp>
            <p:nvSpPr>
              <p:cNvPr id="56" name="文本框 55">
                <a:extLst>
                  <a:ext uri="{FF2B5EF4-FFF2-40B4-BE49-F238E27FC236}">
                    <a16:creationId xmlns:a16="http://schemas.microsoft.com/office/drawing/2014/main" xmlns="" id="{42C8AA4A-AA69-4B72-B87F-24E87F692334}"/>
                  </a:ext>
                </a:extLst>
              </p:cNvPr>
              <p:cNvSpPr txBox="1"/>
              <p:nvPr/>
            </p:nvSpPr>
            <p:spPr>
              <a:xfrm>
                <a:off x="1410790" y="1839555"/>
                <a:ext cx="3733748" cy="581057"/>
              </a:xfrm>
              <a:prstGeom prst="rect">
                <a:avLst/>
              </a:prstGeom>
              <a:noFill/>
            </p:spPr>
            <p:txBody>
              <a:bodyPr wrap="square" rtlCol="0">
                <a:spAutoFit/>
              </a:bodyPr>
              <a:lstStyle/>
              <a:p>
                <a:pPr>
                  <a:lnSpc>
                    <a:spcPct val="150000"/>
                  </a:lnSpc>
                </a:pPr>
                <a:r>
                  <a:rPr lang="zh-CN" altLang="en-US" sz="2400" dirty="0">
                    <a:cs typeface="+mn-ea"/>
                    <a:sym typeface="+mn-lt"/>
                  </a:rPr>
                  <a:t>你的标题</a:t>
                </a:r>
              </a:p>
            </p:txBody>
          </p:sp>
          <p:sp>
            <p:nvSpPr>
              <p:cNvPr id="57" name="文本框 56">
                <a:extLst>
                  <a:ext uri="{FF2B5EF4-FFF2-40B4-BE49-F238E27FC236}">
                    <a16:creationId xmlns:a16="http://schemas.microsoft.com/office/drawing/2014/main" xmlns="" id="{2B301076-562F-4BDA-884D-2E1E02843BF2}"/>
                  </a:ext>
                </a:extLst>
              </p:cNvPr>
              <p:cNvSpPr txBox="1"/>
              <p:nvPr/>
            </p:nvSpPr>
            <p:spPr>
              <a:xfrm>
                <a:off x="1410790" y="2782785"/>
                <a:ext cx="3526583" cy="377411"/>
              </a:xfrm>
              <a:prstGeom prst="rect">
                <a:avLst/>
              </a:prstGeom>
              <a:noFill/>
            </p:spPr>
            <p:txBody>
              <a:bodyPr wrap="square" rtlCol="0">
                <a:spAutoFit/>
              </a:bodyPr>
              <a:lstStyle/>
              <a:p>
                <a:pPr>
                  <a:lnSpc>
                    <a:spcPct val="150000"/>
                  </a:lnSpc>
                </a:pPr>
                <a:r>
                  <a:rPr lang="zh-CN" altLang="en-US" sz="1400" dirty="0">
                    <a:solidFill>
                      <a:schemeClr val="tx1">
                        <a:alpha val="93000"/>
                      </a:schemeClr>
                    </a:solidFill>
                    <a:cs typeface="+mn-ea"/>
                    <a:sym typeface="+mn-lt"/>
                  </a:rPr>
                  <a:t>点击此处输入你的具体文本说明点</a:t>
                </a:r>
              </a:p>
            </p:txBody>
          </p:sp>
          <p:cxnSp>
            <p:nvCxnSpPr>
              <p:cNvPr id="58" name="直接连接符 57">
                <a:extLst>
                  <a:ext uri="{FF2B5EF4-FFF2-40B4-BE49-F238E27FC236}">
                    <a16:creationId xmlns:a16="http://schemas.microsoft.com/office/drawing/2014/main" xmlns="" id="{0744F867-17F5-4822-AA23-DA8632C0B165}"/>
                  </a:ext>
                </a:extLst>
              </p:cNvPr>
              <p:cNvCxnSpPr>
                <a:cxnSpLocks/>
              </p:cNvCxnSpPr>
              <p:nvPr/>
            </p:nvCxnSpPr>
            <p:spPr>
              <a:xfrm>
                <a:off x="1519746" y="2615019"/>
                <a:ext cx="1466907" cy="0"/>
              </a:xfrm>
              <a:prstGeom prst="line">
                <a:avLst/>
              </a:prstGeom>
              <a:ln>
                <a:solidFill>
                  <a:srgbClr val="313C2E">
                    <a:alpha val="86000"/>
                  </a:srgbClr>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xmlns="" id="{BADB918C-8CA1-46C9-A37D-230C083C2FEA}"/>
                </a:ext>
              </a:extLst>
            </p:cNvPr>
            <p:cNvGrpSpPr/>
            <p:nvPr/>
          </p:nvGrpSpPr>
          <p:grpSpPr>
            <a:xfrm>
              <a:off x="926635" y="3613914"/>
              <a:ext cx="3479232" cy="885398"/>
              <a:chOff x="1258389" y="4557253"/>
              <a:chExt cx="3479232" cy="885398"/>
            </a:xfrm>
          </p:grpSpPr>
          <p:grpSp>
            <p:nvGrpSpPr>
              <p:cNvPr id="60" name="组合 59">
                <a:extLst>
                  <a:ext uri="{FF2B5EF4-FFF2-40B4-BE49-F238E27FC236}">
                    <a16:creationId xmlns:a16="http://schemas.microsoft.com/office/drawing/2014/main" xmlns="" id="{A9E3A9BB-FE53-4B4F-8BF0-FECFAD7EAC07}"/>
                  </a:ext>
                </a:extLst>
              </p:cNvPr>
              <p:cNvGrpSpPr/>
              <p:nvPr/>
            </p:nvGrpSpPr>
            <p:grpSpPr>
              <a:xfrm>
                <a:off x="1258389" y="4619069"/>
                <a:ext cx="670560" cy="670560"/>
                <a:chOff x="1258389" y="4188101"/>
                <a:chExt cx="670560" cy="670560"/>
              </a:xfrm>
            </p:grpSpPr>
            <p:sp>
              <p:nvSpPr>
                <p:cNvPr id="63" name="矩形 62">
                  <a:extLst>
                    <a:ext uri="{FF2B5EF4-FFF2-40B4-BE49-F238E27FC236}">
                      <a16:creationId xmlns:a16="http://schemas.microsoft.com/office/drawing/2014/main" xmlns="" id="{20DAF98E-9DEA-4986-BF5B-987A7D21CA11}"/>
                    </a:ext>
                  </a:extLst>
                </p:cNvPr>
                <p:cNvSpPr/>
                <p:nvPr/>
              </p:nvSpPr>
              <p:spPr>
                <a:xfrm>
                  <a:off x="1258389" y="4188101"/>
                  <a:ext cx="670560" cy="670560"/>
                </a:xfrm>
                <a:prstGeom prst="rect">
                  <a:avLst/>
                </a:prstGeom>
                <a:solidFill>
                  <a:srgbClr val="FBF9FB"/>
                </a:solidFill>
                <a:ln>
                  <a:noFill/>
                </a:ln>
                <a:effectLst>
                  <a:outerShdw blurRad="317500" dist="88900" dir="5400000" algn="t" rotWithShape="0">
                    <a:srgbClr val="313C2E">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4" name="组合 63">
                  <a:extLst>
                    <a:ext uri="{FF2B5EF4-FFF2-40B4-BE49-F238E27FC236}">
                      <a16:creationId xmlns:a16="http://schemas.microsoft.com/office/drawing/2014/main" xmlns="" id="{0E133D45-FF3E-4236-94EC-1F048D766FEE}"/>
                    </a:ext>
                  </a:extLst>
                </p:cNvPr>
                <p:cNvGrpSpPr/>
                <p:nvPr/>
              </p:nvGrpSpPr>
              <p:grpSpPr>
                <a:xfrm>
                  <a:off x="1416663" y="4262238"/>
                  <a:ext cx="354012" cy="522287"/>
                  <a:chOff x="4362450" y="5446713"/>
                  <a:chExt cx="354012" cy="522287"/>
                </a:xfrm>
                <a:solidFill>
                  <a:srgbClr val="313C2E"/>
                </a:solidFill>
              </p:grpSpPr>
              <p:sp>
                <p:nvSpPr>
                  <p:cNvPr id="65" name="Freeform 239">
                    <a:extLst>
                      <a:ext uri="{FF2B5EF4-FFF2-40B4-BE49-F238E27FC236}">
                        <a16:creationId xmlns:a16="http://schemas.microsoft.com/office/drawing/2014/main" xmlns="" id="{C176BEC8-A888-4E53-8FD5-8025B39F9519}"/>
                      </a:ext>
                    </a:extLst>
                  </p:cNvPr>
                  <p:cNvSpPr>
                    <a:spLocks noEditPoints="1"/>
                  </p:cNvSpPr>
                  <p:nvPr/>
                </p:nvSpPr>
                <p:spPr bwMode="auto">
                  <a:xfrm>
                    <a:off x="4362450" y="5753100"/>
                    <a:ext cx="354012" cy="215900"/>
                  </a:xfrm>
                  <a:custGeom>
                    <a:avLst/>
                    <a:gdLst>
                      <a:gd name="T0" fmla="*/ 257 w 296"/>
                      <a:gd name="T1" fmla="*/ 26 h 181"/>
                      <a:gd name="T2" fmla="*/ 295 w 296"/>
                      <a:gd name="T3" fmla="*/ 97 h 181"/>
                      <a:gd name="T4" fmla="*/ 284 w 296"/>
                      <a:gd name="T5" fmla="*/ 174 h 181"/>
                      <a:gd name="T6" fmla="*/ 276 w 296"/>
                      <a:gd name="T7" fmla="*/ 181 h 181"/>
                      <a:gd name="T8" fmla="*/ 276 w 296"/>
                      <a:gd name="T9" fmla="*/ 181 h 181"/>
                      <a:gd name="T10" fmla="*/ 21 w 296"/>
                      <a:gd name="T11" fmla="*/ 181 h 181"/>
                      <a:gd name="T12" fmla="*/ 12 w 296"/>
                      <a:gd name="T13" fmla="*/ 173 h 181"/>
                      <a:gd name="T14" fmla="*/ 1 w 296"/>
                      <a:gd name="T15" fmla="*/ 96 h 181"/>
                      <a:gd name="T16" fmla="*/ 40 w 296"/>
                      <a:gd name="T17" fmla="*/ 26 h 181"/>
                      <a:gd name="T18" fmla="*/ 62 w 296"/>
                      <a:gd name="T19" fmla="*/ 12 h 181"/>
                      <a:gd name="T20" fmla="*/ 84 w 296"/>
                      <a:gd name="T21" fmla="*/ 1 h 181"/>
                      <a:gd name="T22" fmla="*/ 93 w 296"/>
                      <a:gd name="T23" fmla="*/ 3 h 181"/>
                      <a:gd name="T24" fmla="*/ 125 w 296"/>
                      <a:gd name="T25" fmla="*/ 23 h 181"/>
                      <a:gd name="T26" fmla="*/ 149 w 296"/>
                      <a:gd name="T27" fmla="*/ 27 h 181"/>
                      <a:gd name="T28" fmla="*/ 170 w 296"/>
                      <a:gd name="T29" fmla="*/ 23 h 181"/>
                      <a:gd name="T30" fmla="*/ 204 w 296"/>
                      <a:gd name="T31" fmla="*/ 2 h 181"/>
                      <a:gd name="T32" fmla="*/ 212 w 296"/>
                      <a:gd name="T33" fmla="*/ 1 h 181"/>
                      <a:gd name="T34" fmla="*/ 212 w 296"/>
                      <a:gd name="T35" fmla="*/ 1 h 181"/>
                      <a:gd name="T36" fmla="*/ 234 w 296"/>
                      <a:gd name="T37" fmla="*/ 12 h 181"/>
                      <a:gd name="T38" fmla="*/ 257 w 296"/>
                      <a:gd name="T39" fmla="*/ 26 h 181"/>
                      <a:gd name="T40" fmla="*/ 278 w 296"/>
                      <a:gd name="T41" fmla="*/ 97 h 181"/>
                      <a:gd name="T42" fmla="*/ 247 w 296"/>
                      <a:gd name="T43" fmla="*/ 40 h 181"/>
                      <a:gd name="T44" fmla="*/ 225 w 296"/>
                      <a:gd name="T45" fmla="*/ 27 h 181"/>
                      <a:gd name="T46" fmla="*/ 210 w 296"/>
                      <a:gd name="T47" fmla="*/ 19 h 181"/>
                      <a:gd name="T48" fmla="*/ 177 w 296"/>
                      <a:gd name="T49" fmla="*/ 39 h 181"/>
                      <a:gd name="T50" fmla="*/ 149 w 296"/>
                      <a:gd name="T51" fmla="*/ 45 h 181"/>
                      <a:gd name="T52" fmla="*/ 118 w 296"/>
                      <a:gd name="T53" fmla="*/ 39 h 181"/>
                      <a:gd name="T54" fmla="*/ 87 w 296"/>
                      <a:gd name="T55" fmla="*/ 19 h 181"/>
                      <a:gd name="T56" fmla="*/ 71 w 296"/>
                      <a:gd name="T57" fmla="*/ 27 h 181"/>
                      <a:gd name="T58" fmla="*/ 49 w 296"/>
                      <a:gd name="T59" fmla="*/ 40 h 181"/>
                      <a:gd name="T60" fmla="*/ 19 w 296"/>
                      <a:gd name="T61" fmla="*/ 97 h 181"/>
                      <a:gd name="T62" fmla="*/ 28 w 296"/>
                      <a:gd name="T63" fmla="*/ 163 h 181"/>
                      <a:gd name="T64" fmla="*/ 269 w 296"/>
                      <a:gd name="T65" fmla="*/ 163 h 181"/>
                      <a:gd name="T66" fmla="*/ 278 w 296"/>
                      <a:gd name="T67" fmla="*/ 9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181">
                        <a:moveTo>
                          <a:pt x="257" y="26"/>
                        </a:moveTo>
                        <a:cubicBezTo>
                          <a:pt x="284" y="43"/>
                          <a:pt x="294" y="69"/>
                          <a:pt x="295" y="97"/>
                        </a:cubicBezTo>
                        <a:cubicBezTo>
                          <a:pt x="296" y="123"/>
                          <a:pt x="290" y="150"/>
                          <a:pt x="284" y="174"/>
                        </a:cubicBezTo>
                        <a:cubicBezTo>
                          <a:pt x="283" y="178"/>
                          <a:pt x="279" y="181"/>
                          <a:pt x="276" y="181"/>
                        </a:cubicBezTo>
                        <a:cubicBezTo>
                          <a:pt x="276" y="181"/>
                          <a:pt x="276" y="181"/>
                          <a:pt x="276" y="181"/>
                        </a:cubicBezTo>
                        <a:cubicBezTo>
                          <a:pt x="21" y="181"/>
                          <a:pt x="21" y="181"/>
                          <a:pt x="21" y="181"/>
                        </a:cubicBezTo>
                        <a:cubicBezTo>
                          <a:pt x="16" y="181"/>
                          <a:pt x="13" y="178"/>
                          <a:pt x="12" y="173"/>
                        </a:cubicBezTo>
                        <a:cubicBezTo>
                          <a:pt x="6" y="150"/>
                          <a:pt x="0" y="122"/>
                          <a:pt x="1" y="96"/>
                        </a:cubicBezTo>
                        <a:cubicBezTo>
                          <a:pt x="3" y="69"/>
                          <a:pt x="12" y="43"/>
                          <a:pt x="40" y="26"/>
                        </a:cubicBezTo>
                        <a:cubicBezTo>
                          <a:pt x="48" y="21"/>
                          <a:pt x="55" y="16"/>
                          <a:pt x="62" y="12"/>
                        </a:cubicBezTo>
                        <a:cubicBezTo>
                          <a:pt x="70" y="8"/>
                          <a:pt x="77" y="4"/>
                          <a:pt x="84" y="1"/>
                        </a:cubicBezTo>
                        <a:cubicBezTo>
                          <a:pt x="87" y="0"/>
                          <a:pt x="91" y="1"/>
                          <a:pt x="93" y="3"/>
                        </a:cubicBezTo>
                        <a:cubicBezTo>
                          <a:pt x="108" y="13"/>
                          <a:pt x="117" y="19"/>
                          <a:pt x="125" y="23"/>
                        </a:cubicBezTo>
                        <a:cubicBezTo>
                          <a:pt x="132" y="26"/>
                          <a:pt x="139" y="27"/>
                          <a:pt x="149" y="27"/>
                        </a:cubicBezTo>
                        <a:cubicBezTo>
                          <a:pt x="156" y="27"/>
                          <a:pt x="162" y="26"/>
                          <a:pt x="170" y="23"/>
                        </a:cubicBezTo>
                        <a:cubicBezTo>
                          <a:pt x="179" y="19"/>
                          <a:pt x="189" y="13"/>
                          <a:pt x="204" y="2"/>
                        </a:cubicBezTo>
                        <a:cubicBezTo>
                          <a:pt x="206" y="0"/>
                          <a:pt x="209" y="0"/>
                          <a:pt x="212" y="1"/>
                        </a:cubicBezTo>
                        <a:cubicBezTo>
                          <a:pt x="212" y="1"/>
                          <a:pt x="212" y="1"/>
                          <a:pt x="212" y="1"/>
                        </a:cubicBezTo>
                        <a:cubicBezTo>
                          <a:pt x="219" y="4"/>
                          <a:pt x="226" y="8"/>
                          <a:pt x="234" y="12"/>
                        </a:cubicBezTo>
                        <a:cubicBezTo>
                          <a:pt x="241" y="16"/>
                          <a:pt x="249" y="21"/>
                          <a:pt x="257" y="26"/>
                        </a:cubicBezTo>
                        <a:close/>
                        <a:moveTo>
                          <a:pt x="278" y="97"/>
                        </a:moveTo>
                        <a:cubicBezTo>
                          <a:pt x="277" y="75"/>
                          <a:pt x="269" y="54"/>
                          <a:pt x="247" y="40"/>
                        </a:cubicBezTo>
                        <a:cubicBezTo>
                          <a:pt x="240" y="36"/>
                          <a:pt x="233" y="31"/>
                          <a:pt x="225" y="27"/>
                        </a:cubicBezTo>
                        <a:cubicBezTo>
                          <a:pt x="220" y="24"/>
                          <a:pt x="215" y="22"/>
                          <a:pt x="210" y="19"/>
                        </a:cubicBezTo>
                        <a:cubicBezTo>
                          <a:pt x="196" y="29"/>
                          <a:pt x="186" y="35"/>
                          <a:pt x="177" y="39"/>
                        </a:cubicBezTo>
                        <a:cubicBezTo>
                          <a:pt x="167" y="43"/>
                          <a:pt x="158" y="45"/>
                          <a:pt x="149" y="45"/>
                        </a:cubicBezTo>
                        <a:cubicBezTo>
                          <a:pt x="137" y="45"/>
                          <a:pt x="128" y="43"/>
                          <a:pt x="118" y="39"/>
                        </a:cubicBezTo>
                        <a:cubicBezTo>
                          <a:pt x="109" y="35"/>
                          <a:pt x="100" y="29"/>
                          <a:pt x="87" y="19"/>
                        </a:cubicBezTo>
                        <a:cubicBezTo>
                          <a:pt x="82" y="22"/>
                          <a:pt x="76" y="24"/>
                          <a:pt x="71" y="27"/>
                        </a:cubicBezTo>
                        <a:cubicBezTo>
                          <a:pt x="64" y="31"/>
                          <a:pt x="57" y="36"/>
                          <a:pt x="49" y="40"/>
                        </a:cubicBezTo>
                        <a:cubicBezTo>
                          <a:pt x="28" y="54"/>
                          <a:pt x="20" y="75"/>
                          <a:pt x="19" y="97"/>
                        </a:cubicBezTo>
                        <a:cubicBezTo>
                          <a:pt x="18" y="119"/>
                          <a:pt x="23" y="142"/>
                          <a:pt x="28" y="163"/>
                        </a:cubicBezTo>
                        <a:cubicBezTo>
                          <a:pt x="269" y="163"/>
                          <a:pt x="269" y="163"/>
                          <a:pt x="269" y="163"/>
                        </a:cubicBezTo>
                        <a:cubicBezTo>
                          <a:pt x="274" y="142"/>
                          <a:pt x="279" y="119"/>
                          <a:pt x="278"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6" name="Freeform 240">
                    <a:extLst>
                      <a:ext uri="{FF2B5EF4-FFF2-40B4-BE49-F238E27FC236}">
                        <a16:creationId xmlns:a16="http://schemas.microsoft.com/office/drawing/2014/main" xmlns="" id="{4ED56311-AA70-4510-987E-3965D61C4657}"/>
                      </a:ext>
                    </a:extLst>
                  </p:cNvPr>
                  <p:cNvSpPr>
                    <a:spLocks/>
                  </p:cNvSpPr>
                  <p:nvPr/>
                </p:nvSpPr>
                <p:spPr bwMode="auto">
                  <a:xfrm>
                    <a:off x="4451350" y="5640388"/>
                    <a:ext cx="176212" cy="127000"/>
                  </a:xfrm>
                  <a:custGeom>
                    <a:avLst/>
                    <a:gdLst>
                      <a:gd name="T0" fmla="*/ 8 w 147"/>
                      <a:gd name="T1" fmla="*/ 29 h 106"/>
                      <a:gd name="T2" fmla="*/ 0 w 147"/>
                      <a:gd name="T3" fmla="*/ 23 h 106"/>
                      <a:gd name="T4" fmla="*/ 0 w 147"/>
                      <a:gd name="T5" fmla="*/ 51 h 106"/>
                      <a:gd name="T6" fmla="*/ 25 w 147"/>
                      <a:gd name="T7" fmla="*/ 83 h 106"/>
                      <a:gd name="T8" fmla="*/ 71 w 147"/>
                      <a:gd name="T9" fmla="*/ 106 h 106"/>
                      <a:gd name="T10" fmla="*/ 123 w 147"/>
                      <a:gd name="T11" fmla="*/ 76 h 106"/>
                      <a:gd name="T12" fmla="*/ 143 w 147"/>
                      <a:gd name="T13" fmla="*/ 45 h 106"/>
                      <a:gd name="T14" fmla="*/ 145 w 147"/>
                      <a:gd name="T15" fmla="*/ 20 h 106"/>
                      <a:gd name="T16" fmla="*/ 139 w 147"/>
                      <a:gd name="T17" fmla="*/ 3 h 106"/>
                      <a:gd name="T18" fmla="*/ 110 w 147"/>
                      <a:gd name="T19" fmla="*/ 65 h 106"/>
                      <a:gd name="T20" fmla="*/ 71 w 147"/>
                      <a:gd name="T21" fmla="*/ 89 h 106"/>
                      <a:gd name="T22" fmla="*/ 37 w 147"/>
                      <a:gd name="T23" fmla="*/ 71 h 106"/>
                      <a:gd name="T24" fmla="*/ 8 w 147"/>
                      <a:gd name="T25"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06">
                        <a:moveTo>
                          <a:pt x="8" y="29"/>
                        </a:moveTo>
                        <a:cubicBezTo>
                          <a:pt x="6" y="25"/>
                          <a:pt x="3" y="23"/>
                          <a:pt x="0" y="23"/>
                        </a:cubicBezTo>
                        <a:cubicBezTo>
                          <a:pt x="0" y="33"/>
                          <a:pt x="0" y="43"/>
                          <a:pt x="0" y="51"/>
                        </a:cubicBezTo>
                        <a:cubicBezTo>
                          <a:pt x="7" y="64"/>
                          <a:pt x="16" y="75"/>
                          <a:pt x="25" y="83"/>
                        </a:cubicBezTo>
                        <a:cubicBezTo>
                          <a:pt x="41" y="98"/>
                          <a:pt x="58" y="106"/>
                          <a:pt x="71" y="106"/>
                        </a:cubicBezTo>
                        <a:cubicBezTo>
                          <a:pt x="90" y="106"/>
                          <a:pt x="108" y="94"/>
                          <a:pt x="123" y="76"/>
                        </a:cubicBezTo>
                        <a:cubicBezTo>
                          <a:pt x="130" y="67"/>
                          <a:pt x="137" y="57"/>
                          <a:pt x="143" y="45"/>
                        </a:cubicBezTo>
                        <a:cubicBezTo>
                          <a:pt x="145" y="30"/>
                          <a:pt x="147" y="35"/>
                          <a:pt x="145" y="20"/>
                        </a:cubicBezTo>
                        <a:cubicBezTo>
                          <a:pt x="142" y="20"/>
                          <a:pt x="140" y="0"/>
                          <a:pt x="139" y="3"/>
                        </a:cubicBezTo>
                        <a:cubicBezTo>
                          <a:pt x="134" y="27"/>
                          <a:pt x="123" y="49"/>
                          <a:pt x="110" y="65"/>
                        </a:cubicBezTo>
                        <a:cubicBezTo>
                          <a:pt x="98" y="80"/>
                          <a:pt x="84" y="89"/>
                          <a:pt x="71" y="89"/>
                        </a:cubicBezTo>
                        <a:cubicBezTo>
                          <a:pt x="62" y="89"/>
                          <a:pt x="50" y="82"/>
                          <a:pt x="37" y="71"/>
                        </a:cubicBezTo>
                        <a:cubicBezTo>
                          <a:pt x="26" y="60"/>
                          <a:pt x="15" y="46"/>
                          <a:pt x="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241">
                    <a:extLst>
                      <a:ext uri="{FF2B5EF4-FFF2-40B4-BE49-F238E27FC236}">
                        <a16:creationId xmlns:a16="http://schemas.microsoft.com/office/drawing/2014/main" xmlns="" id="{C90F2434-2CD8-4A3D-AAD8-E3F34107EEFC}"/>
                      </a:ext>
                    </a:extLst>
                  </p:cNvPr>
                  <p:cNvSpPr>
                    <a:spLocks noEditPoints="1"/>
                  </p:cNvSpPr>
                  <p:nvPr/>
                </p:nvSpPr>
                <p:spPr bwMode="auto">
                  <a:xfrm>
                    <a:off x="4402138" y="5513388"/>
                    <a:ext cx="268287" cy="238125"/>
                  </a:xfrm>
                  <a:custGeom>
                    <a:avLst/>
                    <a:gdLst>
                      <a:gd name="T0" fmla="*/ 30 w 224"/>
                      <a:gd name="T1" fmla="*/ 3 h 199"/>
                      <a:gd name="T2" fmla="*/ 39 w 224"/>
                      <a:gd name="T3" fmla="*/ 2 h 199"/>
                      <a:gd name="T4" fmla="*/ 40 w 224"/>
                      <a:gd name="T5" fmla="*/ 11 h 199"/>
                      <a:gd name="T6" fmla="*/ 27 w 224"/>
                      <a:gd name="T7" fmla="*/ 32 h 199"/>
                      <a:gd name="T8" fmla="*/ 18 w 224"/>
                      <a:gd name="T9" fmla="*/ 57 h 199"/>
                      <a:gd name="T10" fmla="*/ 25 w 224"/>
                      <a:gd name="T11" fmla="*/ 115 h 199"/>
                      <a:gd name="T12" fmla="*/ 40 w 224"/>
                      <a:gd name="T13" fmla="*/ 140 h 199"/>
                      <a:gd name="T14" fmla="*/ 35 w 224"/>
                      <a:gd name="T15" fmla="*/ 92 h 199"/>
                      <a:gd name="T16" fmla="*/ 56 w 224"/>
                      <a:gd name="T17" fmla="*/ 38 h 199"/>
                      <a:gd name="T18" fmla="*/ 67 w 224"/>
                      <a:gd name="T19" fmla="*/ 32 h 199"/>
                      <a:gd name="T20" fmla="*/ 75 w 224"/>
                      <a:gd name="T21" fmla="*/ 36 h 199"/>
                      <a:gd name="T22" fmla="*/ 76 w 224"/>
                      <a:gd name="T23" fmla="*/ 37 h 199"/>
                      <a:gd name="T24" fmla="*/ 123 w 224"/>
                      <a:gd name="T25" fmla="*/ 68 h 199"/>
                      <a:gd name="T26" fmla="*/ 166 w 224"/>
                      <a:gd name="T27" fmla="*/ 80 h 199"/>
                      <a:gd name="T28" fmla="*/ 188 w 224"/>
                      <a:gd name="T29" fmla="*/ 117 h 199"/>
                      <a:gd name="T30" fmla="*/ 187 w 224"/>
                      <a:gd name="T31" fmla="*/ 163 h 199"/>
                      <a:gd name="T32" fmla="*/ 203 w 224"/>
                      <a:gd name="T33" fmla="*/ 125 h 199"/>
                      <a:gd name="T34" fmla="*/ 206 w 224"/>
                      <a:gd name="T35" fmla="*/ 56 h 199"/>
                      <a:gd name="T36" fmla="*/ 198 w 224"/>
                      <a:gd name="T37" fmla="*/ 33 h 199"/>
                      <a:gd name="T38" fmla="*/ 183 w 224"/>
                      <a:gd name="T39" fmla="*/ 13 h 199"/>
                      <a:gd name="T40" fmla="*/ 184 w 224"/>
                      <a:gd name="T41" fmla="*/ 3 h 199"/>
                      <a:gd name="T42" fmla="*/ 193 w 224"/>
                      <a:gd name="T43" fmla="*/ 4 h 199"/>
                      <a:gd name="T44" fmla="*/ 210 w 224"/>
                      <a:gd name="T45" fmla="*/ 27 h 199"/>
                      <a:gd name="T46" fmla="*/ 219 w 224"/>
                      <a:gd name="T47" fmla="*/ 54 h 199"/>
                      <a:gd name="T48" fmla="*/ 216 w 224"/>
                      <a:gd name="T49" fmla="*/ 129 h 199"/>
                      <a:gd name="T50" fmla="*/ 180 w 224"/>
                      <a:gd name="T51" fmla="*/ 196 h 199"/>
                      <a:gd name="T52" fmla="*/ 173 w 224"/>
                      <a:gd name="T53" fmla="*/ 199 h 199"/>
                      <a:gd name="T54" fmla="*/ 169 w 224"/>
                      <a:gd name="T55" fmla="*/ 191 h 199"/>
                      <a:gd name="T56" fmla="*/ 175 w 224"/>
                      <a:gd name="T57" fmla="*/ 119 h 199"/>
                      <a:gd name="T58" fmla="*/ 159 w 224"/>
                      <a:gd name="T59" fmla="*/ 91 h 199"/>
                      <a:gd name="T60" fmla="*/ 122 w 224"/>
                      <a:gd name="T61" fmla="*/ 81 h 199"/>
                      <a:gd name="T62" fmla="*/ 65 w 224"/>
                      <a:gd name="T63" fmla="*/ 48 h 199"/>
                      <a:gd name="T64" fmla="*/ 65 w 224"/>
                      <a:gd name="T65" fmla="*/ 48 h 199"/>
                      <a:gd name="T66" fmla="*/ 48 w 224"/>
                      <a:gd name="T67" fmla="*/ 93 h 199"/>
                      <a:gd name="T68" fmla="*/ 57 w 224"/>
                      <a:gd name="T69" fmla="*/ 150 h 199"/>
                      <a:gd name="T70" fmla="*/ 68 w 224"/>
                      <a:gd name="T71" fmla="*/ 168 h 199"/>
                      <a:gd name="T72" fmla="*/ 68 w 224"/>
                      <a:gd name="T73" fmla="*/ 168 h 199"/>
                      <a:gd name="T74" fmla="*/ 68 w 224"/>
                      <a:gd name="T75" fmla="*/ 177 h 199"/>
                      <a:gd name="T76" fmla="*/ 59 w 224"/>
                      <a:gd name="T77" fmla="*/ 178 h 199"/>
                      <a:gd name="T78" fmla="*/ 13 w 224"/>
                      <a:gd name="T79" fmla="*/ 120 h 199"/>
                      <a:gd name="T80" fmla="*/ 5 w 224"/>
                      <a:gd name="T81" fmla="*/ 54 h 199"/>
                      <a:gd name="T82" fmla="*/ 15 w 224"/>
                      <a:gd name="T83" fmla="*/ 27 h 199"/>
                      <a:gd name="T84" fmla="*/ 30 w 224"/>
                      <a:gd name="T85" fmla="*/ 3 h 199"/>
                      <a:gd name="T86" fmla="*/ 76 w 224"/>
                      <a:gd name="T87" fmla="*/ 37 h 199"/>
                      <a:gd name="T88" fmla="*/ 76 w 224"/>
                      <a:gd name="T89" fmla="*/ 3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4" h="199">
                        <a:moveTo>
                          <a:pt x="30" y="3"/>
                        </a:moveTo>
                        <a:cubicBezTo>
                          <a:pt x="33" y="0"/>
                          <a:pt x="37" y="0"/>
                          <a:pt x="39" y="2"/>
                        </a:cubicBezTo>
                        <a:cubicBezTo>
                          <a:pt x="42" y="4"/>
                          <a:pt x="43" y="8"/>
                          <a:pt x="40" y="11"/>
                        </a:cubicBezTo>
                        <a:cubicBezTo>
                          <a:pt x="35" y="18"/>
                          <a:pt x="30" y="25"/>
                          <a:pt x="27" y="32"/>
                        </a:cubicBezTo>
                        <a:cubicBezTo>
                          <a:pt x="23" y="40"/>
                          <a:pt x="20" y="48"/>
                          <a:pt x="18" y="57"/>
                        </a:cubicBezTo>
                        <a:cubicBezTo>
                          <a:pt x="14" y="75"/>
                          <a:pt x="16" y="95"/>
                          <a:pt x="25" y="115"/>
                        </a:cubicBezTo>
                        <a:cubicBezTo>
                          <a:pt x="29" y="124"/>
                          <a:pt x="34" y="132"/>
                          <a:pt x="40" y="140"/>
                        </a:cubicBezTo>
                        <a:cubicBezTo>
                          <a:pt x="35" y="125"/>
                          <a:pt x="34" y="108"/>
                          <a:pt x="35" y="92"/>
                        </a:cubicBezTo>
                        <a:cubicBezTo>
                          <a:pt x="36" y="70"/>
                          <a:pt x="43" y="50"/>
                          <a:pt x="56" y="38"/>
                        </a:cubicBezTo>
                        <a:cubicBezTo>
                          <a:pt x="59" y="36"/>
                          <a:pt x="63" y="34"/>
                          <a:pt x="67" y="32"/>
                        </a:cubicBezTo>
                        <a:cubicBezTo>
                          <a:pt x="70" y="31"/>
                          <a:pt x="74" y="32"/>
                          <a:pt x="75" y="36"/>
                        </a:cubicBezTo>
                        <a:cubicBezTo>
                          <a:pt x="75" y="36"/>
                          <a:pt x="75" y="36"/>
                          <a:pt x="76" y="37"/>
                        </a:cubicBezTo>
                        <a:cubicBezTo>
                          <a:pt x="82" y="64"/>
                          <a:pt x="102" y="66"/>
                          <a:pt x="123" y="68"/>
                        </a:cubicBezTo>
                        <a:cubicBezTo>
                          <a:pt x="138" y="69"/>
                          <a:pt x="153" y="71"/>
                          <a:pt x="166" y="80"/>
                        </a:cubicBezTo>
                        <a:cubicBezTo>
                          <a:pt x="176" y="87"/>
                          <a:pt x="184" y="98"/>
                          <a:pt x="188" y="117"/>
                        </a:cubicBezTo>
                        <a:cubicBezTo>
                          <a:pt x="190" y="128"/>
                          <a:pt x="190" y="143"/>
                          <a:pt x="187" y="163"/>
                        </a:cubicBezTo>
                        <a:cubicBezTo>
                          <a:pt x="195" y="150"/>
                          <a:pt x="200" y="137"/>
                          <a:pt x="203" y="125"/>
                        </a:cubicBezTo>
                        <a:cubicBezTo>
                          <a:pt x="211" y="98"/>
                          <a:pt x="209" y="73"/>
                          <a:pt x="206" y="56"/>
                        </a:cubicBezTo>
                        <a:cubicBezTo>
                          <a:pt x="204" y="48"/>
                          <a:pt x="202" y="40"/>
                          <a:pt x="198" y="33"/>
                        </a:cubicBezTo>
                        <a:cubicBezTo>
                          <a:pt x="194" y="26"/>
                          <a:pt x="189" y="19"/>
                          <a:pt x="183" y="13"/>
                        </a:cubicBezTo>
                        <a:cubicBezTo>
                          <a:pt x="181" y="10"/>
                          <a:pt x="181" y="6"/>
                          <a:pt x="184" y="3"/>
                        </a:cubicBezTo>
                        <a:cubicBezTo>
                          <a:pt x="186" y="1"/>
                          <a:pt x="191" y="1"/>
                          <a:pt x="193" y="4"/>
                        </a:cubicBezTo>
                        <a:cubicBezTo>
                          <a:pt x="200" y="11"/>
                          <a:pt x="205" y="19"/>
                          <a:pt x="210" y="27"/>
                        </a:cubicBezTo>
                        <a:cubicBezTo>
                          <a:pt x="214" y="35"/>
                          <a:pt x="217" y="44"/>
                          <a:pt x="219" y="54"/>
                        </a:cubicBezTo>
                        <a:cubicBezTo>
                          <a:pt x="223" y="72"/>
                          <a:pt x="224" y="99"/>
                          <a:pt x="216" y="129"/>
                        </a:cubicBezTo>
                        <a:cubicBezTo>
                          <a:pt x="210" y="150"/>
                          <a:pt x="199" y="174"/>
                          <a:pt x="180" y="196"/>
                        </a:cubicBezTo>
                        <a:cubicBezTo>
                          <a:pt x="179" y="198"/>
                          <a:pt x="176" y="199"/>
                          <a:pt x="173" y="199"/>
                        </a:cubicBezTo>
                        <a:cubicBezTo>
                          <a:pt x="170" y="198"/>
                          <a:pt x="168" y="194"/>
                          <a:pt x="169" y="191"/>
                        </a:cubicBezTo>
                        <a:cubicBezTo>
                          <a:pt x="177" y="158"/>
                          <a:pt x="178" y="135"/>
                          <a:pt x="175" y="119"/>
                        </a:cubicBezTo>
                        <a:cubicBezTo>
                          <a:pt x="172" y="104"/>
                          <a:pt x="166" y="96"/>
                          <a:pt x="159" y="91"/>
                        </a:cubicBezTo>
                        <a:cubicBezTo>
                          <a:pt x="149" y="83"/>
                          <a:pt x="135" y="82"/>
                          <a:pt x="122" y="81"/>
                        </a:cubicBezTo>
                        <a:cubicBezTo>
                          <a:pt x="98" y="79"/>
                          <a:pt x="75" y="77"/>
                          <a:pt x="65" y="48"/>
                        </a:cubicBezTo>
                        <a:cubicBezTo>
                          <a:pt x="65" y="48"/>
                          <a:pt x="65" y="48"/>
                          <a:pt x="65" y="48"/>
                        </a:cubicBezTo>
                        <a:cubicBezTo>
                          <a:pt x="54" y="57"/>
                          <a:pt x="49" y="74"/>
                          <a:pt x="48" y="93"/>
                        </a:cubicBezTo>
                        <a:cubicBezTo>
                          <a:pt x="46" y="112"/>
                          <a:pt x="50" y="133"/>
                          <a:pt x="57" y="150"/>
                        </a:cubicBezTo>
                        <a:cubicBezTo>
                          <a:pt x="60" y="157"/>
                          <a:pt x="64" y="163"/>
                          <a:pt x="68" y="168"/>
                        </a:cubicBezTo>
                        <a:cubicBezTo>
                          <a:pt x="68" y="168"/>
                          <a:pt x="68" y="168"/>
                          <a:pt x="68" y="168"/>
                        </a:cubicBezTo>
                        <a:cubicBezTo>
                          <a:pt x="70" y="171"/>
                          <a:pt x="70" y="174"/>
                          <a:pt x="68" y="177"/>
                        </a:cubicBezTo>
                        <a:cubicBezTo>
                          <a:pt x="66" y="179"/>
                          <a:pt x="62" y="180"/>
                          <a:pt x="59" y="178"/>
                        </a:cubicBezTo>
                        <a:cubicBezTo>
                          <a:pt x="38" y="162"/>
                          <a:pt x="22" y="141"/>
                          <a:pt x="13" y="120"/>
                        </a:cubicBezTo>
                        <a:cubicBezTo>
                          <a:pt x="3" y="98"/>
                          <a:pt x="0" y="74"/>
                          <a:pt x="5" y="54"/>
                        </a:cubicBezTo>
                        <a:cubicBezTo>
                          <a:pt x="7" y="44"/>
                          <a:pt x="11" y="35"/>
                          <a:pt x="15" y="27"/>
                        </a:cubicBezTo>
                        <a:cubicBezTo>
                          <a:pt x="19" y="18"/>
                          <a:pt x="24" y="10"/>
                          <a:pt x="30" y="3"/>
                        </a:cubicBezTo>
                        <a:close/>
                        <a:moveTo>
                          <a:pt x="76" y="37"/>
                        </a:moveTo>
                        <a:cubicBezTo>
                          <a:pt x="76" y="37"/>
                          <a:pt x="76" y="37"/>
                          <a:pt x="7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8" name="Freeform 242">
                    <a:extLst>
                      <a:ext uri="{FF2B5EF4-FFF2-40B4-BE49-F238E27FC236}">
                        <a16:creationId xmlns:a16="http://schemas.microsoft.com/office/drawing/2014/main" xmlns="" id="{F30F4709-76C6-4B7B-9978-B6EC33334ECC}"/>
                      </a:ext>
                    </a:extLst>
                  </p:cNvPr>
                  <p:cNvSpPr>
                    <a:spLocks noEditPoints="1"/>
                  </p:cNvSpPr>
                  <p:nvPr/>
                </p:nvSpPr>
                <p:spPr bwMode="auto">
                  <a:xfrm>
                    <a:off x="4427538" y="5446713"/>
                    <a:ext cx="217487" cy="101600"/>
                  </a:xfrm>
                  <a:custGeom>
                    <a:avLst/>
                    <a:gdLst>
                      <a:gd name="T0" fmla="*/ 0 w 181"/>
                      <a:gd name="T1" fmla="*/ 41 h 85"/>
                      <a:gd name="T2" fmla="*/ 6 w 181"/>
                      <a:gd name="T3" fmla="*/ 24 h 85"/>
                      <a:gd name="T4" fmla="*/ 22 w 181"/>
                      <a:gd name="T5" fmla="*/ 16 h 85"/>
                      <a:gd name="T6" fmla="*/ 32 w 181"/>
                      <a:gd name="T7" fmla="*/ 19 h 85"/>
                      <a:gd name="T8" fmla="*/ 37 w 181"/>
                      <a:gd name="T9" fmla="*/ 13 h 85"/>
                      <a:gd name="T10" fmla="*/ 53 w 181"/>
                      <a:gd name="T11" fmla="*/ 7 h 85"/>
                      <a:gd name="T12" fmla="*/ 66 w 181"/>
                      <a:gd name="T13" fmla="*/ 11 h 85"/>
                      <a:gd name="T14" fmla="*/ 68 w 181"/>
                      <a:gd name="T15" fmla="*/ 13 h 85"/>
                      <a:gd name="T16" fmla="*/ 73 w 181"/>
                      <a:gd name="T17" fmla="*/ 7 h 85"/>
                      <a:gd name="T18" fmla="*/ 90 w 181"/>
                      <a:gd name="T19" fmla="*/ 0 h 85"/>
                      <a:gd name="T20" fmla="*/ 108 w 181"/>
                      <a:gd name="T21" fmla="*/ 7 h 85"/>
                      <a:gd name="T22" fmla="*/ 113 w 181"/>
                      <a:gd name="T23" fmla="*/ 13 h 85"/>
                      <a:gd name="T24" fmla="*/ 114 w 181"/>
                      <a:gd name="T25" fmla="*/ 11 h 85"/>
                      <a:gd name="T26" fmla="*/ 128 w 181"/>
                      <a:gd name="T27" fmla="*/ 7 h 85"/>
                      <a:gd name="T28" fmla="*/ 144 w 181"/>
                      <a:gd name="T29" fmla="*/ 13 h 85"/>
                      <a:gd name="T30" fmla="*/ 148 w 181"/>
                      <a:gd name="T31" fmla="*/ 19 h 85"/>
                      <a:gd name="T32" fmla="*/ 159 w 181"/>
                      <a:gd name="T33" fmla="*/ 16 h 85"/>
                      <a:gd name="T34" fmla="*/ 175 w 181"/>
                      <a:gd name="T35" fmla="*/ 24 h 85"/>
                      <a:gd name="T36" fmla="*/ 181 w 181"/>
                      <a:gd name="T37" fmla="*/ 41 h 85"/>
                      <a:gd name="T38" fmla="*/ 180 w 181"/>
                      <a:gd name="T39" fmla="*/ 44 h 85"/>
                      <a:gd name="T40" fmla="*/ 166 w 181"/>
                      <a:gd name="T41" fmla="*/ 81 h 85"/>
                      <a:gd name="T42" fmla="*/ 160 w 181"/>
                      <a:gd name="T43" fmla="*/ 85 h 85"/>
                      <a:gd name="T44" fmla="*/ 160 w 181"/>
                      <a:gd name="T45" fmla="*/ 85 h 85"/>
                      <a:gd name="T46" fmla="*/ 20 w 181"/>
                      <a:gd name="T47" fmla="*/ 85 h 85"/>
                      <a:gd name="T48" fmla="*/ 14 w 181"/>
                      <a:gd name="T49" fmla="*/ 80 h 85"/>
                      <a:gd name="T50" fmla="*/ 0 w 181"/>
                      <a:gd name="T51" fmla="*/ 43 h 85"/>
                      <a:gd name="T52" fmla="*/ 0 w 181"/>
                      <a:gd name="T53" fmla="*/ 41 h 85"/>
                      <a:gd name="T54" fmla="*/ 0 w 181"/>
                      <a:gd name="T55" fmla="*/ 41 h 85"/>
                      <a:gd name="T56" fmla="*/ 16 w 181"/>
                      <a:gd name="T57" fmla="*/ 32 h 85"/>
                      <a:gd name="T58" fmla="*/ 13 w 181"/>
                      <a:gd name="T59" fmla="*/ 40 h 85"/>
                      <a:gd name="T60" fmla="*/ 25 w 181"/>
                      <a:gd name="T61" fmla="*/ 72 h 85"/>
                      <a:gd name="T62" fmla="*/ 156 w 181"/>
                      <a:gd name="T63" fmla="*/ 72 h 85"/>
                      <a:gd name="T64" fmla="*/ 168 w 181"/>
                      <a:gd name="T65" fmla="*/ 40 h 85"/>
                      <a:gd name="T66" fmla="*/ 165 w 181"/>
                      <a:gd name="T67" fmla="*/ 32 h 85"/>
                      <a:gd name="T68" fmla="*/ 159 w 181"/>
                      <a:gd name="T69" fmla="*/ 29 h 85"/>
                      <a:gd name="T70" fmla="*/ 155 w 181"/>
                      <a:gd name="T71" fmla="*/ 30 h 85"/>
                      <a:gd name="T72" fmla="*/ 152 w 181"/>
                      <a:gd name="T73" fmla="*/ 34 h 85"/>
                      <a:gd name="T74" fmla="*/ 152 w 181"/>
                      <a:gd name="T75" fmla="*/ 34 h 85"/>
                      <a:gd name="T76" fmla="*/ 148 w 181"/>
                      <a:gd name="T77" fmla="*/ 37 h 85"/>
                      <a:gd name="T78" fmla="*/ 140 w 181"/>
                      <a:gd name="T79" fmla="*/ 32 h 85"/>
                      <a:gd name="T80" fmla="*/ 135 w 181"/>
                      <a:gd name="T81" fmla="*/ 23 h 85"/>
                      <a:gd name="T82" fmla="*/ 128 w 181"/>
                      <a:gd name="T83" fmla="*/ 20 h 85"/>
                      <a:gd name="T84" fmla="*/ 122 w 181"/>
                      <a:gd name="T85" fmla="*/ 22 h 85"/>
                      <a:gd name="T86" fmla="*/ 117 w 181"/>
                      <a:gd name="T87" fmla="*/ 28 h 85"/>
                      <a:gd name="T88" fmla="*/ 113 w 181"/>
                      <a:gd name="T89" fmla="*/ 32 h 85"/>
                      <a:gd name="T90" fmla="*/ 105 w 181"/>
                      <a:gd name="T91" fmla="*/ 27 h 85"/>
                      <a:gd name="T92" fmla="*/ 99 w 181"/>
                      <a:gd name="T93" fmla="*/ 17 h 85"/>
                      <a:gd name="T94" fmla="*/ 90 w 181"/>
                      <a:gd name="T95" fmla="*/ 14 h 85"/>
                      <a:gd name="T96" fmla="*/ 82 w 181"/>
                      <a:gd name="T97" fmla="*/ 17 h 85"/>
                      <a:gd name="T98" fmla="*/ 76 w 181"/>
                      <a:gd name="T99" fmla="*/ 27 h 85"/>
                      <a:gd name="T100" fmla="*/ 76 w 181"/>
                      <a:gd name="T101" fmla="*/ 27 h 85"/>
                      <a:gd name="T102" fmla="*/ 72 w 181"/>
                      <a:gd name="T103" fmla="*/ 31 h 85"/>
                      <a:gd name="T104" fmla="*/ 64 w 181"/>
                      <a:gd name="T105" fmla="*/ 28 h 85"/>
                      <a:gd name="T106" fmla="*/ 59 w 181"/>
                      <a:gd name="T107" fmla="*/ 22 h 85"/>
                      <a:gd name="T108" fmla="*/ 53 w 181"/>
                      <a:gd name="T109" fmla="*/ 20 h 85"/>
                      <a:gd name="T110" fmla="*/ 46 w 181"/>
                      <a:gd name="T111" fmla="*/ 23 h 85"/>
                      <a:gd name="T112" fmla="*/ 41 w 181"/>
                      <a:gd name="T113" fmla="*/ 32 h 85"/>
                      <a:gd name="T114" fmla="*/ 38 w 181"/>
                      <a:gd name="T115" fmla="*/ 36 h 85"/>
                      <a:gd name="T116" fmla="*/ 29 w 181"/>
                      <a:gd name="T117" fmla="*/ 34 h 85"/>
                      <a:gd name="T118" fmla="*/ 25 w 181"/>
                      <a:gd name="T119" fmla="*/ 30 h 85"/>
                      <a:gd name="T120" fmla="*/ 22 w 181"/>
                      <a:gd name="T121" fmla="*/ 29 h 85"/>
                      <a:gd name="T122" fmla="*/ 16 w 181"/>
                      <a:gd name="T123"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 h="85">
                        <a:moveTo>
                          <a:pt x="0" y="41"/>
                        </a:moveTo>
                        <a:cubicBezTo>
                          <a:pt x="0" y="34"/>
                          <a:pt x="2" y="28"/>
                          <a:pt x="6" y="24"/>
                        </a:cubicBezTo>
                        <a:cubicBezTo>
                          <a:pt x="10" y="19"/>
                          <a:pt x="15" y="16"/>
                          <a:pt x="22" y="16"/>
                        </a:cubicBezTo>
                        <a:cubicBezTo>
                          <a:pt x="25" y="16"/>
                          <a:pt x="29" y="17"/>
                          <a:pt x="32" y="19"/>
                        </a:cubicBezTo>
                        <a:cubicBezTo>
                          <a:pt x="33" y="17"/>
                          <a:pt x="35" y="15"/>
                          <a:pt x="37" y="13"/>
                        </a:cubicBezTo>
                        <a:cubicBezTo>
                          <a:pt x="41" y="9"/>
                          <a:pt x="47" y="7"/>
                          <a:pt x="53" y="7"/>
                        </a:cubicBezTo>
                        <a:cubicBezTo>
                          <a:pt x="58" y="7"/>
                          <a:pt x="62" y="9"/>
                          <a:pt x="66" y="11"/>
                        </a:cubicBezTo>
                        <a:cubicBezTo>
                          <a:pt x="67" y="12"/>
                          <a:pt x="68" y="12"/>
                          <a:pt x="68" y="13"/>
                        </a:cubicBezTo>
                        <a:cubicBezTo>
                          <a:pt x="70" y="11"/>
                          <a:pt x="71" y="9"/>
                          <a:pt x="73" y="7"/>
                        </a:cubicBezTo>
                        <a:cubicBezTo>
                          <a:pt x="78" y="3"/>
                          <a:pt x="84" y="0"/>
                          <a:pt x="90" y="0"/>
                        </a:cubicBezTo>
                        <a:cubicBezTo>
                          <a:pt x="97" y="0"/>
                          <a:pt x="103" y="3"/>
                          <a:pt x="108" y="7"/>
                        </a:cubicBezTo>
                        <a:cubicBezTo>
                          <a:pt x="109" y="9"/>
                          <a:pt x="111" y="11"/>
                          <a:pt x="113" y="13"/>
                        </a:cubicBezTo>
                        <a:cubicBezTo>
                          <a:pt x="113" y="12"/>
                          <a:pt x="114" y="12"/>
                          <a:pt x="114" y="11"/>
                        </a:cubicBezTo>
                        <a:cubicBezTo>
                          <a:pt x="118" y="9"/>
                          <a:pt x="123" y="7"/>
                          <a:pt x="128" y="7"/>
                        </a:cubicBezTo>
                        <a:cubicBezTo>
                          <a:pt x="134" y="7"/>
                          <a:pt x="139" y="9"/>
                          <a:pt x="144" y="13"/>
                        </a:cubicBezTo>
                        <a:cubicBezTo>
                          <a:pt x="146" y="15"/>
                          <a:pt x="147" y="17"/>
                          <a:pt x="148" y="19"/>
                        </a:cubicBezTo>
                        <a:cubicBezTo>
                          <a:pt x="152" y="17"/>
                          <a:pt x="155" y="16"/>
                          <a:pt x="159" y="16"/>
                        </a:cubicBezTo>
                        <a:cubicBezTo>
                          <a:pt x="165" y="16"/>
                          <a:pt x="171" y="19"/>
                          <a:pt x="175" y="24"/>
                        </a:cubicBezTo>
                        <a:cubicBezTo>
                          <a:pt x="179" y="28"/>
                          <a:pt x="181" y="34"/>
                          <a:pt x="181" y="41"/>
                        </a:cubicBezTo>
                        <a:cubicBezTo>
                          <a:pt x="181" y="42"/>
                          <a:pt x="181" y="43"/>
                          <a:pt x="180" y="44"/>
                        </a:cubicBezTo>
                        <a:cubicBezTo>
                          <a:pt x="166" y="81"/>
                          <a:pt x="166" y="81"/>
                          <a:pt x="166" y="81"/>
                        </a:cubicBezTo>
                        <a:cubicBezTo>
                          <a:pt x="166" y="84"/>
                          <a:pt x="163" y="85"/>
                          <a:pt x="160" y="85"/>
                        </a:cubicBezTo>
                        <a:cubicBezTo>
                          <a:pt x="160" y="85"/>
                          <a:pt x="160" y="85"/>
                          <a:pt x="160" y="85"/>
                        </a:cubicBezTo>
                        <a:cubicBezTo>
                          <a:pt x="20" y="85"/>
                          <a:pt x="20" y="85"/>
                          <a:pt x="20" y="85"/>
                        </a:cubicBezTo>
                        <a:cubicBezTo>
                          <a:pt x="17" y="85"/>
                          <a:pt x="15" y="83"/>
                          <a:pt x="14" y="80"/>
                        </a:cubicBezTo>
                        <a:cubicBezTo>
                          <a:pt x="0" y="43"/>
                          <a:pt x="0" y="43"/>
                          <a:pt x="0" y="43"/>
                        </a:cubicBezTo>
                        <a:cubicBezTo>
                          <a:pt x="0" y="42"/>
                          <a:pt x="0" y="42"/>
                          <a:pt x="0" y="41"/>
                        </a:cubicBezTo>
                        <a:cubicBezTo>
                          <a:pt x="0" y="41"/>
                          <a:pt x="0" y="41"/>
                          <a:pt x="0" y="41"/>
                        </a:cubicBezTo>
                        <a:close/>
                        <a:moveTo>
                          <a:pt x="16" y="32"/>
                        </a:moveTo>
                        <a:cubicBezTo>
                          <a:pt x="14" y="34"/>
                          <a:pt x="13" y="37"/>
                          <a:pt x="13" y="40"/>
                        </a:cubicBezTo>
                        <a:cubicBezTo>
                          <a:pt x="25" y="72"/>
                          <a:pt x="25" y="72"/>
                          <a:pt x="25" y="72"/>
                        </a:cubicBezTo>
                        <a:cubicBezTo>
                          <a:pt x="156" y="72"/>
                          <a:pt x="156" y="72"/>
                          <a:pt x="156" y="72"/>
                        </a:cubicBezTo>
                        <a:cubicBezTo>
                          <a:pt x="168" y="40"/>
                          <a:pt x="168" y="40"/>
                          <a:pt x="168" y="40"/>
                        </a:cubicBezTo>
                        <a:cubicBezTo>
                          <a:pt x="168" y="37"/>
                          <a:pt x="166" y="34"/>
                          <a:pt x="165" y="32"/>
                        </a:cubicBezTo>
                        <a:cubicBezTo>
                          <a:pt x="163" y="30"/>
                          <a:pt x="161" y="29"/>
                          <a:pt x="159" y="29"/>
                        </a:cubicBezTo>
                        <a:cubicBezTo>
                          <a:pt x="158" y="29"/>
                          <a:pt x="156" y="29"/>
                          <a:pt x="155" y="30"/>
                        </a:cubicBezTo>
                        <a:cubicBezTo>
                          <a:pt x="154" y="31"/>
                          <a:pt x="153" y="32"/>
                          <a:pt x="152" y="34"/>
                        </a:cubicBezTo>
                        <a:cubicBezTo>
                          <a:pt x="152" y="34"/>
                          <a:pt x="152" y="34"/>
                          <a:pt x="152" y="34"/>
                        </a:cubicBezTo>
                        <a:cubicBezTo>
                          <a:pt x="151" y="35"/>
                          <a:pt x="150" y="36"/>
                          <a:pt x="148" y="37"/>
                        </a:cubicBezTo>
                        <a:cubicBezTo>
                          <a:pt x="144" y="38"/>
                          <a:pt x="141" y="35"/>
                          <a:pt x="140" y="32"/>
                        </a:cubicBezTo>
                        <a:cubicBezTo>
                          <a:pt x="139" y="28"/>
                          <a:pt x="137" y="25"/>
                          <a:pt x="135" y="23"/>
                        </a:cubicBezTo>
                        <a:cubicBezTo>
                          <a:pt x="133" y="21"/>
                          <a:pt x="131" y="20"/>
                          <a:pt x="128" y="20"/>
                        </a:cubicBezTo>
                        <a:cubicBezTo>
                          <a:pt x="126" y="20"/>
                          <a:pt x="124" y="21"/>
                          <a:pt x="122" y="22"/>
                        </a:cubicBezTo>
                        <a:cubicBezTo>
                          <a:pt x="120" y="23"/>
                          <a:pt x="118" y="26"/>
                          <a:pt x="117" y="28"/>
                        </a:cubicBezTo>
                        <a:cubicBezTo>
                          <a:pt x="116" y="30"/>
                          <a:pt x="115" y="31"/>
                          <a:pt x="113" y="32"/>
                        </a:cubicBezTo>
                        <a:cubicBezTo>
                          <a:pt x="109" y="33"/>
                          <a:pt x="106" y="31"/>
                          <a:pt x="105" y="27"/>
                        </a:cubicBezTo>
                        <a:cubicBezTo>
                          <a:pt x="104" y="23"/>
                          <a:pt x="102" y="19"/>
                          <a:pt x="99" y="17"/>
                        </a:cubicBezTo>
                        <a:cubicBezTo>
                          <a:pt x="96" y="15"/>
                          <a:pt x="94" y="14"/>
                          <a:pt x="90" y="14"/>
                        </a:cubicBezTo>
                        <a:cubicBezTo>
                          <a:pt x="87" y="14"/>
                          <a:pt x="84" y="15"/>
                          <a:pt x="82" y="17"/>
                        </a:cubicBezTo>
                        <a:cubicBezTo>
                          <a:pt x="79" y="19"/>
                          <a:pt x="77" y="23"/>
                          <a:pt x="76" y="27"/>
                        </a:cubicBezTo>
                        <a:cubicBezTo>
                          <a:pt x="76" y="27"/>
                          <a:pt x="76" y="27"/>
                          <a:pt x="76" y="27"/>
                        </a:cubicBezTo>
                        <a:cubicBezTo>
                          <a:pt x="75" y="29"/>
                          <a:pt x="74" y="31"/>
                          <a:pt x="72" y="31"/>
                        </a:cubicBezTo>
                        <a:cubicBezTo>
                          <a:pt x="69" y="33"/>
                          <a:pt x="65" y="31"/>
                          <a:pt x="64" y="28"/>
                        </a:cubicBezTo>
                        <a:cubicBezTo>
                          <a:pt x="62" y="26"/>
                          <a:pt x="61" y="24"/>
                          <a:pt x="59" y="22"/>
                        </a:cubicBezTo>
                        <a:cubicBezTo>
                          <a:pt x="57" y="21"/>
                          <a:pt x="55" y="20"/>
                          <a:pt x="53" y="20"/>
                        </a:cubicBezTo>
                        <a:cubicBezTo>
                          <a:pt x="50" y="20"/>
                          <a:pt x="48" y="21"/>
                          <a:pt x="46" y="23"/>
                        </a:cubicBezTo>
                        <a:cubicBezTo>
                          <a:pt x="43" y="25"/>
                          <a:pt x="42" y="28"/>
                          <a:pt x="41" y="32"/>
                        </a:cubicBezTo>
                        <a:cubicBezTo>
                          <a:pt x="41" y="33"/>
                          <a:pt x="39" y="35"/>
                          <a:pt x="38" y="36"/>
                        </a:cubicBezTo>
                        <a:cubicBezTo>
                          <a:pt x="34" y="38"/>
                          <a:pt x="30" y="37"/>
                          <a:pt x="29" y="34"/>
                        </a:cubicBezTo>
                        <a:cubicBezTo>
                          <a:pt x="28" y="32"/>
                          <a:pt x="27" y="31"/>
                          <a:pt x="25" y="30"/>
                        </a:cubicBezTo>
                        <a:cubicBezTo>
                          <a:pt x="24" y="29"/>
                          <a:pt x="23" y="29"/>
                          <a:pt x="22" y="29"/>
                        </a:cubicBezTo>
                        <a:cubicBezTo>
                          <a:pt x="19" y="29"/>
                          <a:pt x="17" y="30"/>
                          <a:pt x="1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9" name="Freeform 243">
                    <a:extLst>
                      <a:ext uri="{FF2B5EF4-FFF2-40B4-BE49-F238E27FC236}">
                        <a16:creationId xmlns:a16="http://schemas.microsoft.com/office/drawing/2014/main" xmlns="" id="{1F906DCE-6DA1-4ACA-A3CA-52B3A3FBE520}"/>
                      </a:ext>
                    </a:extLst>
                  </p:cNvPr>
                  <p:cNvSpPr>
                    <a:spLocks/>
                  </p:cNvSpPr>
                  <p:nvPr/>
                </p:nvSpPr>
                <p:spPr bwMode="auto">
                  <a:xfrm>
                    <a:off x="4406900" y="5816600"/>
                    <a:ext cx="265112" cy="142875"/>
                  </a:xfrm>
                  <a:custGeom>
                    <a:avLst/>
                    <a:gdLst>
                      <a:gd name="T0" fmla="*/ 212 w 221"/>
                      <a:gd name="T1" fmla="*/ 111 h 120"/>
                      <a:gd name="T2" fmla="*/ 202 w 221"/>
                      <a:gd name="T3" fmla="*/ 119 h 120"/>
                      <a:gd name="T4" fmla="*/ 195 w 221"/>
                      <a:gd name="T5" fmla="*/ 109 h 120"/>
                      <a:gd name="T6" fmla="*/ 203 w 221"/>
                      <a:gd name="T7" fmla="*/ 34 h 120"/>
                      <a:gd name="T8" fmla="*/ 203 w 221"/>
                      <a:gd name="T9" fmla="*/ 33 h 120"/>
                      <a:gd name="T10" fmla="*/ 199 w 221"/>
                      <a:gd name="T11" fmla="*/ 23 h 120"/>
                      <a:gd name="T12" fmla="*/ 187 w 221"/>
                      <a:gd name="T13" fmla="*/ 18 h 120"/>
                      <a:gd name="T14" fmla="*/ 185 w 221"/>
                      <a:gd name="T15" fmla="*/ 18 h 120"/>
                      <a:gd name="T16" fmla="*/ 35 w 221"/>
                      <a:gd name="T17" fmla="*/ 18 h 120"/>
                      <a:gd name="T18" fmla="*/ 33 w 221"/>
                      <a:gd name="T19" fmla="*/ 18 h 120"/>
                      <a:gd name="T20" fmla="*/ 22 w 221"/>
                      <a:gd name="T21" fmla="*/ 23 h 120"/>
                      <a:gd name="T22" fmla="*/ 17 w 221"/>
                      <a:gd name="T23" fmla="*/ 33 h 120"/>
                      <a:gd name="T24" fmla="*/ 17 w 221"/>
                      <a:gd name="T25" fmla="*/ 34 h 120"/>
                      <a:gd name="T26" fmla="*/ 26 w 221"/>
                      <a:gd name="T27" fmla="*/ 109 h 120"/>
                      <a:gd name="T28" fmla="*/ 18 w 221"/>
                      <a:gd name="T29" fmla="*/ 119 h 120"/>
                      <a:gd name="T30" fmla="*/ 8 w 221"/>
                      <a:gd name="T31" fmla="*/ 111 h 120"/>
                      <a:gd name="T32" fmla="*/ 0 w 221"/>
                      <a:gd name="T33" fmla="*/ 36 h 120"/>
                      <a:gd name="T34" fmla="*/ 0 w 221"/>
                      <a:gd name="T35" fmla="*/ 33 h 120"/>
                      <a:gd name="T36" fmla="*/ 10 w 221"/>
                      <a:gd name="T37" fmla="*/ 11 h 120"/>
                      <a:gd name="T38" fmla="*/ 31 w 221"/>
                      <a:gd name="T39" fmla="*/ 0 h 120"/>
                      <a:gd name="T40" fmla="*/ 35 w 221"/>
                      <a:gd name="T41" fmla="*/ 0 h 120"/>
                      <a:gd name="T42" fmla="*/ 185 w 221"/>
                      <a:gd name="T43" fmla="*/ 0 h 120"/>
                      <a:gd name="T44" fmla="*/ 189 w 221"/>
                      <a:gd name="T45" fmla="*/ 0 h 120"/>
                      <a:gd name="T46" fmla="*/ 211 w 221"/>
                      <a:gd name="T47" fmla="*/ 11 h 120"/>
                      <a:gd name="T48" fmla="*/ 221 w 221"/>
                      <a:gd name="T49" fmla="*/ 33 h 120"/>
                      <a:gd name="T50" fmla="*/ 220 w 221"/>
                      <a:gd name="T51" fmla="*/ 36 h 120"/>
                      <a:gd name="T52" fmla="*/ 212 w 221"/>
                      <a:gd name="T53" fmla="*/ 1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1" h="120">
                        <a:moveTo>
                          <a:pt x="212" y="111"/>
                        </a:moveTo>
                        <a:cubicBezTo>
                          <a:pt x="211" y="116"/>
                          <a:pt x="207" y="120"/>
                          <a:pt x="202" y="119"/>
                        </a:cubicBezTo>
                        <a:cubicBezTo>
                          <a:pt x="198" y="119"/>
                          <a:pt x="194" y="114"/>
                          <a:pt x="195" y="109"/>
                        </a:cubicBezTo>
                        <a:cubicBezTo>
                          <a:pt x="203" y="34"/>
                          <a:pt x="203" y="34"/>
                          <a:pt x="203" y="34"/>
                        </a:cubicBezTo>
                        <a:cubicBezTo>
                          <a:pt x="203" y="34"/>
                          <a:pt x="203" y="33"/>
                          <a:pt x="203" y="33"/>
                        </a:cubicBezTo>
                        <a:cubicBezTo>
                          <a:pt x="203" y="29"/>
                          <a:pt x="201" y="26"/>
                          <a:pt x="199" y="23"/>
                        </a:cubicBezTo>
                        <a:cubicBezTo>
                          <a:pt x="196" y="20"/>
                          <a:pt x="192" y="18"/>
                          <a:pt x="187" y="18"/>
                        </a:cubicBezTo>
                        <a:cubicBezTo>
                          <a:pt x="187" y="18"/>
                          <a:pt x="186" y="18"/>
                          <a:pt x="185" y="18"/>
                        </a:cubicBezTo>
                        <a:cubicBezTo>
                          <a:pt x="35" y="18"/>
                          <a:pt x="35" y="18"/>
                          <a:pt x="35" y="18"/>
                        </a:cubicBezTo>
                        <a:cubicBezTo>
                          <a:pt x="34" y="18"/>
                          <a:pt x="34" y="18"/>
                          <a:pt x="33" y="18"/>
                        </a:cubicBezTo>
                        <a:cubicBezTo>
                          <a:pt x="29" y="18"/>
                          <a:pt x="25" y="20"/>
                          <a:pt x="22" y="23"/>
                        </a:cubicBezTo>
                        <a:cubicBezTo>
                          <a:pt x="19" y="26"/>
                          <a:pt x="17" y="29"/>
                          <a:pt x="17" y="33"/>
                        </a:cubicBezTo>
                        <a:cubicBezTo>
                          <a:pt x="17" y="33"/>
                          <a:pt x="17" y="34"/>
                          <a:pt x="17" y="34"/>
                        </a:cubicBezTo>
                        <a:cubicBezTo>
                          <a:pt x="26" y="109"/>
                          <a:pt x="26" y="109"/>
                          <a:pt x="26" y="109"/>
                        </a:cubicBezTo>
                        <a:cubicBezTo>
                          <a:pt x="26" y="114"/>
                          <a:pt x="23" y="119"/>
                          <a:pt x="18" y="119"/>
                        </a:cubicBezTo>
                        <a:cubicBezTo>
                          <a:pt x="13" y="120"/>
                          <a:pt x="9" y="116"/>
                          <a:pt x="8" y="111"/>
                        </a:cubicBezTo>
                        <a:cubicBezTo>
                          <a:pt x="0" y="36"/>
                          <a:pt x="0" y="36"/>
                          <a:pt x="0" y="36"/>
                        </a:cubicBezTo>
                        <a:cubicBezTo>
                          <a:pt x="0" y="35"/>
                          <a:pt x="0" y="34"/>
                          <a:pt x="0" y="33"/>
                        </a:cubicBezTo>
                        <a:cubicBezTo>
                          <a:pt x="0" y="24"/>
                          <a:pt x="4" y="16"/>
                          <a:pt x="10" y="11"/>
                        </a:cubicBezTo>
                        <a:cubicBezTo>
                          <a:pt x="15" y="5"/>
                          <a:pt x="23" y="1"/>
                          <a:pt x="31" y="0"/>
                        </a:cubicBezTo>
                        <a:cubicBezTo>
                          <a:pt x="33" y="0"/>
                          <a:pt x="34" y="0"/>
                          <a:pt x="35" y="0"/>
                        </a:cubicBezTo>
                        <a:cubicBezTo>
                          <a:pt x="185" y="0"/>
                          <a:pt x="185" y="0"/>
                          <a:pt x="185" y="0"/>
                        </a:cubicBezTo>
                        <a:cubicBezTo>
                          <a:pt x="187" y="0"/>
                          <a:pt x="188" y="0"/>
                          <a:pt x="189" y="0"/>
                        </a:cubicBezTo>
                        <a:cubicBezTo>
                          <a:pt x="198" y="1"/>
                          <a:pt x="205" y="5"/>
                          <a:pt x="211" y="11"/>
                        </a:cubicBezTo>
                        <a:cubicBezTo>
                          <a:pt x="217" y="16"/>
                          <a:pt x="221" y="24"/>
                          <a:pt x="221" y="33"/>
                        </a:cubicBezTo>
                        <a:cubicBezTo>
                          <a:pt x="221" y="34"/>
                          <a:pt x="221" y="35"/>
                          <a:pt x="220" y="36"/>
                        </a:cubicBezTo>
                        <a:lnTo>
                          <a:pt x="212"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0" name="Freeform 244">
                    <a:extLst>
                      <a:ext uri="{FF2B5EF4-FFF2-40B4-BE49-F238E27FC236}">
                        <a16:creationId xmlns:a16="http://schemas.microsoft.com/office/drawing/2014/main" xmlns="" id="{6BEDDEB3-4064-449B-B3CF-53F0FAB87A35}"/>
                      </a:ext>
                    </a:extLst>
                  </p:cNvPr>
                  <p:cNvSpPr>
                    <a:spLocks/>
                  </p:cNvSpPr>
                  <p:nvPr/>
                </p:nvSpPr>
                <p:spPr bwMode="auto">
                  <a:xfrm>
                    <a:off x="4457700" y="5751513"/>
                    <a:ext cx="22225" cy="107950"/>
                  </a:xfrm>
                  <a:custGeom>
                    <a:avLst/>
                    <a:gdLst>
                      <a:gd name="T0" fmla="*/ 0 w 18"/>
                      <a:gd name="T1" fmla="*/ 9 h 90"/>
                      <a:gd name="T2" fmla="*/ 9 w 18"/>
                      <a:gd name="T3" fmla="*/ 0 h 90"/>
                      <a:gd name="T4" fmla="*/ 18 w 18"/>
                      <a:gd name="T5" fmla="*/ 9 h 90"/>
                      <a:gd name="T6" fmla="*/ 18 w 18"/>
                      <a:gd name="T7" fmla="*/ 81 h 90"/>
                      <a:gd name="T8" fmla="*/ 9 w 18"/>
                      <a:gd name="T9" fmla="*/ 90 h 90"/>
                      <a:gd name="T10" fmla="*/ 0 w 18"/>
                      <a:gd name="T11" fmla="*/ 81 h 90"/>
                      <a:gd name="T12" fmla="*/ 0 w 18"/>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8" h="90">
                        <a:moveTo>
                          <a:pt x="0" y="9"/>
                        </a:moveTo>
                        <a:cubicBezTo>
                          <a:pt x="0" y="4"/>
                          <a:pt x="4" y="0"/>
                          <a:pt x="9" y="0"/>
                        </a:cubicBezTo>
                        <a:cubicBezTo>
                          <a:pt x="14" y="0"/>
                          <a:pt x="18" y="4"/>
                          <a:pt x="18" y="9"/>
                        </a:cubicBezTo>
                        <a:cubicBezTo>
                          <a:pt x="18" y="81"/>
                          <a:pt x="18" y="81"/>
                          <a:pt x="18" y="81"/>
                        </a:cubicBezTo>
                        <a:cubicBezTo>
                          <a:pt x="18" y="86"/>
                          <a:pt x="14" y="90"/>
                          <a:pt x="9"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71" name="Freeform 245">
                    <a:extLst>
                      <a:ext uri="{FF2B5EF4-FFF2-40B4-BE49-F238E27FC236}">
                        <a16:creationId xmlns:a16="http://schemas.microsoft.com/office/drawing/2014/main" xmlns="" id="{CAD30EC8-6CCE-4209-B199-31E4CB104815}"/>
                      </a:ext>
                    </a:extLst>
                  </p:cNvPr>
                  <p:cNvSpPr>
                    <a:spLocks/>
                  </p:cNvSpPr>
                  <p:nvPr/>
                </p:nvSpPr>
                <p:spPr bwMode="auto">
                  <a:xfrm>
                    <a:off x="4600575" y="5751513"/>
                    <a:ext cx="20637" cy="107950"/>
                  </a:xfrm>
                  <a:custGeom>
                    <a:avLst/>
                    <a:gdLst>
                      <a:gd name="T0" fmla="*/ 0 w 17"/>
                      <a:gd name="T1" fmla="*/ 9 h 90"/>
                      <a:gd name="T2" fmla="*/ 8 w 17"/>
                      <a:gd name="T3" fmla="*/ 0 h 90"/>
                      <a:gd name="T4" fmla="*/ 17 w 17"/>
                      <a:gd name="T5" fmla="*/ 9 h 90"/>
                      <a:gd name="T6" fmla="*/ 17 w 17"/>
                      <a:gd name="T7" fmla="*/ 81 h 90"/>
                      <a:gd name="T8" fmla="*/ 8 w 17"/>
                      <a:gd name="T9" fmla="*/ 90 h 90"/>
                      <a:gd name="T10" fmla="*/ 0 w 17"/>
                      <a:gd name="T11" fmla="*/ 81 h 90"/>
                      <a:gd name="T12" fmla="*/ 0 w 17"/>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7" h="90">
                        <a:moveTo>
                          <a:pt x="0" y="9"/>
                        </a:moveTo>
                        <a:cubicBezTo>
                          <a:pt x="0" y="4"/>
                          <a:pt x="4" y="0"/>
                          <a:pt x="8" y="0"/>
                        </a:cubicBezTo>
                        <a:cubicBezTo>
                          <a:pt x="13" y="0"/>
                          <a:pt x="17" y="4"/>
                          <a:pt x="17" y="9"/>
                        </a:cubicBezTo>
                        <a:cubicBezTo>
                          <a:pt x="17" y="81"/>
                          <a:pt x="17" y="81"/>
                          <a:pt x="17" y="81"/>
                        </a:cubicBezTo>
                        <a:cubicBezTo>
                          <a:pt x="17" y="86"/>
                          <a:pt x="13" y="90"/>
                          <a:pt x="8"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61" name="文本框 60">
                <a:extLst>
                  <a:ext uri="{FF2B5EF4-FFF2-40B4-BE49-F238E27FC236}">
                    <a16:creationId xmlns:a16="http://schemas.microsoft.com/office/drawing/2014/main" xmlns="" id="{CB4DF41F-3D3F-4CE4-8CA4-EA238FBEF13A}"/>
                  </a:ext>
                </a:extLst>
              </p:cNvPr>
              <p:cNvSpPr txBox="1"/>
              <p:nvPr/>
            </p:nvSpPr>
            <p:spPr>
              <a:xfrm>
                <a:off x="2270709" y="4557253"/>
                <a:ext cx="1672044" cy="581057"/>
              </a:xfrm>
              <a:prstGeom prst="rect">
                <a:avLst/>
              </a:prstGeom>
              <a:noFill/>
            </p:spPr>
            <p:txBody>
              <a:bodyPr wrap="square" rtlCol="0">
                <a:spAutoFit/>
              </a:bodyPr>
              <a:lstStyle/>
              <a:p>
                <a:pPr>
                  <a:lnSpc>
                    <a:spcPct val="150000"/>
                  </a:lnSpc>
                </a:pPr>
                <a:r>
                  <a:rPr lang="zh-CN" altLang="en-US" sz="2400" dirty="0">
                    <a:solidFill>
                      <a:schemeClr val="tx1">
                        <a:alpha val="94000"/>
                      </a:schemeClr>
                    </a:solidFill>
                    <a:cs typeface="+mn-ea"/>
                    <a:sym typeface="+mn-lt"/>
                  </a:rPr>
                  <a:t>标题</a:t>
                </a:r>
              </a:p>
            </p:txBody>
          </p:sp>
          <p:sp>
            <p:nvSpPr>
              <p:cNvPr id="62" name="文本框 61">
                <a:extLst>
                  <a:ext uri="{FF2B5EF4-FFF2-40B4-BE49-F238E27FC236}">
                    <a16:creationId xmlns:a16="http://schemas.microsoft.com/office/drawing/2014/main" xmlns="" id="{C268DAA5-D8FF-46E9-BC63-9FB3FB8C6E58}"/>
                  </a:ext>
                </a:extLst>
              </p:cNvPr>
              <p:cNvSpPr txBox="1"/>
              <p:nvPr/>
            </p:nvSpPr>
            <p:spPr>
              <a:xfrm>
                <a:off x="2270708" y="5105956"/>
                <a:ext cx="2466913" cy="336695"/>
              </a:xfrm>
              <a:prstGeom prst="rect">
                <a:avLst/>
              </a:prstGeom>
              <a:noFill/>
            </p:spPr>
            <p:txBody>
              <a:bodyPr wrap="square" rtlCol="0">
                <a:spAutoFit/>
              </a:bodyPr>
              <a:lstStyle/>
              <a:p>
                <a:pPr>
                  <a:lnSpc>
                    <a:spcPct val="150000"/>
                  </a:lnSpc>
                </a:pPr>
                <a:r>
                  <a:rPr lang="zh-CN" altLang="en-US" sz="1200" dirty="0">
                    <a:solidFill>
                      <a:schemeClr val="tx1">
                        <a:alpha val="83000"/>
                      </a:schemeClr>
                    </a:solidFill>
                    <a:cs typeface="+mn-ea"/>
                    <a:sym typeface="+mn-lt"/>
                  </a:rPr>
                  <a:t>点击此处输入你的具体文本</a:t>
                </a:r>
              </a:p>
            </p:txBody>
          </p:sp>
        </p:grpSp>
        <p:grpSp>
          <p:nvGrpSpPr>
            <p:cNvPr id="73" name="组合 72">
              <a:extLst>
                <a:ext uri="{FF2B5EF4-FFF2-40B4-BE49-F238E27FC236}">
                  <a16:creationId xmlns:a16="http://schemas.microsoft.com/office/drawing/2014/main" xmlns="" id="{B54ADF2A-7952-4202-8663-C90F12BF0918}"/>
                </a:ext>
              </a:extLst>
            </p:cNvPr>
            <p:cNvGrpSpPr/>
            <p:nvPr/>
          </p:nvGrpSpPr>
          <p:grpSpPr>
            <a:xfrm>
              <a:off x="926635" y="5029199"/>
              <a:ext cx="3479232" cy="885398"/>
              <a:chOff x="1258389" y="4557253"/>
              <a:chExt cx="3479232" cy="885398"/>
            </a:xfrm>
          </p:grpSpPr>
          <p:grpSp>
            <p:nvGrpSpPr>
              <p:cNvPr id="74" name="组合 73">
                <a:extLst>
                  <a:ext uri="{FF2B5EF4-FFF2-40B4-BE49-F238E27FC236}">
                    <a16:creationId xmlns:a16="http://schemas.microsoft.com/office/drawing/2014/main" xmlns="" id="{2F65CDE4-A24B-4099-ADD4-A34F4A7B458A}"/>
                  </a:ext>
                </a:extLst>
              </p:cNvPr>
              <p:cNvGrpSpPr/>
              <p:nvPr/>
            </p:nvGrpSpPr>
            <p:grpSpPr>
              <a:xfrm>
                <a:off x="1258389" y="4619069"/>
                <a:ext cx="670560" cy="670560"/>
                <a:chOff x="1258389" y="4188101"/>
                <a:chExt cx="670560" cy="670560"/>
              </a:xfrm>
            </p:grpSpPr>
            <p:sp>
              <p:nvSpPr>
                <p:cNvPr id="77" name="矩形 76">
                  <a:extLst>
                    <a:ext uri="{FF2B5EF4-FFF2-40B4-BE49-F238E27FC236}">
                      <a16:creationId xmlns:a16="http://schemas.microsoft.com/office/drawing/2014/main" xmlns="" id="{887BCA91-7E07-46C5-AEA7-F4AAC86C4D83}"/>
                    </a:ext>
                  </a:extLst>
                </p:cNvPr>
                <p:cNvSpPr/>
                <p:nvPr/>
              </p:nvSpPr>
              <p:spPr>
                <a:xfrm>
                  <a:off x="1258389" y="4188101"/>
                  <a:ext cx="670560" cy="670560"/>
                </a:xfrm>
                <a:prstGeom prst="rect">
                  <a:avLst/>
                </a:prstGeom>
                <a:solidFill>
                  <a:srgbClr val="FBF9FB"/>
                </a:solidFill>
                <a:ln>
                  <a:noFill/>
                </a:ln>
                <a:effectLst>
                  <a:outerShdw blurRad="317500" dist="88900" dir="5400000" algn="t" rotWithShape="0">
                    <a:srgbClr val="313C2E">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8" name="组合 77">
                  <a:extLst>
                    <a:ext uri="{FF2B5EF4-FFF2-40B4-BE49-F238E27FC236}">
                      <a16:creationId xmlns:a16="http://schemas.microsoft.com/office/drawing/2014/main" xmlns="" id="{34F18EDF-DBA1-4DC5-ADD4-F3E1B0C6D99C}"/>
                    </a:ext>
                  </a:extLst>
                </p:cNvPr>
                <p:cNvGrpSpPr/>
                <p:nvPr/>
              </p:nvGrpSpPr>
              <p:grpSpPr>
                <a:xfrm>
                  <a:off x="1416663" y="4262238"/>
                  <a:ext cx="354012" cy="522287"/>
                  <a:chOff x="4362450" y="5446713"/>
                  <a:chExt cx="354012" cy="522287"/>
                </a:xfrm>
                <a:solidFill>
                  <a:srgbClr val="313C2E"/>
                </a:solidFill>
              </p:grpSpPr>
              <p:sp>
                <p:nvSpPr>
                  <p:cNvPr id="79" name="Freeform 239">
                    <a:extLst>
                      <a:ext uri="{FF2B5EF4-FFF2-40B4-BE49-F238E27FC236}">
                        <a16:creationId xmlns:a16="http://schemas.microsoft.com/office/drawing/2014/main" xmlns="" id="{26B462C2-524C-4E8D-938D-96AF211006CA}"/>
                      </a:ext>
                    </a:extLst>
                  </p:cNvPr>
                  <p:cNvSpPr>
                    <a:spLocks noEditPoints="1"/>
                  </p:cNvSpPr>
                  <p:nvPr/>
                </p:nvSpPr>
                <p:spPr bwMode="auto">
                  <a:xfrm>
                    <a:off x="4362450" y="5753100"/>
                    <a:ext cx="354012" cy="215900"/>
                  </a:xfrm>
                  <a:custGeom>
                    <a:avLst/>
                    <a:gdLst>
                      <a:gd name="T0" fmla="*/ 257 w 296"/>
                      <a:gd name="T1" fmla="*/ 26 h 181"/>
                      <a:gd name="T2" fmla="*/ 295 w 296"/>
                      <a:gd name="T3" fmla="*/ 97 h 181"/>
                      <a:gd name="T4" fmla="*/ 284 w 296"/>
                      <a:gd name="T5" fmla="*/ 174 h 181"/>
                      <a:gd name="T6" fmla="*/ 276 w 296"/>
                      <a:gd name="T7" fmla="*/ 181 h 181"/>
                      <a:gd name="T8" fmla="*/ 276 w 296"/>
                      <a:gd name="T9" fmla="*/ 181 h 181"/>
                      <a:gd name="T10" fmla="*/ 21 w 296"/>
                      <a:gd name="T11" fmla="*/ 181 h 181"/>
                      <a:gd name="T12" fmla="*/ 12 w 296"/>
                      <a:gd name="T13" fmla="*/ 173 h 181"/>
                      <a:gd name="T14" fmla="*/ 1 w 296"/>
                      <a:gd name="T15" fmla="*/ 96 h 181"/>
                      <a:gd name="T16" fmla="*/ 40 w 296"/>
                      <a:gd name="T17" fmla="*/ 26 h 181"/>
                      <a:gd name="T18" fmla="*/ 62 w 296"/>
                      <a:gd name="T19" fmla="*/ 12 h 181"/>
                      <a:gd name="T20" fmla="*/ 84 w 296"/>
                      <a:gd name="T21" fmla="*/ 1 h 181"/>
                      <a:gd name="T22" fmla="*/ 93 w 296"/>
                      <a:gd name="T23" fmla="*/ 3 h 181"/>
                      <a:gd name="T24" fmla="*/ 125 w 296"/>
                      <a:gd name="T25" fmla="*/ 23 h 181"/>
                      <a:gd name="T26" fmla="*/ 149 w 296"/>
                      <a:gd name="T27" fmla="*/ 27 h 181"/>
                      <a:gd name="T28" fmla="*/ 170 w 296"/>
                      <a:gd name="T29" fmla="*/ 23 h 181"/>
                      <a:gd name="T30" fmla="*/ 204 w 296"/>
                      <a:gd name="T31" fmla="*/ 2 h 181"/>
                      <a:gd name="T32" fmla="*/ 212 w 296"/>
                      <a:gd name="T33" fmla="*/ 1 h 181"/>
                      <a:gd name="T34" fmla="*/ 212 w 296"/>
                      <a:gd name="T35" fmla="*/ 1 h 181"/>
                      <a:gd name="T36" fmla="*/ 234 w 296"/>
                      <a:gd name="T37" fmla="*/ 12 h 181"/>
                      <a:gd name="T38" fmla="*/ 257 w 296"/>
                      <a:gd name="T39" fmla="*/ 26 h 181"/>
                      <a:gd name="T40" fmla="*/ 278 w 296"/>
                      <a:gd name="T41" fmla="*/ 97 h 181"/>
                      <a:gd name="T42" fmla="*/ 247 w 296"/>
                      <a:gd name="T43" fmla="*/ 40 h 181"/>
                      <a:gd name="T44" fmla="*/ 225 w 296"/>
                      <a:gd name="T45" fmla="*/ 27 h 181"/>
                      <a:gd name="T46" fmla="*/ 210 w 296"/>
                      <a:gd name="T47" fmla="*/ 19 h 181"/>
                      <a:gd name="T48" fmla="*/ 177 w 296"/>
                      <a:gd name="T49" fmla="*/ 39 h 181"/>
                      <a:gd name="T50" fmla="*/ 149 w 296"/>
                      <a:gd name="T51" fmla="*/ 45 h 181"/>
                      <a:gd name="T52" fmla="*/ 118 w 296"/>
                      <a:gd name="T53" fmla="*/ 39 h 181"/>
                      <a:gd name="T54" fmla="*/ 87 w 296"/>
                      <a:gd name="T55" fmla="*/ 19 h 181"/>
                      <a:gd name="T56" fmla="*/ 71 w 296"/>
                      <a:gd name="T57" fmla="*/ 27 h 181"/>
                      <a:gd name="T58" fmla="*/ 49 w 296"/>
                      <a:gd name="T59" fmla="*/ 40 h 181"/>
                      <a:gd name="T60" fmla="*/ 19 w 296"/>
                      <a:gd name="T61" fmla="*/ 97 h 181"/>
                      <a:gd name="T62" fmla="*/ 28 w 296"/>
                      <a:gd name="T63" fmla="*/ 163 h 181"/>
                      <a:gd name="T64" fmla="*/ 269 w 296"/>
                      <a:gd name="T65" fmla="*/ 163 h 181"/>
                      <a:gd name="T66" fmla="*/ 278 w 296"/>
                      <a:gd name="T67" fmla="*/ 9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6" h="181">
                        <a:moveTo>
                          <a:pt x="257" y="26"/>
                        </a:moveTo>
                        <a:cubicBezTo>
                          <a:pt x="284" y="43"/>
                          <a:pt x="294" y="69"/>
                          <a:pt x="295" y="97"/>
                        </a:cubicBezTo>
                        <a:cubicBezTo>
                          <a:pt x="296" y="123"/>
                          <a:pt x="290" y="150"/>
                          <a:pt x="284" y="174"/>
                        </a:cubicBezTo>
                        <a:cubicBezTo>
                          <a:pt x="283" y="178"/>
                          <a:pt x="279" y="181"/>
                          <a:pt x="276" y="181"/>
                        </a:cubicBezTo>
                        <a:cubicBezTo>
                          <a:pt x="276" y="181"/>
                          <a:pt x="276" y="181"/>
                          <a:pt x="276" y="181"/>
                        </a:cubicBezTo>
                        <a:cubicBezTo>
                          <a:pt x="21" y="181"/>
                          <a:pt x="21" y="181"/>
                          <a:pt x="21" y="181"/>
                        </a:cubicBezTo>
                        <a:cubicBezTo>
                          <a:pt x="16" y="181"/>
                          <a:pt x="13" y="178"/>
                          <a:pt x="12" y="173"/>
                        </a:cubicBezTo>
                        <a:cubicBezTo>
                          <a:pt x="6" y="150"/>
                          <a:pt x="0" y="122"/>
                          <a:pt x="1" y="96"/>
                        </a:cubicBezTo>
                        <a:cubicBezTo>
                          <a:pt x="3" y="69"/>
                          <a:pt x="12" y="43"/>
                          <a:pt x="40" y="26"/>
                        </a:cubicBezTo>
                        <a:cubicBezTo>
                          <a:pt x="48" y="21"/>
                          <a:pt x="55" y="16"/>
                          <a:pt x="62" y="12"/>
                        </a:cubicBezTo>
                        <a:cubicBezTo>
                          <a:pt x="70" y="8"/>
                          <a:pt x="77" y="4"/>
                          <a:pt x="84" y="1"/>
                        </a:cubicBezTo>
                        <a:cubicBezTo>
                          <a:pt x="87" y="0"/>
                          <a:pt x="91" y="1"/>
                          <a:pt x="93" y="3"/>
                        </a:cubicBezTo>
                        <a:cubicBezTo>
                          <a:pt x="108" y="13"/>
                          <a:pt x="117" y="19"/>
                          <a:pt x="125" y="23"/>
                        </a:cubicBezTo>
                        <a:cubicBezTo>
                          <a:pt x="132" y="26"/>
                          <a:pt x="139" y="27"/>
                          <a:pt x="149" y="27"/>
                        </a:cubicBezTo>
                        <a:cubicBezTo>
                          <a:pt x="156" y="27"/>
                          <a:pt x="162" y="26"/>
                          <a:pt x="170" y="23"/>
                        </a:cubicBezTo>
                        <a:cubicBezTo>
                          <a:pt x="179" y="19"/>
                          <a:pt x="189" y="13"/>
                          <a:pt x="204" y="2"/>
                        </a:cubicBezTo>
                        <a:cubicBezTo>
                          <a:pt x="206" y="0"/>
                          <a:pt x="209" y="0"/>
                          <a:pt x="212" y="1"/>
                        </a:cubicBezTo>
                        <a:cubicBezTo>
                          <a:pt x="212" y="1"/>
                          <a:pt x="212" y="1"/>
                          <a:pt x="212" y="1"/>
                        </a:cubicBezTo>
                        <a:cubicBezTo>
                          <a:pt x="219" y="4"/>
                          <a:pt x="226" y="8"/>
                          <a:pt x="234" y="12"/>
                        </a:cubicBezTo>
                        <a:cubicBezTo>
                          <a:pt x="241" y="16"/>
                          <a:pt x="249" y="21"/>
                          <a:pt x="257" y="26"/>
                        </a:cubicBezTo>
                        <a:close/>
                        <a:moveTo>
                          <a:pt x="278" y="97"/>
                        </a:moveTo>
                        <a:cubicBezTo>
                          <a:pt x="277" y="75"/>
                          <a:pt x="269" y="54"/>
                          <a:pt x="247" y="40"/>
                        </a:cubicBezTo>
                        <a:cubicBezTo>
                          <a:pt x="240" y="36"/>
                          <a:pt x="233" y="31"/>
                          <a:pt x="225" y="27"/>
                        </a:cubicBezTo>
                        <a:cubicBezTo>
                          <a:pt x="220" y="24"/>
                          <a:pt x="215" y="22"/>
                          <a:pt x="210" y="19"/>
                        </a:cubicBezTo>
                        <a:cubicBezTo>
                          <a:pt x="196" y="29"/>
                          <a:pt x="186" y="35"/>
                          <a:pt x="177" y="39"/>
                        </a:cubicBezTo>
                        <a:cubicBezTo>
                          <a:pt x="167" y="43"/>
                          <a:pt x="158" y="45"/>
                          <a:pt x="149" y="45"/>
                        </a:cubicBezTo>
                        <a:cubicBezTo>
                          <a:pt x="137" y="45"/>
                          <a:pt x="128" y="43"/>
                          <a:pt x="118" y="39"/>
                        </a:cubicBezTo>
                        <a:cubicBezTo>
                          <a:pt x="109" y="35"/>
                          <a:pt x="100" y="29"/>
                          <a:pt x="87" y="19"/>
                        </a:cubicBezTo>
                        <a:cubicBezTo>
                          <a:pt x="82" y="22"/>
                          <a:pt x="76" y="24"/>
                          <a:pt x="71" y="27"/>
                        </a:cubicBezTo>
                        <a:cubicBezTo>
                          <a:pt x="64" y="31"/>
                          <a:pt x="57" y="36"/>
                          <a:pt x="49" y="40"/>
                        </a:cubicBezTo>
                        <a:cubicBezTo>
                          <a:pt x="28" y="54"/>
                          <a:pt x="20" y="75"/>
                          <a:pt x="19" y="97"/>
                        </a:cubicBezTo>
                        <a:cubicBezTo>
                          <a:pt x="18" y="119"/>
                          <a:pt x="23" y="142"/>
                          <a:pt x="28" y="163"/>
                        </a:cubicBezTo>
                        <a:cubicBezTo>
                          <a:pt x="269" y="163"/>
                          <a:pt x="269" y="163"/>
                          <a:pt x="269" y="163"/>
                        </a:cubicBezTo>
                        <a:cubicBezTo>
                          <a:pt x="274" y="142"/>
                          <a:pt x="279" y="119"/>
                          <a:pt x="278"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0" name="Freeform 240">
                    <a:extLst>
                      <a:ext uri="{FF2B5EF4-FFF2-40B4-BE49-F238E27FC236}">
                        <a16:creationId xmlns:a16="http://schemas.microsoft.com/office/drawing/2014/main" xmlns="" id="{AAFB3CFA-2B81-40C8-8CBA-C5A7A6FD083C}"/>
                      </a:ext>
                    </a:extLst>
                  </p:cNvPr>
                  <p:cNvSpPr>
                    <a:spLocks/>
                  </p:cNvSpPr>
                  <p:nvPr/>
                </p:nvSpPr>
                <p:spPr bwMode="auto">
                  <a:xfrm>
                    <a:off x="4451350" y="5640388"/>
                    <a:ext cx="176212" cy="127000"/>
                  </a:xfrm>
                  <a:custGeom>
                    <a:avLst/>
                    <a:gdLst>
                      <a:gd name="T0" fmla="*/ 8 w 147"/>
                      <a:gd name="T1" fmla="*/ 29 h 106"/>
                      <a:gd name="T2" fmla="*/ 0 w 147"/>
                      <a:gd name="T3" fmla="*/ 23 h 106"/>
                      <a:gd name="T4" fmla="*/ 0 w 147"/>
                      <a:gd name="T5" fmla="*/ 51 h 106"/>
                      <a:gd name="T6" fmla="*/ 25 w 147"/>
                      <a:gd name="T7" fmla="*/ 83 h 106"/>
                      <a:gd name="T8" fmla="*/ 71 w 147"/>
                      <a:gd name="T9" fmla="*/ 106 h 106"/>
                      <a:gd name="T10" fmla="*/ 123 w 147"/>
                      <a:gd name="T11" fmla="*/ 76 h 106"/>
                      <a:gd name="T12" fmla="*/ 143 w 147"/>
                      <a:gd name="T13" fmla="*/ 45 h 106"/>
                      <a:gd name="T14" fmla="*/ 145 w 147"/>
                      <a:gd name="T15" fmla="*/ 20 h 106"/>
                      <a:gd name="T16" fmla="*/ 139 w 147"/>
                      <a:gd name="T17" fmla="*/ 3 h 106"/>
                      <a:gd name="T18" fmla="*/ 110 w 147"/>
                      <a:gd name="T19" fmla="*/ 65 h 106"/>
                      <a:gd name="T20" fmla="*/ 71 w 147"/>
                      <a:gd name="T21" fmla="*/ 89 h 106"/>
                      <a:gd name="T22" fmla="*/ 37 w 147"/>
                      <a:gd name="T23" fmla="*/ 71 h 106"/>
                      <a:gd name="T24" fmla="*/ 8 w 147"/>
                      <a:gd name="T25" fmla="*/ 2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06">
                        <a:moveTo>
                          <a:pt x="8" y="29"/>
                        </a:moveTo>
                        <a:cubicBezTo>
                          <a:pt x="6" y="25"/>
                          <a:pt x="3" y="23"/>
                          <a:pt x="0" y="23"/>
                        </a:cubicBezTo>
                        <a:cubicBezTo>
                          <a:pt x="0" y="33"/>
                          <a:pt x="0" y="43"/>
                          <a:pt x="0" y="51"/>
                        </a:cubicBezTo>
                        <a:cubicBezTo>
                          <a:pt x="7" y="64"/>
                          <a:pt x="16" y="75"/>
                          <a:pt x="25" y="83"/>
                        </a:cubicBezTo>
                        <a:cubicBezTo>
                          <a:pt x="41" y="98"/>
                          <a:pt x="58" y="106"/>
                          <a:pt x="71" y="106"/>
                        </a:cubicBezTo>
                        <a:cubicBezTo>
                          <a:pt x="90" y="106"/>
                          <a:pt x="108" y="94"/>
                          <a:pt x="123" y="76"/>
                        </a:cubicBezTo>
                        <a:cubicBezTo>
                          <a:pt x="130" y="67"/>
                          <a:pt x="137" y="57"/>
                          <a:pt x="143" y="45"/>
                        </a:cubicBezTo>
                        <a:cubicBezTo>
                          <a:pt x="145" y="30"/>
                          <a:pt x="147" y="35"/>
                          <a:pt x="145" y="20"/>
                        </a:cubicBezTo>
                        <a:cubicBezTo>
                          <a:pt x="142" y="20"/>
                          <a:pt x="140" y="0"/>
                          <a:pt x="139" y="3"/>
                        </a:cubicBezTo>
                        <a:cubicBezTo>
                          <a:pt x="134" y="27"/>
                          <a:pt x="123" y="49"/>
                          <a:pt x="110" y="65"/>
                        </a:cubicBezTo>
                        <a:cubicBezTo>
                          <a:pt x="98" y="80"/>
                          <a:pt x="84" y="89"/>
                          <a:pt x="71" y="89"/>
                        </a:cubicBezTo>
                        <a:cubicBezTo>
                          <a:pt x="62" y="89"/>
                          <a:pt x="50" y="82"/>
                          <a:pt x="37" y="71"/>
                        </a:cubicBezTo>
                        <a:cubicBezTo>
                          <a:pt x="26" y="60"/>
                          <a:pt x="15" y="46"/>
                          <a:pt x="8"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Freeform 241">
                    <a:extLst>
                      <a:ext uri="{FF2B5EF4-FFF2-40B4-BE49-F238E27FC236}">
                        <a16:creationId xmlns:a16="http://schemas.microsoft.com/office/drawing/2014/main" xmlns="" id="{157D9DD2-968E-4204-96BB-B65597D4648C}"/>
                      </a:ext>
                    </a:extLst>
                  </p:cNvPr>
                  <p:cNvSpPr>
                    <a:spLocks noEditPoints="1"/>
                  </p:cNvSpPr>
                  <p:nvPr/>
                </p:nvSpPr>
                <p:spPr bwMode="auto">
                  <a:xfrm>
                    <a:off x="4402138" y="5513388"/>
                    <a:ext cx="268287" cy="238125"/>
                  </a:xfrm>
                  <a:custGeom>
                    <a:avLst/>
                    <a:gdLst>
                      <a:gd name="T0" fmla="*/ 30 w 224"/>
                      <a:gd name="T1" fmla="*/ 3 h 199"/>
                      <a:gd name="T2" fmla="*/ 39 w 224"/>
                      <a:gd name="T3" fmla="*/ 2 h 199"/>
                      <a:gd name="T4" fmla="*/ 40 w 224"/>
                      <a:gd name="T5" fmla="*/ 11 h 199"/>
                      <a:gd name="T6" fmla="*/ 27 w 224"/>
                      <a:gd name="T7" fmla="*/ 32 h 199"/>
                      <a:gd name="T8" fmla="*/ 18 w 224"/>
                      <a:gd name="T9" fmla="*/ 57 h 199"/>
                      <a:gd name="T10" fmla="*/ 25 w 224"/>
                      <a:gd name="T11" fmla="*/ 115 h 199"/>
                      <a:gd name="T12" fmla="*/ 40 w 224"/>
                      <a:gd name="T13" fmla="*/ 140 h 199"/>
                      <a:gd name="T14" fmla="*/ 35 w 224"/>
                      <a:gd name="T15" fmla="*/ 92 h 199"/>
                      <a:gd name="T16" fmla="*/ 56 w 224"/>
                      <a:gd name="T17" fmla="*/ 38 h 199"/>
                      <a:gd name="T18" fmla="*/ 67 w 224"/>
                      <a:gd name="T19" fmla="*/ 32 h 199"/>
                      <a:gd name="T20" fmla="*/ 75 w 224"/>
                      <a:gd name="T21" fmla="*/ 36 h 199"/>
                      <a:gd name="T22" fmla="*/ 76 w 224"/>
                      <a:gd name="T23" fmla="*/ 37 h 199"/>
                      <a:gd name="T24" fmla="*/ 123 w 224"/>
                      <a:gd name="T25" fmla="*/ 68 h 199"/>
                      <a:gd name="T26" fmla="*/ 166 w 224"/>
                      <a:gd name="T27" fmla="*/ 80 h 199"/>
                      <a:gd name="T28" fmla="*/ 188 w 224"/>
                      <a:gd name="T29" fmla="*/ 117 h 199"/>
                      <a:gd name="T30" fmla="*/ 187 w 224"/>
                      <a:gd name="T31" fmla="*/ 163 h 199"/>
                      <a:gd name="T32" fmla="*/ 203 w 224"/>
                      <a:gd name="T33" fmla="*/ 125 h 199"/>
                      <a:gd name="T34" fmla="*/ 206 w 224"/>
                      <a:gd name="T35" fmla="*/ 56 h 199"/>
                      <a:gd name="T36" fmla="*/ 198 w 224"/>
                      <a:gd name="T37" fmla="*/ 33 h 199"/>
                      <a:gd name="T38" fmla="*/ 183 w 224"/>
                      <a:gd name="T39" fmla="*/ 13 h 199"/>
                      <a:gd name="T40" fmla="*/ 184 w 224"/>
                      <a:gd name="T41" fmla="*/ 3 h 199"/>
                      <a:gd name="T42" fmla="*/ 193 w 224"/>
                      <a:gd name="T43" fmla="*/ 4 h 199"/>
                      <a:gd name="T44" fmla="*/ 210 w 224"/>
                      <a:gd name="T45" fmla="*/ 27 h 199"/>
                      <a:gd name="T46" fmla="*/ 219 w 224"/>
                      <a:gd name="T47" fmla="*/ 54 h 199"/>
                      <a:gd name="T48" fmla="*/ 216 w 224"/>
                      <a:gd name="T49" fmla="*/ 129 h 199"/>
                      <a:gd name="T50" fmla="*/ 180 w 224"/>
                      <a:gd name="T51" fmla="*/ 196 h 199"/>
                      <a:gd name="T52" fmla="*/ 173 w 224"/>
                      <a:gd name="T53" fmla="*/ 199 h 199"/>
                      <a:gd name="T54" fmla="*/ 169 w 224"/>
                      <a:gd name="T55" fmla="*/ 191 h 199"/>
                      <a:gd name="T56" fmla="*/ 175 w 224"/>
                      <a:gd name="T57" fmla="*/ 119 h 199"/>
                      <a:gd name="T58" fmla="*/ 159 w 224"/>
                      <a:gd name="T59" fmla="*/ 91 h 199"/>
                      <a:gd name="T60" fmla="*/ 122 w 224"/>
                      <a:gd name="T61" fmla="*/ 81 h 199"/>
                      <a:gd name="T62" fmla="*/ 65 w 224"/>
                      <a:gd name="T63" fmla="*/ 48 h 199"/>
                      <a:gd name="T64" fmla="*/ 65 w 224"/>
                      <a:gd name="T65" fmla="*/ 48 h 199"/>
                      <a:gd name="T66" fmla="*/ 48 w 224"/>
                      <a:gd name="T67" fmla="*/ 93 h 199"/>
                      <a:gd name="T68" fmla="*/ 57 w 224"/>
                      <a:gd name="T69" fmla="*/ 150 h 199"/>
                      <a:gd name="T70" fmla="*/ 68 w 224"/>
                      <a:gd name="T71" fmla="*/ 168 h 199"/>
                      <a:gd name="T72" fmla="*/ 68 w 224"/>
                      <a:gd name="T73" fmla="*/ 168 h 199"/>
                      <a:gd name="T74" fmla="*/ 68 w 224"/>
                      <a:gd name="T75" fmla="*/ 177 h 199"/>
                      <a:gd name="T76" fmla="*/ 59 w 224"/>
                      <a:gd name="T77" fmla="*/ 178 h 199"/>
                      <a:gd name="T78" fmla="*/ 13 w 224"/>
                      <a:gd name="T79" fmla="*/ 120 h 199"/>
                      <a:gd name="T80" fmla="*/ 5 w 224"/>
                      <a:gd name="T81" fmla="*/ 54 h 199"/>
                      <a:gd name="T82" fmla="*/ 15 w 224"/>
                      <a:gd name="T83" fmla="*/ 27 h 199"/>
                      <a:gd name="T84" fmla="*/ 30 w 224"/>
                      <a:gd name="T85" fmla="*/ 3 h 199"/>
                      <a:gd name="T86" fmla="*/ 76 w 224"/>
                      <a:gd name="T87" fmla="*/ 37 h 199"/>
                      <a:gd name="T88" fmla="*/ 76 w 224"/>
                      <a:gd name="T89" fmla="*/ 3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4" h="199">
                        <a:moveTo>
                          <a:pt x="30" y="3"/>
                        </a:moveTo>
                        <a:cubicBezTo>
                          <a:pt x="33" y="0"/>
                          <a:pt x="37" y="0"/>
                          <a:pt x="39" y="2"/>
                        </a:cubicBezTo>
                        <a:cubicBezTo>
                          <a:pt x="42" y="4"/>
                          <a:pt x="43" y="8"/>
                          <a:pt x="40" y="11"/>
                        </a:cubicBezTo>
                        <a:cubicBezTo>
                          <a:pt x="35" y="18"/>
                          <a:pt x="30" y="25"/>
                          <a:pt x="27" y="32"/>
                        </a:cubicBezTo>
                        <a:cubicBezTo>
                          <a:pt x="23" y="40"/>
                          <a:pt x="20" y="48"/>
                          <a:pt x="18" y="57"/>
                        </a:cubicBezTo>
                        <a:cubicBezTo>
                          <a:pt x="14" y="75"/>
                          <a:pt x="16" y="95"/>
                          <a:pt x="25" y="115"/>
                        </a:cubicBezTo>
                        <a:cubicBezTo>
                          <a:pt x="29" y="124"/>
                          <a:pt x="34" y="132"/>
                          <a:pt x="40" y="140"/>
                        </a:cubicBezTo>
                        <a:cubicBezTo>
                          <a:pt x="35" y="125"/>
                          <a:pt x="34" y="108"/>
                          <a:pt x="35" y="92"/>
                        </a:cubicBezTo>
                        <a:cubicBezTo>
                          <a:pt x="36" y="70"/>
                          <a:pt x="43" y="50"/>
                          <a:pt x="56" y="38"/>
                        </a:cubicBezTo>
                        <a:cubicBezTo>
                          <a:pt x="59" y="36"/>
                          <a:pt x="63" y="34"/>
                          <a:pt x="67" y="32"/>
                        </a:cubicBezTo>
                        <a:cubicBezTo>
                          <a:pt x="70" y="31"/>
                          <a:pt x="74" y="32"/>
                          <a:pt x="75" y="36"/>
                        </a:cubicBezTo>
                        <a:cubicBezTo>
                          <a:pt x="75" y="36"/>
                          <a:pt x="75" y="36"/>
                          <a:pt x="76" y="37"/>
                        </a:cubicBezTo>
                        <a:cubicBezTo>
                          <a:pt x="82" y="64"/>
                          <a:pt x="102" y="66"/>
                          <a:pt x="123" y="68"/>
                        </a:cubicBezTo>
                        <a:cubicBezTo>
                          <a:pt x="138" y="69"/>
                          <a:pt x="153" y="71"/>
                          <a:pt x="166" y="80"/>
                        </a:cubicBezTo>
                        <a:cubicBezTo>
                          <a:pt x="176" y="87"/>
                          <a:pt x="184" y="98"/>
                          <a:pt x="188" y="117"/>
                        </a:cubicBezTo>
                        <a:cubicBezTo>
                          <a:pt x="190" y="128"/>
                          <a:pt x="190" y="143"/>
                          <a:pt x="187" y="163"/>
                        </a:cubicBezTo>
                        <a:cubicBezTo>
                          <a:pt x="195" y="150"/>
                          <a:pt x="200" y="137"/>
                          <a:pt x="203" y="125"/>
                        </a:cubicBezTo>
                        <a:cubicBezTo>
                          <a:pt x="211" y="98"/>
                          <a:pt x="209" y="73"/>
                          <a:pt x="206" y="56"/>
                        </a:cubicBezTo>
                        <a:cubicBezTo>
                          <a:pt x="204" y="48"/>
                          <a:pt x="202" y="40"/>
                          <a:pt x="198" y="33"/>
                        </a:cubicBezTo>
                        <a:cubicBezTo>
                          <a:pt x="194" y="26"/>
                          <a:pt x="189" y="19"/>
                          <a:pt x="183" y="13"/>
                        </a:cubicBezTo>
                        <a:cubicBezTo>
                          <a:pt x="181" y="10"/>
                          <a:pt x="181" y="6"/>
                          <a:pt x="184" y="3"/>
                        </a:cubicBezTo>
                        <a:cubicBezTo>
                          <a:pt x="186" y="1"/>
                          <a:pt x="191" y="1"/>
                          <a:pt x="193" y="4"/>
                        </a:cubicBezTo>
                        <a:cubicBezTo>
                          <a:pt x="200" y="11"/>
                          <a:pt x="205" y="19"/>
                          <a:pt x="210" y="27"/>
                        </a:cubicBezTo>
                        <a:cubicBezTo>
                          <a:pt x="214" y="35"/>
                          <a:pt x="217" y="44"/>
                          <a:pt x="219" y="54"/>
                        </a:cubicBezTo>
                        <a:cubicBezTo>
                          <a:pt x="223" y="72"/>
                          <a:pt x="224" y="99"/>
                          <a:pt x="216" y="129"/>
                        </a:cubicBezTo>
                        <a:cubicBezTo>
                          <a:pt x="210" y="150"/>
                          <a:pt x="199" y="174"/>
                          <a:pt x="180" y="196"/>
                        </a:cubicBezTo>
                        <a:cubicBezTo>
                          <a:pt x="179" y="198"/>
                          <a:pt x="176" y="199"/>
                          <a:pt x="173" y="199"/>
                        </a:cubicBezTo>
                        <a:cubicBezTo>
                          <a:pt x="170" y="198"/>
                          <a:pt x="168" y="194"/>
                          <a:pt x="169" y="191"/>
                        </a:cubicBezTo>
                        <a:cubicBezTo>
                          <a:pt x="177" y="158"/>
                          <a:pt x="178" y="135"/>
                          <a:pt x="175" y="119"/>
                        </a:cubicBezTo>
                        <a:cubicBezTo>
                          <a:pt x="172" y="104"/>
                          <a:pt x="166" y="96"/>
                          <a:pt x="159" y="91"/>
                        </a:cubicBezTo>
                        <a:cubicBezTo>
                          <a:pt x="149" y="83"/>
                          <a:pt x="135" y="82"/>
                          <a:pt x="122" y="81"/>
                        </a:cubicBezTo>
                        <a:cubicBezTo>
                          <a:pt x="98" y="79"/>
                          <a:pt x="75" y="77"/>
                          <a:pt x="65" y="48"/>
                        </a:cubicBezTo>
                        <a:cubicBezTo>
                          <a:pt x="65" y="48"/>
                          <a:pt x="65" y="48"/>
                          <a:pt x="65" y="48"/>
                        </a:cubicBezTo>
                        <a:cubicBezTo>
                          <a:pt x="54" y="57"/>
                          <a:pt x="49" y="74"/>
                          <a:pt x="48" y="93"/>
                        </a:cubicBezTo>
                        <a:cubicBezTo>
                          <a:pt x="46" y="112"/>
                          <a:pt x="50" y="133"/>
                          <a:pt x="57" y="150"/>
                        </a:cubicBezTo>
                        <a:cubicBezTo>
                          <a:pt x="60" y="157"/>
                          <a:pt x="64" y="163"/>
                          <a:pt x="68" y="168"/>
                        </a:cubicBezTo>
                        <a:cubicBezTo>
                          <a:pt x="68" y="168"/>
                          <a:pt x="68" y="168"/>
                          <a:pt x="68" y="168"/>
                        </a:cubicBezTo>
                        <a:cubicBezTo>
                          <a:pt x="70" y="171"/>
                          <a:pt x="70" y="174"/>
                          <a:pt x="68" y="177"/>
                        </a:cubicBezTo>
                        <a:cubicBezTo>
                          <a:pt x="66" y="179"/>
                          <a:pt x="62" y="180"/>
                          <a:pt x="59" y="178"/>
                        </a:cubicBezTo>
                        <a:cubicBezTo>
                          <a:pt x="38" y="162"/>
                          <a:pt x="22" y="141"/>
                          <a:pt x="13" y="120"/>
                        </a:cubicBezTo>
                        <a:cubicBezTo>
                          <a:pt x="3" y="98"/>
                          <a:pt x="0" y="74"/>
                          <a:pt x="5" y="54"/>
                        </a:cubicBezTo>
                        <a:cubicBezTo>
                          <a:pt x="7" y="44"/>
                          <a:pt x="11" y="35"/>
                          <a:pt x="15" y="27"/>
                        </a:cubicBezTo>
                        <a:cubicBezTo>
                          <a:pt x="19" y="18"/>
                          <a:pt x="24" y="10"/>
                          <a:pt x="30" y="3"/>
                        </a:cubicBezTo>
                        <a:close/>
                        <a:moveTo>
                          <a:pt x="76" y="37"/>
                        </a:moveTo>
                        <a:cubicBezTo>
                          <a:pt x="76" y="37"/>
                          <a:pt x="76" y="37"/>
                          <a:pt x="76"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242">
                    <a:extLst>
                      <a:ext uri="{FF2B5EF4-FFF2-40B4-BE49-F238E27FC236}">
                        <a16:creationId xmlns:a16="http://schemas.microsoft.com/office/drawing/2014/main" xmlns="" id="{BB398102-FC34-4AFF-8937-DD08D3FBFCA2}"/>
                      </a:ext>
                    </a:extLst>
                  </p:cNvPr>
                  <p:cNvSpPr>
                    <a:spLocks noEditPoints="1"/>
                  </p:cNvSpPr>
                  <p:nvPr/>
                </p:nvSpPr>
                <p:spPr bwMode="auto">
                  <a:xfrm>
                    <a:off x="4427538" y="5446713"/>
                    <a:ext cx="217487" cy="101600"/>
                  </a:xfrm>
                  <a:custGeom>
                    <a:avLst/>
                    <a:gdLst>
                      <a:gd name="T0" fmla="*/ 0 w 181"/>
                      <a:gd name="T1" fmla="*/ 41 h 85"/>
                      <a:gd name="T2" fmla="*/ 6 w 181"/>
                      <a:gd name="T3" fmla="*/ 24 h 85"/>
                      <a:gd name="T4" fmla="*/ 22 w 181"/>
                      <a:gd name="T5" fmla="*/ 16 h 85"/>
                      <a:gd name="T6" fmla="*/ 32 w 181"/>
                      <a:gd name="T7" fmla="*/ 19 h 85"/>
                      <a:gd name="T8" fmla="*/ 37 w 181"/>
                      <a:gd name="T9" fmla="*/ 13 h 85"/>
                      <a:gd name="T10" fmla="*/ 53 w 181"/>
                      <a:gd name="T11" fmla="*/ 7 h 85"/>
                      <a:gd name="T12" fmla="*/ 66 w 181"/>
                      <a:gd name="T13" fmla="*/ 11 h 85"/>
                      <a:gd name="T14" fmla="*/ 68 w 181"/>
                      <a:gd name="T15" fmla="*/ 13 h 85"/>
                      <a:gd name="T16" fmla="*/ 73 w 181"/>
                      <a:gd name="T17" fmla="*/ 7 h 85"/>
                      <a:gd name="T18" fmla="*/ 90 w 181"/>
                      <a:gd name="T19" fmla="*/ 0 h 85"/>
                      <a:gd name="T20" fmla="*/ 108 w 181"/>
                      <a:gd name="T21" fmla="*/ 7 h 85"/>
                      <a:gd name="T22" fmla="*/ 113 w 181"/>
                      <a:gd name="T23" fmla="*/ 13 h 85"/>
                      <a:gd name="T24" fmla="*/ 114 w 181"/>
                      <a:gd name="T25" fmla="*/ 11 h 85"/>
                      <a:gd name="T26" fmla="*/ 128 w 181"/>
                      <a:gd name="T27" fmla="*/ 7 h 85"/>
                      <a:gd name="T28" fmla="*/ 144 w 181"/>
                      <a:gd name="T29" fmla="*/ 13 h 85"/>
                      <a:gd name="T30" fmla="*/ 148 w 181"/>
                      <a:gd name="T31" fmla="*/ 19 h 85"/>
                      <a:gd name="T32" fmla="*/ 159 w 181"/>
                      <a:gd name="T33" fmla="*/ 16 h 85"/>
                      <a:gd name="T34" fmla="*/ 175 w 181"/>
                      <a:gd name="T35" fmla="*/ 24 h 85"/>
                      <a:gd name="T36" fmla="*/ 181 w 181"/>
                      <a:gd name="T37" fmla="*/ 41 h 85"/>
                      <a:gd name="T38" fmla="*/ 180 w 181"/>
                      <a:gd name="T39" fmla="*/ 44 h 85"/>
                      <a:gd name="T40" fmla="*/ 166 w 181"/>
                      <a:gd name="T41" fmla="*/ 81 h 85"/>
                      <a:gd name="T42" fmla="*/ 160 w 181"/>
                      <a:gd name="T43" fmla="*/ 85 h 85"/>
                      <a:gd name="T44" fmla="*/ 160 w 181"/>
                      <a:gd name="T45" fmla="*/ 85 h 85"/>
                      <a:gd name="T46" fmla="*/ 20 w 181"/>
                      <a:gd name="T47" fmla="*/ 85 h 85"/>
                      <a:gd name="T48" fmla="*/ 14 w 181"/>
                      <a:gd name="T49" fmla="*/ 80 h 85"/>
                      <a:gd name="T50" fmla="*/ 0 w 181"/>
                      <a:gd name="T51" fmla="*/ 43 h 85"/>
                      <a:gd name="T52" fmla="*/ 0 w 181"/>
                      <a:gd name="T53" fmla="*/ 41 h 85"/>
                      <a:gd name="T54" fmla="*/ 0 w 181"/>
                      <a:gd name="T55" fmla="*/ 41 h 85"/>
                      <a:gd name="T56" fmla="*/ 16 w 181"/>
                      <a:gd name="T57" fmla="*/ 32 h 85"/>
                      <a:gd name="T58" fmla="*/ 13 w 181"/>
                      <a:gd name="T59" fmla="*/ 40 h 85"/>
                      <a:gd name="T60" fmla="*/ 25 w 181"/>
                      <a:gd name="T61" fmla="*/ 72 h 85"/>
                      <a:gd name="T62" fmla="*/ 156 w 181"/>
                      <a:gd name="T63" fmla="*/ 72 h 85"/>
                      <a:gd name="T64" fmla="*/ 168 w 181"/>
                      <a:gd name="T65" fmla="*/ 40 h 85"/>
                      <a:gd name="T66" fmla="*/ 165 w 181"/>
                      <a:gd name="T67" fmla="*/ 32 h 85"/>
                      <a:gd name="T68" fmla="*/ 159 w 181"/>
                      <a:gd name="T69" fmla="*/ 29 h 85"/>
                      <a:gd name="T70" fmla="*/ 155 w 181"/>
                      <a:gd name="T71" fmla="*/ 30 h 85"/>
                      <a:gd name="T72" fmla="*/ 152 w 181"/>
                      <a:gd name="T73" fmla="*/ 34 h 85"/>
                      <a:gd name="T74" fmla="*/ 152 w 181"/>
                      <a:gd name="T75" fmla="*/ 34 h 85"/>
                      <a:gd name="T76" fmla="*/ 148 w 181"/>
                      <a:gd name="T77" fmla="*/ 37 h 85"/>
                      <a:gd name="T78" fmla="*/ 140 w 181"/>
                      <a:gd name="T79" fmla="*/ 32 h 85"/>
                      <a:gd name="T80" fmla="*/ 135 w 181"/>
                      <a:gd name="T81" fmla="*/ 23 h 85"/>
                      <a:gd name="T82" fmla="*/ 128 w 181"/>
                      <a:gd name="T83" fmla="*/ 20 h 85"/>
                      <a:gd name="T84" fmla="*/ 122 w 181"/>
                      <a:gd name="T85" fmla="*/ 22 h 85"/>
                      <a:gd name="T86" fmla="*/ 117 w 181"/>
                      <a:gd name="T87" fmla="*/ 28 h 85"/>
                      <a:gd name="T88" fmla="*/ 113 w 181"/>
                      <a:gd name="T89" fmla="*/ 32 h 85"/>
                      <a:gd name="T90" fmla="*/ 105 w 181"/>
                      <a:gd name="T91" fmla="*/ 27 h 85"/>
                      <a:gd name="T92" fmla="*/ 99 w 181"/>
                      <a:gd name="T93" fmla="*/ 17 h 85"/>
                      <a:gd name="T94" fmla="*/ 90 w 181"/>
                      <a:gd name="T95" fmla="*/ 14 h 85"/>
                      <a:gd name="T96" fmla="*/ 82 w 181"/>
                      <a:gd name="T97" fmla="*/ 17 h 85"/>
                      <a:gd name="T98" fmla="*/ 76 w 181"/>
                      <a:gd name="T99" fmla="*/ 27 h 85"/>
                      <a:gd name="T100" fmla="*/ 76 w 181"/>
                      <a:gd name="T101" fmla="*/ 27 h 85"/>
                      <a:gd name="T102" fmla="*/ 72 w 181"/>
                      <a:gd name="T103" fmla="*/ 31 h 85"/>
                      <a:gd name="T104" fmla="*/ 64 w 181"/>
                      <a:gd name="T105" fmla="*/ 28 h 85"/>
                      <a:gd name="T106" fmla="*/ 59 w 181"/>
                      <a:gd name="T107" fmla="*/ 22 h 85"/>
                      <a:gd name="T108" fmla="*/ 53 w 181"/>
                      <a:gd name="T109" fmla="*/ 20 h 85"/>
                      <a:gd name="T110" fmla="*/ 46 w 181"/>
                      <a:gd name="T111" fmla="*/ 23 h 85"/>
                      <a:gd name="T112" fmla="*/ 41 w 181"/>
                      <a:gd name="T113" fmla="*/ 32 h 85"/>
                      <a:gd name="T114" fmla="*/ 38 w 181"/>
                      <a:gd name="T115" fmla="*/ 36 h 85"/>
                      <a:gd name="T116" fmla="*/ 29 w 181"/>
                      <a:gd name="T117" fmla="*/ 34 h 85"/>
                      <a:gd name="T118" fmla="*/ 25 w 181"/>
                      <a:gd name="T119" fmla="*/ 30 h 85"/>
                      <a:gd name="T120" fmla="*/ 22 w 181"/>
                      <a:gd name="T121" fmla="*/ 29 h 85"/>
                      <a:gd name="T122" fmla="*/ 16 w 181"/>
                      <a:gd name="T123" fmla="*/ 3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1" h="85">
                        <a:moveTo>
                          <a:pt x="0" y="41"/>
                        </a:moveTo>
                        <a:cubicBezTo>
                          <a:pt x="0" y="34"/>
                          <a:pt x="2" y="28"/>
                          <a:pt x="6" y="24"/>
                        </a:cubicBezTo>
                        <a:cubicBezTo>
                          <a:pt x="10" y="19"/>
                          <a:pt x="15" y="16"/>
                          <a:pt x="22" y="16"/>
                        </a:cubicBezTo>
                        <a:cubicBezTo>
                          <a:pt x="25" y="16"/>
                          <a:pt x="29" y="17"/>
                          <a:pt x="32" y="19"/>
                        </a:cubicBezTo>
                        <a:cubicBezTo>
                          <a:pt x="33" y="17"/>
                          <a:pt x="35" y="15"/>
                          <a:pt x="37" y="13"/>
                        </a:cubicBezTo>
                        <a:cubicBezTo>
                          <a:pt x="41" y="9"/>
                          <a:pt x="47" y="7"/>
                          <a:pt x="53" y="7"/>
                        </a:cubicBezTo>
                        <a:cubicBezTo>
                          <a:pt x="58" y="7"/>
                          <a:pt x="62" y="9"/>
                          <a:pt x="66" y="11"/>
                        </a:cubicBezTo>
                        <a:cubicBezTo>
                          <a:pt x="67" y="12"/>
                          <a:pt x="68" y="12"/>
                          <a:pt x="68" y="13"/>
                        </a:cubicBezTo>
                        <a:cubicBezTo>
                          <a:pt x="70" y="11"/>
                          <a:pt x="71" y="9"/>
                          <a:pt x="73" y="7"/>
                        </a:cubicBezTo>
                        <a:cubicBezTo>
                          <a:pt x="78" y="3"/>
                          <a:pt x="84" y="0"/>
                          <a:pt x="90" y="0"/>
                        </a:cubicBezTo>
                        <a:cubicBezTo>
                          <a:pt x="97" y="0"/>
                          <a:pt x="103" y="3"/>
                          <a:pt x="108" y="7"/>
                        </a:cubicBezTo>
                        <a:cubicBezTo>
                          <a:pt x="109" y="9"/>
                          <a:pt x="111" y="11"/>
                          <a:pt x="113" y="13"/>
                        </a:cubicBezTo>
                        <a:cubicBezTo>
                          <a:pt x="113" y="12"/>
                          <a:pt x="114" y="12"/>
                          <a:pt x="114" y="11"/>
                        </a:cubicBezTo>
                        <a:cubicBezTo>
                          <a:pt x="118" y="9"/>
                          <a:pt x="123" y="7"/>
                          <a:pt x="128" y="7"/>
                        </a:cubicBezTo>
                        <a:cubicBezTo>
                          <a:pt x="134" y="7"/>
                          <a:pt x="139" y="9"/>
                          <a:pt x="144" y="13"/>
                        </a:cubicBezTo>
                        <a:cubicBezTo>
                          <a:pt x="146" y="15"/>
                          <a:pt x="147" y="17"/>
                          <a:pt x="148" y="19"/>
                        </a:cubicBezTo>
                        <a:cubicBezTo>
                          <a:pt x="152" y="17"/>
                          <a:pt x="155" y="16"/>
                          <a:pt x="159" y="16"/>
                        </a:cubicBezTo>
                        <a:cubicBezTo>
                          <a:pt x="165" y="16"/>
                          <a:pt x="171" y="19"/>
                          <a:pt x="175" y="24"/>
                        </a:cubicBezTo>
                        <a:cubicBezTo>
                          <a:pt x="179" y="28"/>
                          <a:pt x="181" y="34"/>
                          <a:pt x="181" y="41"/>
                        </a:cubicBezTo>
                        <a:cubicBezTo>
                          <a:pt x="181" y="42"/>
                          <a:pt x="181" y="43"/>
                          <a:pt x="180" y="44"/>
                        </a:cubicBezTo>
                        <a:cubicBezTo>
                          <a:pt x="166" y="81"/>
                          <a:pt x="166" y="81"/>
                          <a:pt x="166" y="81"/>
                        </a:cubicBezTo>
                        <a:cubicBezTo>
                          <a:pt x="166" y="84"/>
                          <a:pt x="163" y="85"/>
                          <a:pt x="160" y="85"/>
                        </a:cubicBezTo>
                        <a:cubicBezTo>
                          <a:pt x="160" y="85"/>
                          <a:pt x="160" y="85"/>
                          <a:pt x="160" y="85"/>
                        </a:cubicBezTo>
                        <a:cubicBezTo>
                          <a:pt x="20" y="85"/>
                          <a:pt x="20" y="85"/>
                          <a:pt x="20" y="85"/>
                        </a:cubicBezTo>
                        <a:cubicBezTo>
                          <a:pt x="17" y="85"/>
                          <a:pt x="15" y="83"/>
                          <a:pt x="14" y="80"/>
                        </a:cubicBezTo>
                        <a:cubicBezTo>
                          <a:pt x="0" y="43"/>
                          <a:pt x="0" y="43"/>
                          <a:pt x="0" y="43"/>
                        </a:cubicBezTo>
                        <a:cubicBezTo>
                          <a:pt x="0" y="42"/>
                          <a:pt x="0" y="42"/>
                          <a:pt x="0" y="41"/>
                        </a:cubicBezTo>
                        <a:cubicBezTo>
                          <a:pt x="0" y="41"/>
                          <a:pt x="0" y="41"/>
                          <a:pt x="0" y="41"/>
                        </a:cubicBezTo>
                        <a:close/>
                        <a:moveTo>
                          <a:pt x="16" y="32"/>
                        </a:moveTo>
                        <a:cubicBezTo>
                          <a:pt x="14" y="34"/>
                          <a:pt x="13" y="37"/>
                          <a:pt x="13" y="40"/>
                        </a:cubicBezTo>
                        <a:cubicBezTo>
                          <a:pt x="25" y="72"/>
                          <a:pt x="25" y="72"/>
                          <a:pt x="25" y="72"/>
                        </a:cubicBezTo>
                        <a:cubicBezTo>
                          <a:pt x="156" y="72"/>
                          <a:pt x="156" y="72"/>
                          <a:pt x="156" y="72"/>
                        </a:cubicBezTo>
                        <a:cubicBezTo>
                          <a:pt x="168" y="40"/>
                          <a:pt x="168" y="40"/>
                          <a:pt x="168" y="40"/>
                        </a:cubicBezTo>
                        <a:cubicBezTo>
                          <a:pt x="168" y="37"/>
                          <a:pt x="166" y="34"/>
                          <a:pt x="165" y="32"/>
                        </a:cubicBezTo>
                        <a:cubicBezTo>
                          <a:pt x="163" y="30"/>
                          <a:pt x="161" y="29"/>
                          <a:pt x="159" y="29"/>
                        </a:cubicBezTo>
                        <a:cubicBezTo>
                          <a:pt x="158" y="29"/>
                          <a:pt x="156" y="29"/>
                          <a:pt x="155" y="30"/>
                        </a:cubicBezTo>
                        <a:cubicBezTo>
                          <a:pt x="154" y="31"/>
                          <a:pt x="153" y="32"/>
                          <a:pt x="152" y="34"/>
                        </a:cubicBezTo>
                        <a:cubicBezTo>
                          <a:pt x="152" y="34"/>
                          <a:pt x="152" y="34"/>
                          <a:pt x="152" y="34"/>
                        </a:cubicBezTo>
                        <a:cubicBezTo>
                          <a:pt x="151" y="35"/>
                          <a:pt x="150" y="36"/>
                          <a:pt x="148" y="37"/>
                        </a:cubicBezTo>
                        <a:cubicBezTo>
                          <a:pt x="144" y="38"/>
                          <a:pt x="141" y="35"/>
                          <a:pt x="140" y="32"/>
                        </a:cubicBezTo>
                        <a:cubicBezTo>
                          <a:pt x="139" y="28"/>
                          <a:pt x="137" y="25"/>
                          <a:pt x="135" y="23"/>
                        </a:cubicBezTo>
                        <a:cubicBezTo>
                          <a:pt x="133" y="21"/>
                          <a:pt x="131" y="20"/>
                          <a:pt x="128" y="20"/>
                        </a:cubicBezTo>
                        <a:cubicBezTo>
                          <a:pt x="126" y="20"/>
                          <a:pt x="124" y="21"/>
                          <a:pt x="122" y="22"/>
                        </a:cubicBezTo>
                        <a:cubicBezTo>
                          <a:pt x="120" y="23"/>
                          <a:pt x="118" y="26"/>
                          <a:pt x="117" y="28"/>
                        </a:cubicBezTo>
                        <a:cubicBezTo>
                          <a:pt x="116" y="30"/>
                          <a:pt x="115" y="31"/>
                          <a:pt x="113" y="32"/>
                        </a:cubicBezTo>
                        <a:cubicBezTo>
                          <a:pt x="109" y="33"/>
                          <a:pt x="106" y="31"/>
                          <a:pt x="105" y="27"/>
                        </a:cubicBezTo>
                        <a:cubicBezTo>
                          <a:pt x="104" y="23"/>
                          <a:pt x="102" y="19"/>
                          <a:pt x="99" y="17"/>
                        </a:cubicBezTo>
                        <a:cubicBezTo>
                          <a:pt x="96" y="15"/>
                          <a:pt x="94" y="14"/>
                          <a:pt x="90" y="14"/>
                        </a:cubicBezTo>
                        <a:cubicBezTo>
                          <a:pt x="87" y="14"/>
                          <a:pt x="84" y="15"/>
                          <a:pt x="82" y="17"/>
                        </a:cubicBezTo>
                        <a:cubicBezTo>
                          <a:pt x="79" y="19"/>
                          <a:pt x="77" y="23"/>
                          <a:pt x="76" y="27"/>
                        </a:cubicBezTo>
                        <a:cubicBezTo>
                          <a:pt x="76" y="27"/>
                          <a:pt x="76" y="27"/>
                          <a:pt x="76" y="27"/>
                        </a:cubicBezTo>
                        <a:cubicBezTo>
                          <a:pt x="75" y="29"/>
                          <a:pt x="74" y="31"/>
                          <a:pt x="72" y="31"/>
                        </a:cubicBezTo>
                        <a:cubicBezTo>
                          <a:pt x="69" y="33"/>
                          <a:pt x="65" y="31"/>
                          <a:pt x="64" y="28"/>
                        </a:cubicBezTo>
                        <a:cubicBezTo>
                          <a:pt x="62" y="26"/>
                          <a:pt x="61" y="24"/>
                          <a:pt x="59" y="22"/>
                        </a:cubicBezTo>
                        <a:cubicBezTo>
                          <a:pt x="57" y="21"/>
                          <a:pt x="55" y="20"/>
                          <a:pt x="53" y="20"/>
                        </a:cubicBezTo>
                        <a:cubicBezTo>
                          <a:pt x="50" y="20"/>
                          <a:pt x="48" y="21"/>
                          <a:pt x="46" y="23"/>
                        </a:cubicBezTo>
                        <a:cubicBezTo>
                          <a:pt x="43" y="25"/>
                          <a:pt x="42" y="28"/>
                          <a:pt x="41" y="32"/>
                        </a:cubicBezTo>
                        <a:cubicBezTo>
                          <a:pt x="41" y="33"/>
                          <a:pt x="39" y="35"/>
                          <a:pt x="38" y="36"/>
                        </a:cubicBezTo>
                        <a:cubicBezTo>
                          <a:pt x="34" y="38"/>
                          <a:pt x="30" y="37"/>
                          <a:pt x="29" y="34"/>
                        </a:cubicBezTo>
                        <a:cubicBezTo>
                          <a:pt x="28" y="32"/>
                          <a:pt x="27" y="31"/>
                          <a:pt x="25" y="30"/>
                        </a:cubicBezTo>
                        <a:cubicBezTo>
                          <a:pt x="24" y="29"/>
                          <a:pt x="23" y="29"/>
                          <a:pt x="22" y="29"/>
                        </a:cubicBezTo>
                        <a:cubicBezTo>
                          <a:pt x="19" y="29"/>
                          <a:pt x="17" y="30"/>
                          <a:pt x="1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Freeform 243">
                    <a:extLst>
                      <a:ext uri="{FF2B5EF4-FFF2-40B4-BE49-F238E27FC236}">
                        <a16:creationId xmlns:a16="http://schemas.microsoft.com/office/drawing/2014/main" xmlns="" id="{7E6008E7-70B6-4D5F-B10C-3DE02D6C409E}"/>
                      </a:ext>
                    </a:extLst>
                  </p:cNvPr>
                  <p:cNvSpPr>
                    <a:spLocks/>
                  </p:cNvSpPr>
                  <p:nvPr/>
                </p:nvSpPr>
                <p:spPr bwMode="auto">
                  <a:xfrm>
                    <a:off x="4406900" y="5816600"/>
                    <a:ext cx="265112" cy="142875"/>
                  </a:xfrm>
                  <a:custGeom>
                    <a:avLst/>
                    <a:gdLst>
                      <a:gd name="T0" fmla="*/ 212 w 221"/>
                      <a:gd name="T1" fmla="*/ 111 h 120"/>
                      <a:gd name="T2" fmla="*/ 202 w 221"/>
                      <a:gd name="T3" fmla="*/ 119 h 120"/>
                      <a:gd name="T4" fmla="*/ 195 w 221"/>
                      <a:gd name="T5" fmla="*/ 109 h 120"/>
                      <a:gd name="T6" fmla="*/ 203 w 221"/>
                      <a:gd name="T7" fmla="*/ 34 h 120"/>
                      <a:gd name="T8" fmla="*/ 203 w 221"/>
                      <a:gd name="T9" fmla="*/ 33 h 120"/>
                      <a:gd name="T10" fmla="*/ 199 w 221"/>
                      <a:gd name="T11" fmla="*/ 23 h 120"/>
                      <a:gd name="T12" fmla="*/ 187 w 221"/>
                      <a:gd name="T13" fmla="*/ 18 h 120"/>
                      <a:gd name="T14" fmla="*/ 185 w 221"/>
                      <a:gd name="T15" fmla="*/ 18 h 120"/>
                      <a:gd name="T16" fmla="*/ 35 w 221"/>
                      <a:gd name="T17" fmla="*/ 18 h 120"/>
                      <a:gd name="T18" fmla="*/ 33 w 221"/>
                      <a:gd name="T19" fmla="*/ 18 h 120"/>
                      <a:gd name="T20" fmla="*/ 22 w 221"/>
                      <a:gd name="T21" fmla="*/ 23 h 120"/>
                      <a:gd name="T22" fmla="*/ 17 w 221"/>
                      <a:gd name="T23" fmla="*/ 33 h 120"/>
                      <a:gd name="T24" fmla="*/ 17 w 221"/>
                      <a:gd name="T25" fmla="*/ 34 h 120"/>
                      <a:gd name="T26" fmla="*/ 26 w 221"/>
                      <a:gd name="T27" fmla="*/ 109 h 120"/>
                      <a:gd name="T28" fmla="*/ 18 w 221"/>
                      <a:gd name="T29" fmla="*/ 119 h 120"/>
                      <a:gd name="T30" fmla="*/ 8 w 221"/>
                      <a:gd name="T31" fmla="*/ 111 h 120"/>
                      <a:gd name="T32" fmla="*/ 0 w 221"/>
                      <a:gd name="T33" fmla="*/ 36 h 120"/>
                      <a:gd name="T34" fmla="*/ 0 w 221"/>
                      <a:gd name="T35" fmla="*/ 33 h 120"/>
                      <a:gd name="T36" fmla="*/ 10 w 221"/>
                      <a:gd name="T37" fmla="*/ 11 h 120"/>
                      <a:gd name="T38" fmla="*/ 31 w 221"/>
                      <a:gd name="T39" fmla="*/ 0 h 120"/>
                      <a:gd name="T40" fmla="*/ 35 w 221"/>
                      <a:gd name="T41" fmla="*/ 0 h 120"/>
                      <a:gd name="T42" fmla="*/ 185 w 221"/>
                      <a:gd name="T43" fmla="*/ 0 h 120"/>
                      <a:gd name="T44" fmla="*/ 189 w 221"/>
                      <a:gd name="T45" fmla="*/ 0 h 120"/>
                      <a:gd name="T46" fmla="*/ 211 w 221"/>
                      <a:gd name="T47" fmla="*/ 11 h 120"/>
                      <a:gd name="T48" fmla="*/ 221 w 221"/>
                      <a:gd name="T49" fmla="*/ 33 h 120"/>
                      <a:gd name="T50" fmla="*/ 220 w 221"/>
                      <a:gd name="T51" fmla="*/ 36 h 120"/>
                      <a:gd name="T52" fmla="*/ 212 w 221"/>
                      <a:gd name="T53" fmla="*/ 11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1" h="120">
                        <a:moveTo>
                          <a:pt x="212" y="111"/>
                        </a:moveTo>
                        <a:cubicBezTo>
                          <a:pt x="211" y="116"/>
                          <a:pt x="207" y="120"/>
                          <a:pt x="202" y="119"/>
                        </a:cubicBezTo>
                        <a:cubicBezTo>
                          <a:pt x="198" y="119"/>
                          <a:pt x="194" y="114"/>
                          <a:pt x="195" y="109"/>
                        </a:cubicBezTo>
                        <a:cubicBezTo>
                          <a:pt x="203" y="34"/>
                          <a:pt x="203" y="34"/>
                          <a:pt x="203" y="34"/>
                        </a:cubicBezTo>
                        <a:cubicBezTo>
                          <a:pt x="203" y="34"/>
                          <a:pt x="203" y="33"/>
                          <a:pt x="203" y="33"/>
                        </a:cubicBezTo>
                        <a:cubicBezTo>
                          <a:pt x="203" y="29"/>
                          <a:pt x="201" y="26"/>
                          <a:pt x="199" y="23"/>
                        </a:cubicBezTo>
                        <a:cubicBezTo>
                          <a:pt x="196" y="20"/>
                          <a:pt x="192" y="18"/>
                          <a:pt x="187" y="18"/>
                        </a:cubicBezTo>
                        <a:cubicBezTo>
                          <a:pt x="187" y="18"/>
                          <a:pt x="186" y="18"/>
                          <a:pt x="185" y="18"/>
                        </a:cubicBezTo>
                        <a:cubicBezTo>
                          <a:pt x="35" y="18"/>
                          <a:pt x="35" y="18"/>
                          <a:pt x="35" y="18"/>
                        </a:cubicBezTo>
                        <a:cubicBezTo>
                          <a:pt x="34" y="18"/>
                          <a:pt x="34" y="18"/>
                          <a:pt x="33" y="18"/>
                        </a:cubicBezTo>
                        <a:cubicBezTo>
                          <a:pt x="29" y="18"/>
                          <a:pt x="25" y="20"/>
                          <a:pt x="22" y="23"/>
                        </a:cubicBezTo>
                        <a:cubicBezTo>
                          <a:pt x="19" y="26"/>
                          <a:pt x="17" y="29"/>
                          <a:pt x="17" y="33"/>
                        </a:cubicBezTo>
                        <a:cubicBezTo>
                          <a:pt x="17" y="33"/>
                          <a:pt x="17" y="34"/>
                          <a:pt x="17" y="34"/>
                        </a:cubicBezTo>
                        <a:cubicBezTo>
                          <a:pt x="26" y="109"/>
                          <a:pt x="26" y="109"/>
                          <a:pt x="26" y="109"/>
                        </a:cubicBezTo>
                        <a:cubicBezTo>
                          <a:pt x="26" y="114"/>
                          <a:pt x="23" y="119"/>
                          <a:pt x="18" y="119"/>
                        </a:cubicBezTo>
                        <a:cubicBezTo>
                          <a:pt x="13" y="120"/>
                          <a:pt x="9" y="116"/>
                          <a:pt x="8" y="111"/>
                        </a:cubicBezTo>
                        <a:cubicBezTo>
                          <a:pt x="0" y="36"/>
                          <a:pt x="0" y="36"/>
                          <a:pt x="0" y="36"/>
                        </a:cubicBezTo>
                        <a:cubicBezTo>
                          <a:pt x="0" y="35"/>
                          <a:pt x="0" y="34"/>
                          <a:pt x="0" y="33"/>
                        </a:cubicBezTo>
                        <a:cubicBezTo>
                          <a:pt x="0" y="24"/>
                          <a:pt x="4" y="16"/>
                          <a:pt x="10" y="11"/>
                        </a:cubicBezTo>
                        <a:cubicBezTo>
                          <a:pt x="15" y="5"/>
                          <a:pt x="23" y="1"/>
                          <a:pt x="31" y="0"/>
                        </a:cubicBezTo>
                        <a:cubicBezTo>
                          <a:pt x="33" y="0"/>
                          <a:pt x="34" y="0"/>
                          <a:pt x="35" y="0"/>
                        </a:cubicBezTo>
                        <a:cubicBezTo>
                          <a:pt x="185" y="0"/>
                          <a:pt x="185" y="0"/>
                          <a:pt x="185" y="0"/>
                        </a:cubicBezTo>
                        <a:cubicBezTo>
                          <a:pt x="187" y="0"/>
                          <a:pt x="188" y="0"/>
                          <a:pt x="189" y="0"/>
                        </a:cubicBezTo>
                        <a:cubicBezTo>
                          <a:pt x="198" y="1"/>
                          <a:pt x="205" y="5"/>
                          <a:pt x="211" y="11"/>
                        </a:cubicBezTo>
                        <a:cubicBezTo>
                          <a:pt x="217" y="16"/>
                          <a:pt x="221" y="24"/>
                          <a:pt x="221" y="33"/>
                        </a:cubicBezTo>
                        <a:cubicBezTo>
                          <a:pt x="221" y="34"/>
                          <a:pt x="221" y="35"/>
                          <a:pt x="220" y="36"/>
                        </a:cubicBezTo>
                        <a:lnTo>
                          <a:pt x="212"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Freeform 244">
                    <a:extLst>
                      <a:ext uri="{FF2B5EF4-FFF2-40B4-BE49-F238E27FC236}">
                        <a16:creationId xmlns:a16="http://schemas.microsoft.com/office/drawing/2014/main" xmlns="" id="{F707BCF4-5390-4A64-B5B0-974F0FE77D6C}"/>
                      </a:ext>
                    </a:extLst>
                  </p:cNvPr>
                  <p:cNvSpPr>
                    <a:spLocks/>
                  </p:cNvSpPr>
                  <p:nvPr/>
                </p:nvSpPr>
                <p:spPr bwMode="auto">
                  <a:xfrm>
                    <a:off x="4457700" y="5751513"/>
                    <a:ext cx="22225" cy="107950"/>
                  </a:xfrm>
                  <a:custGeom>
                    <a:avLst/>
                    <a:gdLst>
                      <a:gd name="T0" fmla="*/ 0 w 18"/>
                      <a:gd name="T1" fmla="*/ 9 h 90"/>
                      <a:gd name="T2" fmla="*/ 9 w 18"/>
                      <a:gd name="T3" fmla="*/ 0 h 90"/>
                      <a:gd name="T4" fmla="*/ 18 w 18"/>
                      <a:gd name="T5" fmla="*/ 9 h 90"/>
                      <a:gd name="T6" fmla="*/ 18 w 18"/>
                      <a:gd name="T7" fmla="*/ 81 h 90"/>
                      <a:gd name="T8" fmla="*/ 9 w 18"/>
                      <a:gd name="T9" fmla="*/ 90 h 90"/>
                      <a:gd name="T10" fmla="*/ 0 w 18"/>
                      <a:gd name="T11" fmla="*/ 81 h 90"/>
                      <a:gd name="T12" fmla="*/ 0 w 18"/>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8" h="90">
                        <a:moveTo>
                          <a:pt x="0" y="9"/>
                        </a:moveTo>
                        <a:cubicBezTo>
                          <a:pt x="0" y="4"/>
                          <a:pt x="4" y="0"/>
                          <a:pt x="9" y="0"/>
                        </a:cubicBezTo>
                        <a:cubicBezTo>
                          <a:pt x="14" y="0"/>
                          <a:pt x="18" y="4"/>
                          <a:pt x="18" y="9"/>
                        </a:cubicBezTo>
                        <a:cubicBezTo>
                          <a:pt x="18" y="81"/>
                          <a:pt x="18" y="81"/>
                          <a:pt x="18" y="81"/>
                        </a:cubicBezTo>
                        <a:cubicBezTo>
                          <a:pt x="18" y="86"/>
                          <a:pt x="14" y="90"/>
                          <a:pt x="9"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Freeform 245">
                    <a:extLst>
                      <a:ext uri="{FF2B5EF4-FFF2-40B4-BE49-F238E27FC236}">
                        <a16:creationId xmlns:a16="http://schemas.microsoft.com/office/drawing/2014/main" xmlns="" id="{2D57B863-D493-408D-84A7-855041F49C8D}"/>
                      </a:ext>
                    </a:extLst>
                  </p:cNvPr>
                  <p:cNvSpPr>
                    <a:spLocks/>
                  </p:cNvSpPr>
                  <p:nvPr/>
                </p:nvSpPr>
                <p:spPr bwMode="auto">
                  <a:xfrm>
                    <a:off x="4600575" y="5751513"/>
                    <a:ext cx="20637" cy="107950"/>
                  </a:xfrm>
                  <a:custGeom>
                    <a:avLst/>
                    <a:gdLst>
                      <a:gd name="T0" fmla="*/ 0 w 17"/>
                      <a:gd name="T1" fmla="*/ 9 h 90"/>
                      <a:gd name="T2" fmla="*/ 8 w 17"/>
                      <a:gd name="T3" fmla="*/ 0 h 90"/>
                      <a:gd name="T4" fmla="*/ 17 w 17"/>
                      <a:gd name="T5" fmla="*/ 9 h 90"/>
                      <a:gd name="T6" fmla="*/ 17 w 17"/>
                      <a:gd name="T7" fmla="*/ 81 h 90"/>
                      <a:gd name="T8" fmla="*/ 8 w 17"/>
                      <a:gd name="T9" fmla="*/ 90 h 90"/>
                      <a:gd name="T10" fmla="*/ 0 w 17"/>
                      <a:gd name="T11" fmla="*/ 81 h 90"/>
                      <a:gd name="T12" fmla="*/ 0 w 17"/>
                      <a:gd name="T13" fmla="*/ 9 h 90"/>
                    </a:gdLst>
                    <a:ahLst/>
                    <a:cxnLst>
                      <a:cxn ang="0">
                        <a:pos x="T0" y="T1"/>
                      </a:cxn>
                      <a:cxn ang="0">
                        <a:pos x="T2" y="T3"/>
                      </a:cxn>
                      <a:cxn ang="0">
                        <a:pos x="T4" y="T5"/>
                      </a:cxn>
                      <a:cxn ang="0">
                        <a:pos x="T6" y="T7"/>
                      </a:cxn>
                      <a:cxn ang="0">
                        <a:pos x="T8" y="T9"/>
                      </a:cxn>
                      <a:cxn ang="0">
                        <a:pos x="T10" y="T11"/>
                      </a:cxn>
                      <a:cxn ang="0">
                        <a:pos x="T12" y="T13"/>
                      </a:cxn>
                    </a:cxnLst>
                    <a:rect l="0" t="0" r="r" b="b"/>
                    <a:pathLst>
                      <a:path w="17" h="90">
                        <a:moveTo>
                          <a:pt x="0" y="9"/>
                        </a:moveTo>
                        <a:cubicBezTo>
                          <a:pt x="0" y="4"/>
                          <a:pt x="4" y="0"/>
                          <a:pt x="8" y="0"/>
                        </a:cubicBezTo>
                        <a:cubicBezTo>
                          <a:pt x="13" y="0"/>
                          <a:pt x="17" y="4"/>
                          <a:pt x="17" y="9"/>
                        </a:cubicBezTo>
                        <a:cubicBezTo>
                          <a:pt x="17" y="81"/>
                          <a:pt x="17" y="81"/>
                          <a:pt x="17" y="81"/>
                        </a:cubicBezTo>
                        <a:cubicBezTo>
                          <a:pt x="17" y="86"/>
                          <a:pt x="13" y="90"/>
                          <a:pt x="8" y="90"/>
                        </a:cubicBezTo>
                        <a:cubicBezTo>
                          <a:pt x="4" y="90"/>
                          <a:pt x="0" y="86"/>
                          <a:pt x="0" y="81"/>
                        </a:cubicBez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75" name="文本框 74">
                <a:extLst>
                  <a:ext uri="{FF2B5EF4-FFF2-40B4-BE49-F238E27FC236}">
                    <a16:creationId xmlns:a16="http://schemas.microsoft.com/office/drawing/2014/main" xmlns="" id="{59E1192A-8DD6-4BEC-BDF5-42B9CF437D42}"/>
                  </a:ext>
                </a:extLst>
              </p:cNvPr>
              <p:cNvSpPr txBox="1"/>
              <p:nvPr/>
            </p:nvSpPr>
            <p:spPr>
              <a:xfrm>
                <a:off x="2270709" y="4557253"/>
                <a:ext cx="1672044" cy="581057"/>
              </a:xfrm>
              <a:prstGeom prst="rect">
                <a:avLst/>
              </a:prstGeom>
              <a:noFill/>
            </p:spPr>
            <p:txBody>
              <a:bodyPr wrap="square" rtlCol="0">
                <a:spAutoFit/>
              </a:bodyPr>
              <a:lstStyle/>
              <a:p>
                <a:pPr>
                  <a:lnSpc>
                    <a:spcPct val="150000"/>
                  </a:lnSpc>
                </a:pPr>
                <a:r>
                  <a:rPr lang="zh-CN" altLang="en-US" sz="2400" dirty="0">
                    <a:solidFill>
                      <a:schemeClr val="tx1">
                        <a:alpha val="94000"/>
                      </a:schemeClr>
                    </a:solidFill>
                    <a:cs typeface="+mn-ea"/>
                    <a:sym typeface="+mn-lt"/>
                  </a:rPr>
                  <a:t>标题</a:t>
                </a:r>
              </a:p>
            </p:txBody>
          </p:sp>
          <p:sp>
            <p:nvSpPr>
              <p:cNvPr id="76" name="文本框 75">
                <a:extLst>
                  <a:ext uri="{FF2B5EF4-FFF2-40B4-BE49-F238E27FC236}">
                    <a16:creationId xmlns:a16="http://schemas.microsoft.com/office/drawing/2014/main" xmlns="" id="{3FE010D6-B654-48A1-BE64-E2C28E53C6A9}"/>
                  </a:ext>
                </a:extLst>
              </p:cNvPr>
              <p:cNvSpPr txBox="1"/>
              <p:nvPr/>
            </p:nvSpPr>
            <p:spPr>
              <a:xfrm>
                <a:off x="2270708" y="5105956"/>
                <a:ext cx="2466913" cy="336695"/>
              </a:xfrm>
              <a:prstGeom prst="rect">
                <a:avLst/>
              </a:prstGeom>
              <a:noFill/>
            </p:spPr>
            <p:txBody>
              <a:bodyPr wrap="square" rtlCol="0">
                <a:spAutoFit/>
              </a:bodyPr>
              <a:lstStyle/>
              <a:p>
                <a:pPr>
                  <a:lnSpc>
                    <a:spcPct val="150000"/>
                  </a:lnSpc>
                </a:pPr>
                <a:r>
                  <a:rPr lang="zh-CN" altLang="en-US" sz="1200" dirty="0">
                    <a:solidFill>
                      <a:schemeClr val="tx1">
                        <a:alpha val="83000"/>
                      </a:schemeClr>
                    </a:solidFill>
                    <a:cs typeface="+mn-ea"/>
                    <a:sym typeface="+mn-lt"/>
                  </a:rPr>
                  <a:t>点击此处输入你的具体文本</a:t>
                </a:r>
              </a:p>
            </p:txBody>
          </p:sp>
        </p:grpSp>
      </p:grpSp>
    </p:spTree>
    <p:extLst>
      <p:ext uri="{BB962C8B-B14F-4D97-AF65-F5344CB8AC3E}">
        <p14:creationId xmlns:p14="http://schemas.microsoft.com/office/powerpoint/2010/main" val="1915595040"/>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0-#ppt_w/2"/>
                                          </p:val>
                                        </p:tav>
                                        <p:tav tm="100000">
                                          <p:val>
                                            <p:strVal val="#ppt_x"/>
                                          </p:val>
                                        </p:tav>
                                      </p:tavLst>
                                    </p:anim>
                                    <p:anim calcmode="lin" valueType="num">
                                      <p:cBhvr additive="base">
                                        <p:cTn id="8" dur="500" fill="hold"/>
                                        <p:tgtEl>
                                          <p:spTgt spid="8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up)">
                                      <p:cBhvr>
                                        <p:cTn id="12" dur="500"/>
                                        <p:tgtEl>
                                          <p:spTgt spid="31"/>
                                        </p:tgtEl>
                                      </p:cBhvr>
                                    </p:animEffect>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1000"/>
                                        <p:tgtEl>
                                          <p:spTgt spid="36"/>
                                        </p:tgtEl>
                                      </p:cBhvr>
                                    </p:animEffect>
                                    <p:anim calcmode="lin" valueType="num">
                                      <p:cBhvr>
                                        <p:cTn id="17" dur="1000" fill="hold"/>
                                        <p:tgtEl>
                                          <p:spTgt spid="36"/>
                                        </p:tgtEl>
                                        <p:attrNameLst>
                                          <p:attrName>ppt_x</p:attrName>
                                        </p:attrNameLst>
                                      </p:cBhvr>
                                      <p:tavLst>
                                        <p:tav tm="0">
                                          <p:val>
                                            <p:strVal val="#ppt_x"/>
                                          </p:val>
                                        </p:tav>
                                        <p:tav tm="100000">
                                          <p:val>
                                            <p:strVal val="#ppt_x"/>
                                          </p:val>
                                        </p:tav>
                                      </p:tavLst>
                                    </p:anim>
                                    <p:anim calcmode="lin" valueType="num">
                                      <p:cBhvr>
                                        <p:cTn id="18" dur="1000" fill="hold"/>
                                        <p:tgtEl>
                                          <p:spTgt spid="36"/>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xmlns="" id="{9719EFF8-F0DD-4172-8711-7D1392D5E75F}"/>
              </a:ext>
            </a:extLst>
          </p:cNvPr>
          <p:cNvGrpSpPr/>
          <p:nvPr/>
        </p:nvGrpSpPr>
        <p:grpSpPr>
          <a:xfrm>
            <a:off x="873682" y="687924"/>
            <a:ext cx="11668838" cy="6413917"/>
            <a:chOff x="1230994" y="1023075"/>
            <a:chExt cx="11300460" cy="6065521"/>
          </a:xfrm>
        </p:grpSpPr>
        <p:sp>
          <p:nvSpPr>
            <p:cNvPr id="5" name="直角三角形 4">
              <a:extLst>
                <a:ext uri="{FF2B5EF4-FFF2-40B4-BE49-F238E27FC236}">
                  <a16:creationId xmlns:a16="http://schemas.microsoft.com/office/drawing/2014/main" xmlns="" id="{505B3248-D72F-4D4A-A8B8-DC72DD6A0FC9}"/>
                </a:ext>
              </a:extLst>
            </p:cNvPr>
            <p:cNvSpPr/>
            <p:nvPr/>
          </p:nvSpPr>
          <p:spPr>
            <a:xfrm flipH="1">
              <a:off x="5932534" y="1373595"/>
              <a:ext cx="6598920" cy="5715001"/>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a:extLst>
                <a:ext uri="{FF2B5EF4-FFF2-40B4-BE49-F238E27FC236}">
                  <a16:creationId xmlns:a16="http://schemas.microsoft.com/office/drawing/2014/main" xmlns="" id="{DDB6E9C3-9F28-4B9D-BFA4-31E85C4DF607}"/>
                </a:ext>
              </a:extLst>
            </p:cNvPr>
            <p:cNvSpPr/>
            <p:nvPr/>
          </p:nvSpPr>
          <p:spPr>
            <a:xfrm>
              <a:off x="1230994" y="1023075"/>
              <a:ext cx="10408920" cy="5273040"/>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任意多边形: 形状 13">
              <a:extLst>
                <a:ext uri="{FF2B5EF4-FFF2-40B4-BE49-F238E27FC236}">
                  <a16:creationId xmlns:a16="http://schemas.microsoft.com/office/drawing/2014/main" xmlns=""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17" name="图片 16">
            <a:extLst>
              <a:ext uri="{FF2B5EF4-FFF2-40B4-BE49-F238E27FC236}">
                <a16:creationId xmlns:a16="http://schemas.microsoft.com/office/drawing/2014/main" xmlns="" id="{7152190D-982D-4119-95DB-CAE50B2996D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462048" y="934424"/>
            <a:ext cx="4374066" cy="6559710"/>
          </a:xfrm>
          <a:prstGeom prst="rect">
            <a:avLst/>
          </a:prstGeom>
          <a:effectLst>
            <a:outerShdw blurRad="241300" dist="63500" dir="2700000" algn="tl" rotWithShape="0">
              <a:srgbClr val="313C2E">
                <a:alpha val="40000"/>
              </a:srgbClr>
            </a:outerShdw>
          </a:effectLst>
        </p:spPr>
      </p:pic>
      <p:sp>
        <p:nvSpPr>
          <p:cNvPr id="20" name="文本框 19">
            <a:extLst>
              <a:ext uri="{FF2B5EF4-FFF2-40B4-BE49-F238E27FC236}">
                <a16:creationId xmlns:a16="http://schemas.microsoft.com/office/drawing/2014/main" xmlns="" id="{7DD4A5ED-9577-4132-84D7-905365997248}"/>
              </a:ext>
            </a:extLst>
          </p:cNvPr>
          <p:cNvSpPr txBox="1"/>
          <p:nvPr/>
        </p:nvSpPr>
        <p:spPr>
          <a:xfrm>
            <a:off x="1257587" y="934424"/>
            <a:ext cx="1640193" cy="461665"/>
          </a:xfrm>
          <a:prstGeom prst="rect">
            <a:avLst/>
          </a:prstGeom>
          <a:noFill/>
        </p:spPr>
        <p:txBody>
          <a:bodyPr wrap="none" rtlCol="0">
            <a:spAutoFit/>
          </a:bodyPr>
          <a:lstStyle/>
          <a:p>
            <a:r>
              <a:rPr lang="en-US" altLang="zh-CN" sz="2400" dirty="0">
                <a:solidFill>
                  <a:srgbClr val="313C2E">
                    <a:alpha val="93000"/>
                  </a:srgbClr>
                </a:solidFill>
                <a:cs typeface="+mn-ea"/>
                <a:sym typeface="+mn-lt"/>
              </a:rPr>
              <a:t>Education.</a:t>
            </a:r>
          </a:p>
        </p:txBody>
      </p:sp>
      <p:grpSp>
        <p:nvGrpSpPr>
          <p:cNvPr id="2" name="组合 1">
            <a:extLst>
              <a:ext uri="{FF2B5EF4-FFF2-40B4-BE49-F238E27FC236}">
                <a16:creationId xmlns:a16="http://schemas.microsoft.com/office/drawing/2014/main" xmlns="" id="{CDF0B6E5-94D1-4E60-A6C4-555F4846554E}"/>
              </a:ext>
            </a:extLst>
          </p:cNvPr>
          <p:cNvGrpSpPr/>
          <p:nvPr/>
        </p:nvGrpSpPr>
        <p:grpSpPr>
          <a:xfrm>
            <a:off x="6354340" y="2370254"/>
            <a:ext cx="4288353" cy="2404159"/>
            <a:chOff x="6260182" y="2496283"/>
            <a:chExt cx="4288353" cy="2404159"/>
          </a:xfrm>
        </p:grpSpPr>
        <p:sp>
          <p:nvSpPr>
            <p:cNvPr id="21" name="文本框 20">
              <a:extLst>
                <a:ext uri="{FF2B5EF4-FFF2-40B4-BE49-F238E27FC236}">
                  <a16:creationId xmlns:a16="http://schemas.microsoft.com/office/drawing/2014/main" xmlns="" id="{CB2678CF-7D4B-4626-8FC6-C115D9BB3460}"/>
                </a:ext>
              </a:extLst>
            </p:cNvPr>
            <p:cNvSpPr txBox="1"/>
            <p:nvPr/>
          </p:nvSpPr>
          <p:spPr>
            <a:xfrm>
              <a:off x="6260182" y="2496283"/>
              <a:ext cx="4288353" cy="1323439"/>
            </a:xfrm>
            <a:prstGeom prst="rect">
              <a:avLst/>
            </a:prstGeom>
            <a:noFill/>
          </p:spPr>
          <p:txBody>
            <a:bodyPr wrap="none" rtlCol="0">
              <a:spAutoFit/>
            </a:bodyPr>
            <a:lstStyle/>
            <a:p>
              <a:r>
                <a:rPr lang="zh-CN" altLang="en-US" sz="8000" dirty="0">
                  <a:cs typeface="+mn-ea"/>
                  <a:sym typeface="+mn-lt"/>
                </a:rPr>
                <a:t>感谢你的</a:t>
              </a:r>
            </a:p>
          </p:txBody>
        </p:sp>
        <p:sp>
          <p:nvSpPr>
            <p:cNvPr id="22" name="文本框 21">
              <a:extLst>
                <a:ext uri="{FF2B5EF4-FFF2-40B4-BE49-F238E27FC236}">
                  <a16:creationId xmlns:a16="http://schemas.microsoft.com/office/drawing/2014/main" xmlns="" id="{406EB88F-AD96-49B9-8BAA-9FDE1A237DEF}"/>
                </a:ext>
              </a:extLst>
            </p:cNvPr>
            <p:cNvSpPr txBox="1"/>
            <p:nvPr/>
          </p:nvSpPr>
          <p:spPr>
            <a:xfrm>
              <a:off x="6260182" y="3577003"/>
              <a:ext cx="3262432" cy="1323439"/>
            </a:xfrm>
            <a:prstGeom prst="rect">
              <a:avLst/>
            </a:prstGeom>
            <a:noFill/>
          </p:spPr>
          <p:txBody>
            <a:bodyPr wrap="none" rtlCol="0">
              <a:spAutoFit/>
            </a:bodyPr>
            <a:lstStyle/>
            <a:p>
              <a:r>
                <a:rPr lang="zh-CN" altLang="en-US" sz="8000" dirty="0">
                  <a:cs typeface="+mn-ea"/>
                  <a:sym typeface="+mn-lt"/>
                </a:rPr>
                <a:t>聆听！</a:t>
              </a:r>
            </a:p>
          </p:txBody>
        </p:sp>
      </p:grpSp>
      <p:sp>
        <p:nvSpPr>
          <p:cNvPr id="23" name="文本框 22">
            <a:extLst>
              <a:ext uri="{FF2B5EF4-FFF2-40B4-BE49-F238E27FC236}">
                <a16:creationId xmlns:a16="http://schemas.microsoft.com/office/drawing/2014/main" xmlns="" id="{E9629565-392D-4CE9-A417-E71FDB92B72B}"/>
              </a:ext>
            </a:extLst>
          </p:cNvPr>
          <p:cNvSpPr txBox="1"/>
          <p:nvPr/>
        </p:nvSpPr>
        <p:spPr>
          <a:xfrm>
            <a:off x="6463733" y="1997123"/>
            <a:ext cx="970137" cy="338554"/>
          </a:xfrm>
          <a:prstGeom prst="rect">
            <a:avLst/>
          </a:prstGeom>
          <a:noFill/>
        </p:spPr>
        <p:txBody>
          <a:bodyPr wrap="none" rtlCol="0">
            <a:spAutoFit/>
          </a:bodyPr>
          <a:lstStyle/>
          <a:p>
            <a:r>
              <a:rPr lang="en-US" altLang="zh-CN" sz="1600" dirty="0">
                <a:cs typeface="+mn-ea"/>
                <a:sym typeface="+mn-lt"/>
              </a:rPr>
              <a:t>GREEN </a:t>
            </a:r>
            <a:endParaRPr lang="zh-CN" altLang="en-US" sz="1600" dirty="0">
              <a:cs typeface="+mn-ea"/>
              <a:sym typeface="+mn-lt"/>
            </a:endParaRPr>
          </a:p>
        </p:txBody>
      </p:sp>
      <p:cxnSp>
        <p:nvCxnSpPr>
          <p:cNvPr id="25" name="直接连接符 24">
            <a:extLst>
              <a:ext uri="{FF2B5EF4-FFF2-40B4-BE49-F238E27FC236}">
                <a16:creationId xmlns:a16="http://schemas.microsoft.com/office/drawing/2014/main" xmlns="" id="{6C17897F-E6CE-4243-9A61-C1C8B4563BBA}"/>
              </a:ext>
            </a:extLst>
          </p:cNvPr>
          <p:cNvCxnSpPr>
            <a:cxnSpLocks/>
          </p:cNvCxnSpPr>
          <p:nvPr/>
        </p:nvCxnSpPr>
        <p:spPr>
          <a:xfrm>
            <a:off x="6618241" y="4663905"/>
            <a:ext cx="753113" cy="0"/>
          </a:xfrm>
          <a:prstGeom prst="line">
            <a:avLst/>
          </a:prstGeom>
          <a:ln>
            <a:solidFill>
              <a:srgbClr val="313C2E">
                <a:alpha val="61000"/>
              </a:srgb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xmlns="" id="{AB985CCE-6835-4CC1-9197-942023F486E0}"/>
              </a:ext>
            </a:extLst>
          </p:cNvPr>
          <p:cNvSpPr txBox="1"/>
          <p:nvPr/>
        </p:nvSpPr>
        <p:spPr>
          <a:xfrm>
            <a:off x="6579150" y="4788062"/>
            <a:ext cx="2608406" cy="369332"/>
          </a:xfrm>
          <a:prstGeom prst="rect">
            <a:avLst/>
          </a:prstGeom>
          <a:noFill/>
        </p:spPr>
        <p:txBody>
          <a:bodyPr wrap="none" rtlCol="0">
            <a:spAutoFit/>
          </a:bodyPr>
          <a:lstStyle/>
          <a:p>
            <a:r>
              <a:rPr lang="en-US" altLang="zh-CN" dirty="0">
                <a:solidFill>
                  <a:schemeClr val="tx1">
                    <a:alpha val="66000"/>
                  </a:schemeClr>
                </a:solidFill>
                <a:cs typeface="+mn-ea"/>
                <a:sym typeface="+mn-lt"/>
              </a:rPr>
              <a:t>Education courseware -</a:t>
            </a:r>
            <a:endParaRPr lang="zh-CN" altLang="en-US" dirty="0">
              <a:solidFill>
                <a:schemeClr val="tx1">
                  <a:alpha val="66000"/>
                </a:schemeClr>
              </a:solidFill>
              <a:cs typeface="+mn-ea"/>
              <a:sym typeface="+mn-lt"/>
            </a:endParaRPr>
          </a:p>
        </p:txBody>
      </p:sp>
      <p:grpSp>
        <p:nvGrpSpPr>
          <p:cNvPr id="32" name="组合 31">
            <a:extLst>
              <a:ext uri="{FF2B5EF4-FFF2-40B4-BE49-F238E27FC236}">
                <a16:creationId xmlns:a16="http://schemas.microsoft.com/office/drawing/2014/main" xmlns="" id="{172F4DD2-0EE4-4F38-98DC-4BB35F3AFA7C}"/>
              </a:ext>
            </a:extLst>
          </p:cNvPr>
          <p:cNvGrpSpPr/>
          <p:nvPr/>
        </p:nvGrpSpPr>
        <p:grpSpPr>
          <a:xfrm>
            <a:off x="6808415" y="983009"/>
            <a:ext cx="4162479" cy="369332"/>
            <a:chOff x="7059449" y="983009"/>
            <a:chExt cx="4162479" cy="369332"/>
          </a:xfrm>
        </p:grpSpPr>
        <p:sp>
          <p:nvSpPr>
            <p:cNvPr id="28" name="文本框 27">
              <a:extLst>
                <a:ext uri="{FF2B5EF4-FFF2-40B4-BE49-F238E27FC236}">
                  <a16:creationId xmlns:a16="http://schemas.microsoft.com/office/drawing/2014/main" xmlns="" id="{2CF6E53E-0954-44D9-80C1-B03A8471B2C0}"/>
                </a:ext>
              </a:extLst>
            </p:cNvPr>
            <p:cNvSpPr txBox="1"/>
            <p:nvPr/>
          </p:nvSpPr>
          <p:spPr>
            <a:xfrm>
              <a:off x="7059449"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授课人：</a:t>
              </a:r>
            </a:p>
          </p:txBody>
        </p:sp>
        <p:sp>
          <p:nvSpPr>
            <p:cNvPr id="29" name="文本框 28">
              <a:extLst>
                <a:ext uri="{FF2B5EF4-FFF2-40B4-BE49-F238E27FC236}">
                  <a16:creationId xmlns:a16="http://schemas.microsoft.com/office/drawing/2014/main" xmlns="" id="{C89F4AE5-6CD5-40A0-9F77-CD06E06A1DFE}"/>
                </a:ext>
              </a:extLst>
            </p:cNvPr>
            <p:cNvSpPr txBox="1"/>
            <p:nvPr/>
          </p:nvSpPr>
          <p:spPr>
            <a:xfrm>
              <a:off x="8686878"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小清新</a:t>
              </a:r>
            </a:p>
          </p:txBody>
        </p:sp>
        <p:sp>
          <p:nvSpPr>
            <p:cNvPr id="30" name="文本框 29">
              <a:extLst>
                <a:ext uri="{FF2B5EF4-FFF2-40B4-BE49-F238E27FC236}">
                  <a16:creationId xmlns:a16="http://schemas.microsoft.com/office/drawing/2014/main" xmlns="" id="{E228C80C-6632-42D5-9F38-1C6FA9635695}"/>
                </a:ext>
              </a:extLst>
            </p:cNvPr>
            <p:cNvSpPr txBox="1"/>
            <p:nvPr/>
          </p:nvSpPr>
          <p:spPr>
            <a:xfrm>
              <a:off x="10314307"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时间</a:t>
              </a:r>
            </a:p>
          </p:txBody>
        </p:sp>
      </p:grpSp>
      <p:sp>
        <p:nvSpPr>
          <p:cNvPr id="31" name="椭圆 30">
            <a:extLst>
              <a:ext uri="{FF2B5EF4-FFF2-40B4-BE49-F238E27FC236}">
                <a16:creationId xmlns:a16="http://schemas.microsoft.com/office/drawing/2014/main" xmlns="" id="{9017A8FD-B33B-4CBA-BBA3-DE6BFC7A3519}"/>
              </a:ext>
            </a:extLst>
          </p:cNvPr>
          <p:cNvSpPr/>
          <p:nvPr/>
        </p:nvSpPr>
        <p:spPr>
          <a:xfrm>
            <a:off x="10912583" y="1017533"/>
            <a:ext cx="295445" cy="295445"/>
          </a:xfrm>
          <a:prstGeom prst="ellipse">
            <a:avLst/>
          </a:prstGeom>
          <a:solidFill>
            <a:srgbClr val="313C2E">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extLst>
      <p:ext uri="{BB962C8B-B14F-4D97-AF65-F5344CB8AC3E}">
        <p14:creationId xmlns:p14="http://schemas.microsoft.com/office/powerpoint/2010/main" val="11392110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4989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9221A4BD-FDDA-4941-AC20-52C6FEBEE85E}"/>
              </a:ext>
            </a:extLst>
          </p:cNvPr>
          <p:cNvSpPr txBox="1"/>
          <p:nvPr/>
        </p:nvSpPr>
        <p:spPr>
          <a:xfrm>
            <a:off x="-97258" y="-542348"/>
            <a:ext cx="11248592" cy="3154710"/>
          </a:xfrm>
          <a:prstGeom prst="rect">
            <a:avLst/>
          </a:prstGeom>
          <a:noFill/>
        </p:spPr>
        <p:txBody>
          <a:bodyPr wrap="none" rtlCol="0">
            <a:spAutoFit/>
          </a:bodyPr>
          <a:lstStyle/>
          <a:p>
            <a:r>
              <a:rPr lang="en-US" altLang="zh-CN" sz="19900" dirty="0">
                <a:solidFill>
                  <a:srgbClr val="313C2E">
                    <a:alpha val="5000"/>
                  </a:srgbClr>
                </a:solidFill>
                <a:cs typeface="+mn-ea"/>
                <a:sym typeface="+mn-lt"/>
              </a:rPr>
              <a:t>education</a:t>
            </a:r>
            <a:endParaRPr lang="zh-CN" altLang="en-US" sz="19900" dirty="0">
              <a:solidFill>
                <a:srgbClr val="313C2E">
                  <a:alpha val="5000"/>
                </a:srgbClr>
              </a:solidFill>
              <a:cs typeface="+mn-ea"/>
              <a:sym typeface="+mn-lt"/>
            </a:endParaRPr>
          </a:p>
        </p:txBody>
      </p:sp>
      <p:grpSp>
        <p:nvGrpSpPr>
          <p:cNvPr id="19" name="组合 18">
            <a:extLst>
              <a:ext uri="{FF2B5EF4-FFF2-40B4-BE49-F238E27FC236}">
                <a16:creationId xmlns:a16="http://schemas.microsoft.com/office/drawing/2014/main" xmlns="" id="{9719EFF8-F0DD-4172-8711-7D1392D5E75F}"/>
              </a:ext>
            </a:extLst>
          </p:cNvPr>
          <p:cNvGrpSpPr/>
          <p:nvPr/>
        </p:nvGrpSpPr>
        <p:grpSpPr>
          <a:xfrm>
            <a:off x="772082" y="1303677"/>
            <a:ext cx="11708900" cy="5728611"/>
            <a:chOff x="1230994" y="1023075"/>
            <a:chExt cx="11339258" cy="6940600"/>
          </a:xfrm>
        </p:grpSpPr>
        <p:sp>
          <p:nvSpPr>
            <p:cNvPr id="5" name="直角三角形 4">
              <a:extLst>
                <a:ext uri="{FF2B5EF4-FFF2-40B4-BE49-F238E27FC236}">
                  <a16:creationId xmlns:a16="http://schemas.microsoft.com/office/drawing/2014/main" xmlns="" id="{505B3248-D72F-4D4A-A8B8-DC72DD6A0FC9}"/>
                </a:ext>
              </a:extLst>
            </p:cNvPr>
            <p:cNvSpPr/>
            <p:nvPr/>
          </p:nvSpPr>
          <p:spPr>
            <a:xfrm flipH="1">
              <a:off x="4960907" y="1373595"/>
              <a:ext cx="7609345" cy="659008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a:extLst>
                <a:ext uri="{FF2B5EF4-FFF2-40B4-BE49-F238E27FC236}">
                  <a16:creationId xmlns:a16="http://schemas.microsoft.com/office/drawing/2014/main" xmlns="" id="{DDB6E9C3-9F28-4B9D-BFA4-31E85C4DF607}"/>
                </a:ext>
              </a:extLst>
            </p:cNvPr>
            <p:cNvSpPr/>
            <p:nvPr/>
          </p:nvSpPr>
          <p:spPr>
            <a:xfrm>
              <a:off x="1230994" y="1023075"/>
              <a:ext cx="10408919" cy="5273039"/>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任意多边形: 形状 13">
              <a:extLst>
                <a:ext uri="{FF2B5EF4-FFF2-40B4-BE49-F238E27FC236}">
                  <a16:creationId xmlns:a16="http://schemas.microsoft.com/office/drawing/2014/main" xmlns="" id="{1B7A1EA6-6A41-40B0-AB98-06B9B60F4B8E}"/>
                </a:ext>
              </a:extLst>
            </p:cNvPr>
            <p:cNvSpPr/>
            <p:nvPr/>
          </p:nvSpPr>
          <p:spPr>
            <a:xfrm flipH="1">
              <a:off x="3327144" y="1023075"/>
              <a:ext cx="8312770" cy="5273040"/>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0" name="文本框 19">
            <a:extLst>
              <a:ext uri="{FF2B5EF4-FFF2-40B4-BE49-F238E27FC236}">
                <a16:creationId xmlns:a16="http://schemas.microsoft.com/office/drawing/2014/main" xmlns="" id="{7DD4A5ED-9577-4132-84D7-905365997248}"/>
              </a:ext>
            </a:extLst>
          </p:cNvPr>
          <p:cNvSpPr txBox="1"/>
          <p:nvPr/>
        </p:nvSpPr>
        <p:spPr>
          <a:xfrm>
            <a:off x="1005179" y="1366611"/>
            <a:ext cx="1640193" cy="461665"/>
          </a:xfrm>
          <a:prstGeom prst="rect">
            <a:avLst/>
          </a:prstGeom>
          <a:noFill/>
        </p:spPr>
        <p:txBody>
          <a:bodyPr wrap="none" rtlCol="0">
            <a:spAutoFit/>
          </a:bodyPr>
          <a:lstStyle/>
          <a:p>
            <a:r>
              <a:rPr lang="en-US" altLang="zh-CN" sz="2400" dirty="0">
                <a:solidFill>
                  <a:srgbClr val="313C2E">
                    <a:alpha val="93000"/>
                  </a:srgbClr>
                </a:solidFill>
                <a:cs typeface="+mn-ea"/>
                <a:sym typeface="+mn-lt"/>
              </a:rPr>
              <a:t>Education.</a:t>
            </a:r>
          </a:p>
        </p:txBody>
      </p:sp>
      <p:grpSp>
        <p:nvGrpSpPr>
          <p:cNvPr id="32" name="组合 31">
            <a:extLst>
              <a:ext uri="{FF2B5EF4-FFF2-40B4-BE49-F238E27FC236}">
                <a16:creationId xmlns:a16="http://schemas.microsoft.com/office/drawing/2014/main" xmlns="" id="{172F4DD2-0EE4-4F38-98DC-4BB35F3AFA7C}"/>
              </a:ext>
            </a:extLst>
          </p:cNvPr>
          <p:cNvGrpSpPr/>
          <p:nvPr/>
        </p:nvGrpSpPr>
        <p:grpSpPr>
          <a:xfrm>
            <a:off x="7199597" y="1511349"/>
            <a:ext cx="4162479" cy="369332"/>
            <a:chOff x="7059449" y="983009"/>
            <a:chExt cx="4162479" cy="369332"/>
          </a:xfrm>
        </p:grpSpPr>
        <p:sp>
          <p:nvSpPr>
            <p:cNvPr id="28" name="文本框 27">
              <a:extLst>
                <a:ext uri="{FF2B5EF4-FFF2-40B4-BE49-F238E27FC236}">
                  <a16:creationId xmlns:a16="http://schemas.microsoft.com/office/drawing/2014/main" xmlns="" id="{2CF6E53E-0954-44D9-80C1-B03A8471B2C0}"/>
                </a:ext>
              </a:extLst>
            </p:cNvPr>
            <p:cNvSpPr txBox="1"/>
            <p:nvPr/>
          </p:nvSpPr>
          <p:spPr>
            <a:xfrm>
              <a:off x="7059449"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授课人：</a:t>
              </a:r>
            </a:p>
          </p:txBody>
        </p:sp>
        <p:sp>
          <p:nvSpPr>
            <p:cNvPr id="29" name="文本框 28">
              <a:extLst>
                <a:ext uri="{FF2B5EF4-FFF2-40B4-BE49-F238E27FC236}">
                  <a16:creationId xmlns:a16="http://schemas.microsoft.com/office/drawing/2014/main" xmlns="" id="{C89F4AE5-6CD5-40A0-9F77-CD06E06A1DFE}"/>
                </a:ext>
              </a:extLst>
            </p:cNvPr>
            <p:cNvSpPr txBox="1"/>
            <p:nvPr/>
          </p:nvSpPr>
          <p:spPr>
            <a:xfrm>
              <a:off x="8686878"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小清新</a:t>
              </a:r>
            </a:p>
          </p:txBody>
        </p:sp>
        <p:sp>
          <p:nvSpPr>
            <p:cNvPr id="30" name="文本框 29">
              <a:extLst>
                <a:ext uri="{FF2B5EF4-FFF2-40B4-BE49-F238E27FC236}">
                  <a16:creationId xmlns:a16="http://schemas.microsoft.com/office/drawing/2014/main" xmlns="" id="{E228C80C-6632-42D5-9F38-1C6FA9635695}"/>
                </a:ext>
              </a:extLst>
            </p:cNvPr>
            <p:cNvSpPr txBox="1"/>
            <p:nvPr/>
          </p:nvSpPr>
          <p:spPr>
            <a:xfrm>
              <a:off x="10314307"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时间</a:t>
              </a:r>
            </a:p>
          </p:txBody>
        </p:sp>
      </p:grpSp>
      <p:sp>
        <p:nvSpPr>
          <p:cNvPr id="38" name="任意多边形: 形状 37">
            <a:extLst>
              <a:ext uri="{FF2B5EF4-FFF2-40B4-BE49-F238E27FC236}">
                <a16:creationId xmlns:a16="http://schemas.microsoft.com/office/drawing/2014/main" xmlns="" id="{B60B2271-7BC4-4A35-8638-8E55A6A3F67D}"/>
              </a:ext>
            </a:extLst>
          </p:cNvPr>
          <p:cNvSpPr/>
          <p:nvPr/>
        </p:nvSpPr>
        <p:spPr>
          <a:xfrm flipH="1">
            <a:off x="2917754" y="1303677"/>
            <a:ext cx="8583753" cy="4352245"/>
          </a:xfrm>
          <a:custGeom>
            <a:avLst/>
            <a:gdLst/>
            <a:ahLst/>
            <a:cxnLst/>
            <a:rect l="l" t="t" r="r" b="b"/>
            <a:pathLst>
              <a:path w="8583753" h="4352245">
                <a:moveTo>
                  <a:pt x="2296671" y="0"/>
                </a:moveTo>
                <a:lnTo>
                  <a:pt x="0" y="0"/>
                </a:lnTo>
                <a:lnTo>
                  <a:pt x="0" y="926600"/>
                </a:lnTo>
                <a:lnTo>
                  <a:pt x="2674182" y="2777808"/>
                </a:lnTo>
                <a:lnTo>
                  <a:pt x="2674594" y="2777028"/>
                </a:lnTo>
                <a:cubicBezTo>
                  <a:pt x="2690668" y="2746248"/>
                  <a:pt x="2698705" y="2729489"/>
                  <a:pt x="2698705" y="2726753"/>
                </a:cubicBezTo>
                <a:cubicBezTo>
                  <a:pt x="2669520" y="2257368"/>
                  <a:pt x="2626960" y="1809871"/>
                  <a:pt x="2571023" y="1384262"/>
                </a:cubicBezTo>
                <a:cubicBezTo>
                  <a:pt x="2738834" y="1158081"/>
                  <a:pt x="2837332" y="1007294"/>
                  <a:pt x="2866516" y="931901"/>
                </a:cubicBezTo>
                <a:cubicBezTo>
                  <a:pt x="3082969" y="1121600"/>
                  <a:pt x="3191195" y="1555721"/>
                  <a:pt x="3191195" y="2234263"/>
                </a:cubicBezTo>
                <a:cubicBezTo>
                  <a:pt x="3135258" y="2582046"/>
                  <a:pt x="3107289" y="2787555"/>
                  <a:pt x="3107289" y="2850788"/>
                </a:cubicBezTo>
                <a:cubicBezTo>
                  <a:pt x="3163227" y="2991847"/>
                  <a:pt x="3191195" y="3080617"/>
                  <a:pt x="3191195" y="3117097"/>
                </a:cubicBezTo>
                <a:lnTo>
                  <a:pt x="3191195" y="3135711"/>
                </a:lnTo>
                <a:lnTo>
                  <a:pt x="4948552" y="4352245"/>
                </a:lnTo>
                <a:lnTo>
                  <a:pt x="8583753" y="4352245"/>
                </a:lnTo>
                <a:lnTo>
                  <a:pt x="5044028" y="1901863"/>
                </a:lnTo>
                <a:lnTo>
                  <a:pt x="5039145" y="2016006"/>
                </a:lnTo>
                <a:cubicBezTo>
                  <a:pt x="5015205" y="2489230"/>
                  <a:pt x="4974506" y="2749250"/>
                  <a:pt x="4917049" y="2796067"/>
                </a:cubicBezTo>
                <a:cubicBezTo>
                  <a:pt x="4917049" y="3228972"/>
                  <a:pt x="4818551" y="3445424"/>
                  <a:pt x="4621555" y="3445424"/>
                </a:cubicBezTo>
                <a:lnTo>
                  <a:pt x="4596018" y="3445424"/>
                </a:lnTo>
                <a:lnTo>
                  <a:pt x="4435503" y="3423536"/>
                </a:lnTo>
                <a:cubicBezTo>
                  <a:pt x="4282284" y="3423536"/>
                  <a:pt x="4086504" y="3041704"/>
                  <a:pt x="3848163" y="2278040"/>
                </a:cubicBezTo>
                <a:cubicBezTo>
                  <a:pt x="3848163" y="2197783"/>
                  <a:pt x="3874915" y="2053076"/>
                  <a:pt x="3928420" y="1843919"/>
                </a:cubicBezTo>
                <a:cubicBezTo>
                  <a:pt x="3980101" y="1629595"/>
                  <a:pt x="4047933" y="1461822"/>
                  <a:pt x="4131915" y="1340599"/>
                </a:cubicBezTo>
                <a:lnTo>
                  <a:pt x="4167425" y="1295033"/>
                </a:lnTo>
                <a:lnTo>
                  <a:pt x="2296671" y="0"/>
                </a:lnTo>
                <a:close/>
              </a:path>
            </a:pathLst>
          </a:custGeom>
          <a:solidFill>
            <a:srgbClr val="313C2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nvGrpSpPr>
          <p:cNvPr id="8" name="组合 7">
            <a:extLst>
              <a:ext uri="{FF2B5EF4-FFF2-40B4-BE49-F238E27FC236}">
                <a16:creationId xmlns:a16="http://schemas.microsoft.com/office/drawing/2014/main" xmlns="" id="{F84E19C4-7326-4F46-B4EF-38DCB2629DD7}"/>
              </a:ext>
            </a:extLst>
          </p:cNvPr>
          <p:cNvGrpSpPr/>
          <p:nvPr/>
        </p:nvGrpSpPr>
        <p:grpSpPr>
          <a:xfrm>
            <a:off x="6453128" y="2235578"/>
            <a:ext cx="2521134" cy="2542708"/>
            <a:chOff x="6440428" y="2327990"/>
            <a:chExt cx="2521134" cy="2542708"/>
          </a:xfrm>
        </p:grpSpPr>
        <p:sp>
          <p:nvSpPr>
            <p:cNvPr id="41" name="任意多边形: 形状 40">
              <a:extLst>
                <a:ext uri="{FF2B5EF4-FFF2-40B4-BE49-F238E27FC236}">
                  <a16:creationId xmlns:a16="http://schemas.microsoft.com/office/drawing/2014/main" xmlns="" id="{631DDE71-3AEC-45EE-8E41-A67B0EAC1F31}"/>
                </a:ext>
              </a:extLst>
            </p:cNvPr>
            <p:cNvSpPr/>
            <p:nvPr/>
          </p:nvSpPr>
          <p:spPr>
            <a:xfrm flipH="1">
              <a:off x="8297612" y="2327990"/>
              <a:ext cx="620172" cy="2203810"/>
            </a:xfrm>
            <a:custGeom>
              <a:avLst/>
              <a:gdLst/>
              <a:ahLst/>
              <a:cxnLst/>
              <a:rect l="l" t="t" r="r" b="b"/>
              <a:pathLst>
                <a:path w="620172" h="2203810">
                  <a:moveTo>
                    <a:pt x="295493" y="0"/>
                  </a:moveTo>
                  <a:cubicBezTo>
                    <a:pt x="266309" y="75393"/>
                    <a:pt x="167811" y="226180"/>
                    <a:pt x="0" y="452361"/>
                  </a:cubicBezTo>
                  <a:cubicBezTo>
                    <a:pt x="55937" y="877970"/>
                    <a:pt x="98497" y="1325467"/>
                    <a:pt x="127682" y="1794852"/>
                  </a:cubicBezTo>
                  <a:cubicBezTo>
                    <a:pt x="127682" y="1797588"/>
                    <a:pt x="119645" y="1814347"/>
                    <a:pt x="103571" y="1845127"/>
                  </a:cubicBezTo>
                  <a:lnTo>
                    <a:pt x="103159" y="1845907"/>
                  </a:lnTo>
                  <a:lnTo>
                    <a:pt x="620172" y="2203810"/>
                  </a:lnTo>
                  <a:lnTo>
                    <a:pt x="620172" y="2185196"/>
                  </a:lnTo>
                  <a:cubicBezTo>
                    <a:pt x="620172" y="2148716"/>
                    <a:pt x="592204" y="2059946"/>
                    <a:pt x="536266" y="1918887"/>
                  </a:cubicBezTo>
                  <a:cubicBezTo>
                    <a:pt x="536266" y="1855654"/>
                    <a:pt x="564235" y="1650145"/>
                    <a:pt x="620172" y="1302362"/>
                  </a:cubicBezTo>
                  <a:cubicBezTo>
                    <a:pt x="620172" y="623820"/>
                    <a:pt x="511946" y="189699"/>
                    <a:pt x="295493"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0" name="任意多边形: 形状 39">
              <a:extLst>
                <a:ext uri="{FF2B5EF4-FFF2-40B4-BE49-F238E27FC236}">
                  <a16:creationId xmlns:a16="http://schemas.microsoft.com/office/drawing/2014/main" xmlns="" id="{DB3FFE81-32D8-4F30-9A32-4E04E6F9C740}"/>
                </a:ext>
              </a:extLst>
            </p:cNvPr>
            <p:cNvSpPr/>
            <p:nvPr/>
          </p:nvSpPr>
          <p:spPr>
            <a:xfrm flipH="1">
              <a:off x="6444779" y="2691122"/>
              <a:ext cx="1195865" cy="2150391"/>
            </a:xfrm>
            <a:custGeom>
              <a:avLst/>
              <a:gdLst/>
              <a:ahLst/>
              <a:cxnLst/>
              <a:rect l="l" t="t" r="r" b="b"/>
              <a:pathLst>
                <a:path w="1195865" h="2150391">
                  <a:moveTo>
                    <a:pt x="319262" y="0"/>
                  </a:moveTo>
                  <a:lnTo>
                    <a:pt x="283752" y="45566"/>
                  </a:lnTo>
                  <a:cubicBezTo>
                    <a:pt x="199770" y="166789"/>
                    <a:pt x="131938" y="334562"/>
                    <a:pt x="80257" y="548886"/>
                  </a:cubicBezTo>
                  <a:cubicBezTo>
                    <a:pt x="26752" y="758043"/>
                    <a:pt x="0" y="902750"/>
                    <a:pt x="0" y="983007"/>
                  </a:cubicBezTo>
                  <a:cubicBezTo>
                    <a:pt x="238341" y="1746671"/>
                    <a:pt x="434121" y="2128503"/>
                    <a:pt x="587340" y="2128503"/>
                  </a:cubicBezTo>
                  <a:lnTo>
                    <a:pt x="747855" y="2150391"/>
                  </a:lnTo>
                  <a:lnTo>
                    <a:pt x="773392" y="2150391"/>
                  </a:lnTo>
                  <a:cubicBezTo>
                    <a:pt x="970388" y="2150391"/>
                    <a:pt x="1068886" y="1933939"/>
                    <a:pt x="1068886" y="1501034"/>
                  </a:cubicBezTo>
                  <a:cubicBezTo>
                    <a:pt x="1126343" y="1454217"/>
                    <a:pt x="1167042" y="1194197"/>
                    <a:pt x="1190982" y="720973"/>
                  </a:cubicBezTo>
                  <a:lnTo>
                    <a:pt x="1195865" y="606830"/>
                  </a:lnTo>
                  <a:lnTo>
                    <a:pt x="924679" y="419101"/>
                  </a:lnTo>
                  <a:lnTo>
                    <a:pt x="928663" y="426904"/>
                  </a:lnTo>
                  <a:cubicBezTo>
                    <a:pt x="972896" y="529506"/>
                    <a:pt x="1001396" y="649208"/>
                    <a:pt x="1014165" y="786011"/>
                  </a:cubicBezTo>
                  <a:cubicBezTo>
                    <a:pt x="1014165" y="1549675"/>
                    <a:pt x="898642" y="1931507"/>
                    <a:pt x="667598" y="1931507"/>
                  </a:cubicBezTo>
                  <a:cubicBezTo>
                    <a:pt x="531403" y="1931507"/>
                    <a:pt x="387912" y="1780719"/>
                    <a:pt x="237125" y="1479145"/>
                  </a:cubicBezTo>
                  <a:cubicBezTo>
                    <a:pt x="220100" y="1299174"/>
                    <a:pt x="184836" y="1169059"/>
                    <a:pt x="131330" y="1088801"/>
                  </a:cubicBezTo>
                  <a:lnTo>
                    <a:pt x="160515" y="983007"/>
                  </a:lnTo>
                  <a:lnTo>
                    <a:pt x="160515" y="957471"/>
                  </a:lnTo>
                  <a:cubicBezTo>
                    <a:pt x="160515" y="891805"/>
                    <a:pt x="150787" y="820060"/>
                    <a:pt x="131330" y="742234"/>
                  </a:cubicBezTo>
                  <a:cubicBezTo>
                    <a:pt x="131330" y="565607"/>
                    <a:pt x="206743" y="366634"/>
                    <a:pt x="357568" y="145318"/>
                  </a:cubicBezTo>
                  <a:lnTo>
                    <a:pt x="414642" y="66027"/>
                  </a:lnTo>
                  <a:lnTo>
                    <a:pt x="319262" y="0"/>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7" name="任意多边形: 形状 36">
              <a:extLst>
                <a:ext uri="{FF2B5EF4-FFF2-40B4-BE49-F238E27FC236}">
                  <a16:creationId xmlns:a16="http://schemas.microsoft.com/office/drawing/2014/main" xmlns="" id="{77587B0E-224D-4FB3-B615-7B8EE1E62AD8}"/>
                </a:ext>
              </a:extLst>
            </p:cNvPr>
            <p:cNvSpPr/>
            <p:nvPr/>
          </p:nvSpPr>
          <p:spPr>
            <a:xfrm flipH="1">
              <a:off x="6440428" y="2481209"/>
              <a:ext cx="880954" cy="816743"/>
            </a:xfrm>
            <a:custGeom>
              <a:avLst/>
              <a:gdLst/>
              <a:ahLst/>
              <a:cxnLst/>
              <a:rect l="l" t="t" r="r" b="b"/>
              <a:pathLst>
                <a:path w="880954" h="816743">
                  <a:moveTo>
                    <a:pt x="534387" y="0"/>
                  </a:moveTo>
                  <a:cubicBezTo>
                    <a:pt x="480882" y="4864"/>
                    <a:pt x="418865" y="41344"/>
                    <a:pt x="348336" y="109442"/>
                  </a:cubicBezTo>
                  <a:cubicBezTo>
                    <a:pt x="248621" y="94850"/>
                    <a:pt x="176876" y="87554"/>
                    <a:pt x="133099" y="87554"/>
                  </a:cubicBezTo>
                  <a:cubicBezTo>
                    <a:pt x="91754" y="113699"/>
                    <a:pt x="52994" y="147291"/>
                    <a:pt x="16817" y="188332"/>
                  </a:cubicBezTo>
                  <a:lnTo>
                    <a:pt x="0" y="209913"/>
                  </a:lnTo>
                  <a:lnTo>
                    <a:pt x="95380" y="275940"/>
                  </a:lnTo>
                  <a:lnTo>
                    <a:pt x="107563" y="259013"/>
                  </a:lnTo>
                  <a:lnTo>
                    <a:pt x="319151" y="259013"/>
                  </a:lnTo>
                  <a:cubicBezTo>
                    <a:pt x="479666" y="293062"/>
                    <a:pt x="559924" y="386696"/>
                    <a:pt x="559924" y="539915"/>
                  </a:cubicBezTo>
                  <a:lnTo>
                    <a:pt x="605417" y="629014"/>
                  </a:lnTo>
                  <a:lnTo>
                    <a:pt x="876603" y="816743"/>
                  </a:lnTo>
                  <a:lnTo>
                    <a:pt x="880954" y="715022"/>
                  </a:lnTo>
                  <a:cubicBezTo>
                    <a:pt x="880954" y="323462"/>
                    <a:pt x="765432" y="85121"/>
                    <a:pt x="534387"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5" name="任意多边形: 形状 34">
              <a:extLst>
                <a:ext uri="{FF2B5EF4-FFF2-40B4-BE49-F238E27FC236}">
                  <a16:creationId xmlns:a16="http://schemas.microsoft.com/office/drawing/2014/main" xmlns="" id="{6C79D637-0F37-4B93-9360-CA4CA670806B}"/>
                </a:ext>
              </a:extLst>
            </p:cNvPr>
            <p:cNvSpPr/>
            <p:nvPr/>
          </p:nvSpPr>
          <p:spPr>
            <a:xfrm flipH="1">
              <a:off x="8297612" y="4173897"/>
              <a:ext cx="663950" cy="696801"/>
            </a:xfrm>
            <a:custGeom>
              <a:avLst/>
              <a:gdLst/>
              <a:ahLst/>
              <a:cxnLst/>
              <a:rect l="l" t="t" r="r" b="b"/>
              <a:pathLst>
                <a:path w="663950" h="696801">
                  <a:moveTo>
                    <a:pt x="146937" y="0"/>
                  </a:moveTo>
                  <a:lnTo>
                    <a:pt x="128595" y="34675"/>
                  </a:lnTo>
                  <a:cubicBezTo>
                    <a:pt x="100018" y="88180"/>
                    <a:pt x="57154" y="166614"/>
                    <a:pt x="0" y="269976"/>
                  </a:cubicBezTo>
                  <a:lnTo>
                    <a:pt x="0" y="401307"/>
                  </a:lnTo>
                  <a:cubicBezTo>
                    <a:pt x="0" y="535069"/>
                    <a:pt x="154436" y="633568"/>
                    <a:pt x="463306" y="696801"/>
                  </a:cubicBezTo>
                  <a:cubicBezTo>
                    <a:pt x="597069" y="648160"/>
                    <a:pt x="663950" y="547230"/>
                    <a:pt x="663950" y="394011"/>
                  </a:cubicBezTo>
                  <a:lnTo>
                    <a:pt x="663950" y="357903"/>
                  </a:lnTo>
                  <a:lnTo>
                    <a:pt x="146937" y="0"/>
                  </a:ln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grpSp>
        <p:nvGrpSpPr>
          <p:cNvPr id="11" name="组合 10">
            <a:extLst>
              <a:ext uri="{FF2B5EF4-FFF2-40B4-BE49-F238E27FC236}">
                <a16:creationId xmlns:a16="http://schemas.microsoft.com/office/drawing/2014/main" xmlns="" id="{45880374-23B5-48CB-89D9-5A67718ED4CE}"/>
              </a:ext>
            </a:extLst>
          </p:cNvPr>
          <p:cNvGrpSpPr/>
          <p:nvPr/>
        </p:nvGrpSpPr>
        <p:grpSpPr>
          <a:xfrm>
            <a:off x="1936338" y="2521522"/>
            <a:ext cx="3800817" cy="2005878"/>
            <a:chOff x="1936338" y="2521522"/>
            <a:chExt cx="3800817" cy="2005878"/>
          </a:xfrm>
        </p:grpSpPr>
        <p:sp>
          <p:nvSpPr>
            <p:cNvPr id="22" name="文本框 21">
              <a:extLst>
                <a:ext uri="{FF2B5EF4-FFF2-40B4-BE49-F238E27FC236}">
                  <a16:creationId xmlns:a16="http://schemas.microsoft.com/office/drawing/2014/main" xmlns="" id="{406EB88F-AD96-49B9-8BAA-9FDE1A237DEF}"/>
                </a:ext>
              </a:extLst>
            </p:cNvPr>
            <p:cNvSpPr txBox="1"/>
            <p:nvPr/>
          </p:nvSpPr>
          <p:spPr>
            <a:xfrm>
              <a:off x="1936338" y="2989198"/>
              <a:ext cx="2954655" cy="923330"/>
            </a:xfrm>
            <a:prstGeom prst="rect">
              <a:avLst/>
            </a:prstGeom>
            <a:noFill/>
          </p:spPr>
          <p:txBody>
            <a:bodyPr wrap="none" rtlCol="0">
              <a:spAutoFit/>
            </a:bodyPr>
            <a:lstStyle/>
            <a:p>
              <a:r>
                <a:rPr lang="zh-CN" altLang="en-US" sz="5400" dirty="0">
                  <a:cs typeface="+mn-ea"/>
                  <a:sym typeface="+mn-lt"/>
                </a:rPr>
                <a:t>教学分析</a:t>
              </a:r>
            </a:p>
          </p:txBody>
        </p:sp>
        <p:sp>
          <p:nvSpPr>
            <p:cNvPr id="24" name="文本框 23">
              <a:extLst>
                <a:ext uri="{FF2B5EF4-FFF2-40B4-BE49-F238E27FC236}">
                  <a16:creationId xmlns:a16="http://schemas.microsoft.com/office/drawing/2014/main" xmlns="" id="{F5C14243-A1BA-43F5-8ABC-B8CF9D1E515A}"/>
                </a:ext>
              </a:extLst>
            </p:cNvPr>
            <p:cNvSpPr txBox="1"/>
            <p:nvPr/>
          </p:nvSpPr>
          <p:spPr>
            <a:xfrm>
              <a:off x="1961762" y="4127290"/>
              <a:ext cx="3775393" cy="400110"/>
            </a:xfrm>
            <a:prstGeom prst="rect">
              <a:avLst/>
            </a:prstGeom>
            <a:noFill/>
          </p:spPr>
          <p:txBody>
            <a:bodyPr wrap="none" rtlCol="0">
              <a:spAutoFit/>
            </a:bodyPr>
            <a:lstStyle/>
            <a:p>
              <a:r>
                <a:rPr lang="zh-CN" altLang="en-US" sz="2000" dirty="0">
                  <a:cs typeface="+mn-ea"/>
                  <a:sym typeface="+mn-lt"/>
                </a:rPr>
                <a:t>点击此处添加具体文本说明内容</a:t>
              </a:r>
            </a:p>
          </p:txBody>
        </p:sp>
        <p:cxnSp>
          <p:nvCxnSpPr>
            <p:cNvPr id="7" name="直接连接符 6">
              <a:extLst>
                <a:ext uri="{FF2B5EF4-FFF2-40B4-BE49-F238E27FC236}">
                  <a16:creationId xmlns:a16="http://schemas.microsoft.com/office/drawing/2014/main" xmlns="" id="{6D11887A-3D40-4B95-82FD-22D4FD7A5C9D}"/>
                </a:ext>
              </a:extLst>
            </p:cNvPr>
            <p:cNvCxnSpPr/>
            <p:nvPr/>
          </p:nvCxnSpPr>
          <p:spPr>
            <a:xfrm>
              <a:off x="2099326" y="3988728"/>
              <a:ext cx="1258803" cy="0"/>
            </a:xfrm>
            <a:prstGeom prst="line">
              <a:avLst/>
            </a:prstGeom>
            <a:ln>
              <a:solidFill>
                <a:srgbClr val="313C2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33BF352C-E893-4DA5-87C5-39695602C860}"/>
                </a:ext>
              </a:extLst>
            </p:cNvPr>
            <p:cNvSpPr txBox="1"/>
            <p:nvPr/>
          </p:nvSpPr>
          <p:spPr>
            <a:xfrm>
              <a:off x="2038915" y="2521522"/>
              <a:ext cx="1039067" cy="400110"/>
            </a:xfrm>
            <a:prstGeom prst="rect">
              <a:avLst/>
            </a:prstGeom>
            <a:noFill/>
          </p:spPr>
          <p:txBody>
            <a:bodyPr wrap="none" rtlCol="0">
              <a:spAutoFit/>
            </a:bodyPr>
            <a:lstStyle/>
            <a:p>
              <a:r>
                <a:rPr lang="en-US" altLang="zh-CN" sz="2000" b="1" dirty="0">
                  <a:solidFill>
                    <a:srgbClr val="313C2E"/>
                  </a:solidFill>
                  <a:cs typeface="+mn-ea"/>
                  <a:sym typeface="+mn-lt"/>
                </a:rPr>
                <a:t>Part 01</a:t>
              </a:r>
              <a:endParaRPr lang="zh-CN" altLang="en-US" sz="2000" b="1" dirty="0">
                <a:solidFill>
                  <a:srgbClr val="313C2E"/>
                </a:solidFill>
                <a:cs typeface="+mn-ea"/>
                <a:sym typeface="+mn-lt"/>
              </a:endParaRPr>
            </a:p>
          </p:txBody>
        </p:sp>
      </p:grpSp>
      <p:grpSp>
        <p:nvGrpSpPr>
          <p:cNvPr id="42" name="组合 41">
            <a:extLst>
              <a:ext uri="{FF2B5EF4-FFF2-40B4-BE49-F238E27FC236}">
                <a16:creationId xmlns:a16="http://schemas.microsoft.com/office/drawing/2014/main" xmlns=""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xmlns=""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箭头: V 形 43">
              <a:extLst>
                <a:ext uri="{FF2B5EF4-FFF2-40B4-BE49-F238E27FC236}">
                  <a16:creationId xmlns:a16="http://schemas.microsoft.com/office/drawing/2014/main" xmlns=""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Tree>
    <p:extLst>
      <p:ext uri="{BB962C8B-B14F-4D97-AF65-F5344CB8AC3E}">
        <p14:creationId xmlns:p14="http://schemas.microsoft.com/office/powerpoint/2010/main" val="11603419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fill="hold"/>
                                        <p:tgtEl>
                                          <p:spTgt spid="42"/>
                                        </p:tgtEl>
                                        <p:attrNameLst>
                                          <p:attrName>ppt_x</p:attrName>
                                        </p:attrNameLst>
                                      </p:cBhvr>
                                      <p:tavLst>
                                        <p:tav tm="0">
                                          <p:val>
                                            <p:strVal val="#ppt_x"/>
                                          </p:val>
                                        </p:tav>
                                        <p:tav tm="100000">
                                          <p:val>
                                            <p:strVal val="#ppt_x"/>
                                          </p:val>
                                        </p:tav>
                                      </p:tavLst>
                                    </p:anim>
                                    <p:anim calcmode="lin" valueType="num">
                                      <p:cBhvr additive="base">
                                        <p:cTn id="21"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535940" y="65984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31" name="组合 30">
            <a:extLst>
              <a:ext uri="{FF2B5EF4-FFF2-40B4-BE49-F238E27FC236}">
                <a16:creationId xmlns:a16="http://schemas.microsoft.com/office/drawing/2014/main" xmlns="" id="{5CD1E204-AE35-4CBC-89B3-F14BE341C312}"/>
              </a:ext>
            </a:extLst>
          </p:cNvPr>
          <p:cNvGrpSpPr/>
          <p:nvPr/>
        </p:nvGrpSpPr>
        <p:grpSpPr>
          <a:xfrm>
            <a:off x="281940" y="2167767"/>
            <a:ext cx="11628120" cy="2519069"/>
            <a:chOff x="281940" y="2167767"/>
            <a:chExt cx="11628120" cy="2519069"/>
          </a:xfrm>
        </p:grpSpPr>
        <p:sp>
          <p:nvSpPr>
            <p:cNvPr id="7" name="矩形 6">
              <a:extLst>
                <a:ext uri="{FF2B5EF4-FFF2-40B4-BE49-F238E27FC236}">
                  <a16:creationId xmlns:a16="http://schemas.microsoft.com/office/drawing/2014/main" xmlns="" id="{464754D3-C4E5-4C07-9F67-FCF3AF7A9934}"/>
                </a:ext>
              </a:extLst>
            </p:cNvPr>
            <p:cNvSpPr/>
            <p:nvPr/>
          </p:nvSpPr>
          <p:spPr>
            <a:xfrm>
              <a:off x="281940" y="2171164"/>
              <a:ext cx="11628120" cy="2515672"/>
            </a:xfrm>
            <a:prstGeom prst="rect">
              <a:avLst/>
            </a:prstGeom>
            <a:solidFill>
              <a:srgbClr val="FBF9FB"/>
            </a:solidFill>
            <a:ln>
              <a:noFill/>
            </a:ln>
            <a:effectLst>
              <a:outerShdw blurRad="342900" dist="139700" dir="5400000" algn="t" rotWithShape="0">
                <a:srgbClr val="313C2E">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 name="图片 7">
              <a:extLst>
                <a:ext uri="{FF2B5EF4-FFF2-40B4-BE49-F238E27FC236}">
                  <a16:creationId xmlns:a16="http://schemas.microsoft.com/office/drawing/2014/main" xmlns="" id="{740D5093-CF9E-4908-8A50-80E92AAC4A0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6200000">
              <a:off x="8709121" y="1490126"/>
              <a:ext cx="2515671" cy="3870954"/>
            </a:xfrm>
            <a:prstGeom prst="rect">
              <a:avLst/>
            </a:prstGeom>
          </p:spPr>
        </p:pic>
      </p:grpSp>
      <p:grpSp>
        <p:nvGrpSpPr>
          <p:cNvPr id="30" name="组合 29">
            <a:extLst>
              <a:ext uri="{FF2B5EF4-FFF2-40B4-BE49-F238E27FC236}">
                <a16:creationId xmlns:a16="http://schemas.microsoft.com/office/drawing/2014/main" xmlns="" id="{CB8BE938-737D-4499-B777-2B332AA33205}"/>
              </a:ext>
            </a:extLst>
          </p:cNvPr>
          <p:cNvGrpSpPr/>
          <p:nvPr/>
        </p:nvGrpSpPr>
        <p:grpSpPr>
          <a:xfrm>
            <a:off x="1223896" y="2543679"/>
            <a:ext cx="2174536" cy="1800201"/>
            <a:chOff x="1229569" y="2448500"/>
            <a:chExt cx="2174536" cy="1800201"/>
          </a:xfrm>
        </p:grpSpPr>
        <p:sp>
          <p:nvSpPr>
            <p:cNvPr id="9" name="文本框 8">
              <a:extLst>
                <a:ext uri="{FF2B5EF4-FFF2-40B4-BE49-F238E27FC236}">
                  <a16:creationId xmlns:a16="http://schemas.microsoft.com/office/drawing/2014/main" xmlns="" id="{D1CAB80F-020F-426D-92D9-9F8A02C336F1}"/>
                </a:ext>
              </a:extLst>
            </p:cNvPr>
            <p:cNvSpPr txBox="1"/>
            <p:nvPr/>
          </p:nvSpPr>
          <p:spPr>
            <a:xfrm>
              <a:off x="1229569" y="2448500"/>
              <a:ext cx="1672044" cy="825419"/>
            </a:xfrm>
            <a:prstGeom prst="rect">
              <a:avLst/>
            </a:prstGeom>
            <a:noFill/>
          </p:spPr>
          <p:txBody>
            <a:bodyPr wrap="square" rtlCol="0">
              <a:spAutoFit/>
            </a:bodyPr>
            <a:lstStyle/>
            <a:p>
              <a:pPr>
                <a:lnSpc>
                  <a:spcPct val="150000"/>
                </a:lnSpc>
              </a:pPr>
              <a:r>
                <a:rPr lang="en-US" altLang="zh-CN" sz="3600" dirty="0">
                  <a:solidFill>
                    <a:srgbClr val="313C2E">
                      <a:alpha val="94000"/>
                    </a:srgbClr>
                  </a:solidFill>
                  <a:cs typeface="+mn-ea"/>
                  <a:sym typeface="+mn-lt"/>
                </a:rPr>
                <a:t>75%</a:t>
              </a:r>
              <a:endParaRPr lang="zh-CN" altLang="en-US" sz="3600" dirty="0">
                <a:solidFill>
                  <a:srgbClr val="313C2E">
                    <a:alpha val="94000"/>
                  </a:srgbClr>
                </a:solidFill>
                <a:cs typeface="+mn-ea"/>
                <a:sym typeface="+mn-lt"/>
              </a:endParaRPr>
            </a:p>
          </p:txBody>
        </p:sp>
        <p:sp>
          <p:nvSpPr>
            <p:cNvPr id="10" name="文本框 9">
              <a:extLst>
                <a:ext uri="{FF2B5EF4-FFF2-40B4-BE49-F238E27FC236}">
                  <a16:creationId xmlns:a16="http://schemas.microsoft.com/office/drawing/2014/main" xmlns="" id="{45033682-4438-4474-AA17-358BB72773D4}"/>
                </a:ext>
              </a:extLst>
            </p:cNvPr>
            <p:cNvSpPr txBox="1"/>
            <p:nvPr/>
          </p:nvSpPr>
          <p:spPr>
            <a:xfrm>
              <a:off x="1253683" y="3325371"/>
              <a:ext cx="2150422" cy="923330"/>
            </a:xfrm>
            <a:prstGeom prst="rect">
              <a:avLst/>
            </a:prstGeom>
            <a:noFill/>
          </p:spPr>
          <p:txBody>
            <a:bodyPr wrap="square" rtlCol="0">
              <a:spAutoFit/>
            </a:bodyPr>
            <a:lstStyle/>
            <a:p>
              <a:pPr>
                <a:lnSpc>
                  <a:spcPct val="150000"/>
                </a:lnSpc>
              </a:pPr>
              <a:r>
                <a:rPr lang="zh-CN" altLang="en-US" sz="1200" dirty="0">
                  <a:solidFill>
                    <a:schemeClr val="tx1">
                      <a:alpha val="83000"/>
                    </a:schemeClr>
                  </a:solidFill>
                  <a:cs typeface="+mn-ea"/>
                  <a:sym typeface="+mn-lt"/>
                </a:rPr>
                <a:t>点击此处输入你的具体文本说明点点击此处输入你的具体文本说明</a:t>
              </a:r>
            </a:p>
          </p:txBody>
        </p:sp>
      </p:grpSp>
      <p:grpSp>
        <p:nvGrpSpPr>
          <p:cNvPr id="22" name="组合 21">
            <a:extLst>
              <a:ext uri="{FF2B5EF4-FFF2-40B4-BE49-F238E27FC236}">
                <a16:creationId xmlns:a16="http://schemas.microsoft.com/office/drawing/2014/main" xmlns="" id="{21C4E60A-D30C-4640-AFFF-C11D99AA43E7}"/>
              </a:ext>
            </a:extLst>
          </p:cNvPr>
          <p:cNvGrpSpPr/>
          <p:nvPr/>
        </p:nvGrpSpPr>
        <p:grpSpPr>
          <a:xfrm>
            <a:off x="4141312" y="2544588"/>
            <a:ext cx="1672044" cy="1943180"/>
            <a:chOff x="4141312" y="2544588"/>
            <a:chExt cx="1672044" cy="1943180"/>
          </a:xfrm>
        </p:grpSpPr>
        <p:grpSp>
          <p:nvGrpSpPr>
            <p:cNvPr id="16" name="Group 783">
              <a:extLst>
                <a:ext uri="{FF2B5EF4-FFF2-40B4-BE49-F238E27FC236}">
                  <a16:creationId xmlns:a16="http://schemas.microsoft.com/office/drawing/2014/main" xmlns="" id="{F480FC16-4B78-4774-9377-D310347A2B76}"/>
                </a:ext>
              </a:extLst>
            </p:cNvPr>
            <p:cNvGrpSpPr/>
            <p:nvPr/>
          </p:nvGrpSpPr>
          <p:grpSpPr>
            <a:xfrm>
              <a:off x="4601262" y="2544588"/>
              <a:ext cx="740092" cy="736898"/>
              <a:chOff x="1294228" y="2741399"/>
              <a:chExt cx="1092830" cy="1088114"/>
            </a:xfrm>
          </p:grpSpPr>
          <p:sp>
            <p:nvSpPr>
              <p:cNvPr id="17" name="Oval 785">
                <a:extLst>
                  <a:ext uri="{FF2B5EF4-FFF2-40B4-BE49-F238E27FC236}">
                    <a16:creationId xmlns:a16="http://schemas.microsoft.com/office/drawing/2014/main" xmlns="" id="{AEEDFDB6-3A56-4CD5-8FCE-2E6D1E6C9369}"/>
                  </a:ext>
                </a:extLst>
              </p:cNvPr>
              <p:cNvSpPr/>
              <p:nvPr/>
            </p:nvSpPr>
            <p:spPr>
              <a:xfrm>
                <a:off x="1306214" y="2741399"/>
                <a:ext cx="1080844" cy="108084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cs typeface="+mn-ea"/>
                  <a:sym typeface="+mn-lt"/>
                </a:endParaRPr>
              </a:p>
            </p:txBody>
          </p:sp>
          <p:sp>
            <p:nvSpPr>
              <p:cNvPr id="18" name="Pie 786">
                <a:extLst>
                  <a:ext uri="{FF2B5EF4-FFF2-40B4-BE49-F238E27FC236}">
                    <a16:creationId xmlns:a16="http://schemas.microsoft.com/office/drawing/2014/main" xmlns="" id="{F8942A7A-1F0A-4443-8FF9-56A2EBD734BA}"/>
                  </a:ext>
                </a:extLst>
              </p:cNvPr>
              <p:cNvSpPr/>
              <p:nvPr/>
            </p:nvSpPr>
            <p:spPr>
              <a:xfrm>
                <a:off x="1294228" y="2741560"/>
                <a:ext cx="1087954" cy="1087953"/>
              </a:xfrm>
              <a:prstGeom prst="pie">
                <a:avLst>
                  <a:gd name="adj1" fmla="val 10953968"/>
                  <a:gd name="adj2" fmla="val 3026023"/>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cs typeface="+mn-ea"/>
                  <a:sym typeface="+mn-lt"/>
                </a:endParaRPr>
              </a:p>
            </p:txBody>
          </p:sp>
          <p:sp>
            <p:nvSpPr>
              <p:cNvPr id="19" name="Oval 787">
                <a:extLst>
                  <a:ext uri="{FF2B5EF4-FFF2-40B4-BE49-F238E27FC236}">
                    <a16:creationId xmlns:a16="http://schemas.microsoft.com/office/drawing/2014/main" xmlns="" id="{257DE67A-6B86-47AE-8C6E-C287FC8F963C}"/>
                  </a:ext>
                </a:extLst>
              </p:cNvPr>
              <p:cNvSpPr/>
              <p:nvPr/>
            </p:nvSpPr>
            <p:spPr>
              <a:xfrm>
                <a:off x="1476741" y="2911924"/>
                <a:ext cx="739790" cy="739789"/>
              </a:xfrm>
              <a:prstGeom prst="ellipse">
                <a:avLst/>
              </a:prstGeom>
              <a:solidFill>
                <a:srgbClr val="FB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cs typeface="+mn-ea"/>
                  <a:sym typeface="+mn-lt"/>
                </a:endParaRPr>
              </a:p>
            </p:txBody>
          </p:sp>
        </p:grpSp>
        <p:sp>
          <p:nvSpPr>
            <p:cNvPr id="20" name="文本框 19">
              <a:extLst>
                <a:ext uri="{FF2B5EF4-FFF2-40B4-BE49-F238E27FC236}">
                  <a16:creationId xmlns:a16="http://schemas.microsoft.com/office/drawing/2014/main" xmlns="" id="{74A6F4FD-AAD6-4A53-AD60-69303E651184}"/>
                </a:ext>
              </a:extLst>
            </p:cNvPr>
            <p:cNvSpPr txBox="1"/>
            <p:nvPr/>
          </p:nvSpPr>
          <p:spPr>
            <a:xfrm>
              <a:off x="4141312" y="332537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标题</a:t>
              </a:r>
            </a:p>
          </p:txBody>
        </p:sp>
        <p:sp>
          <p:nvSpPr>
            <p:cNvPr id="21" name="文本框 20">
              <a:extLst>
                <a:ext uri="{FF2B5EF4-FFF2-40B4-BE49-F238E27FC236}">
                  <a16:creationId xmlns:a16="http://schemas.microsoft.com/office/drawing/2014/main" xmlns="" id="{E18A6EE2-CB7E-4CA0-AB37-553D45C440EC}"/>
                </a:ext>
              </a:extLst>
            </p:cNvPr>
            <p:cNvSpPr txBox="1"/>
            <p:nvPr/>
          </p:nvSpPr>
          <p:spPr>
            <a:xfrm>
              <a:off x="4270552" y="3874074"/>
              <a:ext cx="1413564" cy="613694"/>
            </a:xfrm>
            <a:prstGeom prst="rect">
              <a:avLst/>
            </a:prstGeom>
            <a:noFill/>
          </p:spPr>
          <p:txBody>
            <a:bodyPr wrap="square" rtlCol="0">
              <a:spAutoFit/>
            </a:bodyPr>
            <a:lstStyle/>
            <a:p>
              <a:pPr algn="ctr">
                <a:lnSpc>
                  <a:spcPct val="150000"/>
                </a:lnSpc>
              </a:pPr>
              <a:r>
                <a:rPr lang="zh-CN" altLang="en-US" sz="1200" dirty="0">
                  <a:solidFill>
                    <a:schemeClr val="tx1">
                      <a:alpha val="83000"/>
                    </a:schemeClr>
                  </a:solidFill>
                  <a:cs typeface="+mn-ea"/>
                  <a:sym typeface="+mn-lt"/>
                </a:rPr>
                <a:t>点击此处输入你的具体文本</a:t>
              </a:r>
            </a:p>
          </p:txBody>
        </p:sp>
      </p:grpSp>
      <p:grpSp>
        <p:nvGrpSpPr>
          <p:cNvPr id="23" name="组合 22">
            <a:extLst>
              <a:ext uri="{FF2B5EF4-FFF2-40B4-BE49-F238E27FC236}">
                <a16:creationId xmlns:a16="http://schemas.microsoft.com/office/drawing/2014/main" xmlns="" id="{F2D91928-E99F-4076-80E2-FDAA15456A03}"/>
              </a:ext>
            </a:extLst>
          </p:cNvPr>
          <p:cNvGrpSpPr/>
          <p:nvPr/>
        </p:nvGrpSpPr>
        <p:grpSpPr>
          <a:xfrm>
            <a:off x="5952619" y="2544588"/>
            <a:ext cx="1672044" cy="1943180"/>
            <a:chOff x="4141312" y="2544588"/>
            <a:chExt cx="1672044" cy="1943180"/>
          </a:xfrm>
        </p:grpSpPr>
        <p:grpSp>
          <p:nvGrpSpPr>
            <p:cNvPr id="24" name="Group 783">
              <a:extLst>
                <a:ext uri="{FF2B5EF4-FFF2-40B4-BE49-F238E27FC236}">
                  <a16:creationId xmlns:a16="http://schemas.microsoft.com/office/drawing/2014/main" xmlns="" id="{0852542D-7AC6-47C1-9C10-4EBDF17514A0}"/>
                </a:ext>
              </a:extLst>
            </p:cNvPr>
            <p:cNvGrpSpPr/>
            <p:nvPr/>
          </p:nvGrpSpPr>
          <p:grpSpPr>
            <a:xfrm>
              <a:off x="4601262" y="2544588"/>
              <a:ext cx="740092" cy="736898"/>
              <a:chOff x="1294228" y="2741399"/>
              <a:chExt cx="1092830" cy="1088114"/>
            </a:xfrm>
          </p:grpSpPr>
          <p:sp>
            <p:nvSpPr>
              <p:cNvPr id="27" name="Oval 785">
                <a:extLst>
                  <a:ext uri="{FF2B5EF4-FFF2-40B4-BE49-F238E27FC236}">
                    <a16:creationId xmlns:a16="http://schemas.microsoft.com/office/drawing/2014/main" xmlns="" id="{2D256211-A3F7-4DAB-9BAB-9A661D3E78EA}"/>
                  </a:ext>
                </a:extLst>
              </p:cNvPr>
              <p:cNvSpPr/>
              <p:nvPr/>
            </p:nvSpPr>
            <p:spPr>
              <a:xfrm>
                <a:off x="1306214" y="2741399"/>
                <a:ext cx="1080844" cy="1080843"/>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cs typeface="+mn-ea"/>
                  <a:sym typeface="+mn-lt"/>
                </a:endParaRPr>
              </a:p>
            </p:txBody>
          </p:sp>
          <p:sp>
            <p:nvSpPr>
              <p:cNvPr id="28" name="Pie 786">
                <a:extLst>
                  <a:ext uri="{FF2B5EF4-FFF2-40B4-BE49-F238E27FC236}">
                    <a16:creationId xmlns:a16="http://schemas.microsoft.com/office/drawing/2014/main" xmlns="" id="{440D293D-48A7-4849-AE32-9C0B3BB69C11}"/>
                  </a:ext>
                </a:extLst>
              </p:cNvPr>
              <p:cNvSpPr/>
              <p:nvPr/>
            </p:nvSpPr>
            <p:spPr>
              <a:xfrm>
                <a:off x="1294228" y="2741560"/>
                <a:ext cx="1087954" cy="1087953"/>
              </a:xfrm>
              <a:prstGeom prst="pie">
                <a:avLst>
                  <a:gd name="adj1" fmla="val 10953968"/>
                  <a:gd name="adj2" fmla="val 3026023"/>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cs typeface="+mn-ea"/>
                  <a:sym typeface="+mn-lt"/>
                </a:endParaRPr>
              </a:p>
            </p:txBody>
          </p:sp>
          <p:sp>
            <p:nvSpPr>
              <p:cNvPr id="29" name="Oval 787">
                <a:extLst>
                  <a:ext uri="{FF2B5EF4-FFF2-40B4-BE49-F238E27FC236}">
                    <a16:creationId xmlns:a16="http://schemas.microsoft.com/office/drawing/2014/main" xmlns="" id="{F2A11485-84C6-42C7-ACFE-B06D6D5E94E5}"/>
                  </a:ext>
                </a:extLst>
              </p:cNvPr>
              <p:cNvSpPr/>
              <p:nvPr/>
            </p:nvSpPr>
            <p:spPr>
              <a:xfrm>
                <a:off x="1476741" y="2911924"/>
                <a:ext cx="739790" cy="739789"/>
              </a:xfrm>
              <a:prstGeom prst="ellipse">
                <a:avLst/>
              </a:prstGeom>
              <a:solidFill>
                <a:srgbClr val="FBF9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0">
                  <a:cs typeface="+mn-ea"/>
                  <a:sym typeface="+mn-lt"/>
                </a:endParaRPr>
              </a:p>
            </p:txBody>
          </p:sp>
        </p:grpSp>
        <p:sp>
          <p:nvSpPr>
            <p:cNvPr id="25" name="文本框 24">
              <a:extLst>
                <a:ext uri="{FF2B5EF4-FFF2-40B4-BE49-F238E27FC236}">
                  <a16:creationId xmlns:a16="http://schemas.microsoft.com/office/drawing/2014/main" xmlns="" id="{3BCCAE0B-9197-41D2-87CA-23DEF7ADC771}"/>
                </a:ext>
              </a:extLst>
            </p:cNvPr>
            <p:cNvSpPr txBox="1"/>
            <p:nvPr/>
          </p:nvSpPr>
          <p:spPr>
            <a:xfrm>
              <a:off x="4141312" y="3325371"/>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标题</a:t>
              </a:r>
            </a:p>
          </p:txBody>
        </p:sp>
        <p:sp>
          <p:nvSpPr>
            <p:cNvPr id="26" name="文本框 25">
              <a:extLst>
                <a:ext uri="{FF2B5EF4-FFF2-40B4-BE49-F238E27FC236}">
                  <a16:creationId xmlns:a16="http://schemas.microsoft.com/office/drawing/2014/main" xmlns="" id="{0BFDEA25-7935-4949-BA55-0A763E9A1E44}"/>
                </a:ext>
              </a:extLst>
            </p:cNvPr>
            <p:cNvSpPr txBox="1"/>
            <p:nvPr/>
          </p:nvSpPr>
          <p:spPr>
            <a:xfrm>
              <a:off x="4270552" y="3874074"/>
              <a:ext cx="1413564" cy="613694"/>
            </a:xfrm>
            <a:prstGeom prst="rect">
              <a:avLst/>
            </a:prstGeom>
            <a:noFill/>
          </p:spPr>
          <p:txBody>
            <a:bodyPr wrap="square" rtlCol="0">
              <a:spAutoFit/>
            </a:bodyPr>
            <a:lstStyle/>
            <a:p>
              <a:pPr algn="ctr">
                <a:lnSpc>
                  <a:spcPct val="150000"/>
                </a:lnSpc>
              </a:pPr>
              <a:r>
                <a:rPr lang="zh-CN" altLang="en-US" sz="1200" dirty="0">
                  <a:solidFill>
                    <a:schemeClr val="tx1">
                      <a:alpha val="83000"/>
                    </a:schemeClr>
                  </a:solidFill>
                  <a:cs typeface="+mn-ea"/>
                  <a:sym typeface="+mn-lt"/>
                </a:rPr>
                <a:t>点击此处输入你的具体文本</a:t>
              </a:r>
            </a:p>
          </p:txBody>
        </p:sp>
      </p:grpSp>
    </p:spTree>
    <p:extLst>
      <p:ext uri="{BB962C8B-B14F-4D97-AF65-F5344CB8AC3E}">
        <p14:creationId xmlns:p14="http://schemas.microsoft.com/office/powerpoint/2010/main" val="32290468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1000"/>
                                        <p:tgtEl>
                                          <p:spTgt spid="31"/>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xmlns="" id="{6E7122BD-DD34-4C65-95D2-A620A24F023F}"/>
              </a:ext>
            </a:extLst>
          </p:cNvPr>
          <p:cNvGrpSpPr/>
          <p:nvPr/>
        </p:nvGrpSpPr>
        <p:grpSpPr>
          <a:xfrm>
            <a:off x="245742" y="386045"/>
            <a:ext cx="11687179" cy="2535051"/>
            <a:chOff x="245742" y="386045"/>
            <a:chExt cx="11687179" cy="2535051"/>
          </a:xfrm>
        </p:grpSpPr>
        <p:pic>
          <p:nvPicPr>
            <p:cNvPr id="8" name="图片 7">
              <a:extLst>
                <a:ext uri="{FF2B5EF4-FFF2-40B4-BE49-F238E27FC236}">
                  <a16:creationId xmlns:a16="http://schemas.microsoft.com/office/drawing/2014/main" xmlns="" id="{DEE565DA-B290-41C2-84F7-CDC029489D8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xmlns="" id="{F4FA9524-6AF3-444E-BCF1-DECF329FE7CF}"/>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a16="http://schemas.microsoft.com/office/drawing/2014/main" xmlns="" id="{5907180C-7B63-44C8-AADB-D9812F5351FE}"/>
                </a:ext>
              </a:extLst>
            </p:cNvPr>
            <p:cNvSpPr txBox="1"/>
            <p:nvPr/>
          </p:nvSpPr>
          <p:spPr>
            <a:xfrm>
              <a:off x="4355523" y="797007"/>
              <a:ext cx="3467616" cy="584775"/>
            </a:xfrm>
            <a:prstGeom prst="rect">
              <a:avLst/>
            </a:prstGeom>
            <a:noFill/>
          </p:spPr>
          <p:txBody>
            <a:bodyPr wrap="none" rtlCol="0">
              <a:spAutoFit/>
            </a:bodyPr>
            <a:lstStyle/>
            <a:p>
              <a:r>
                <a:rPr lang="zh-CN" altLang="en-US" sz="3200" dirty="0">
                  <a:solidFill>
                    <a:srgbClr val="FBF9FB"/>
                  </a:solidFill>
                  <a:cs typeface="+mn-ea"/>
                  <a:sym typeface="+mn-lt"/>
                </a:rPr>
                <a:t>点击此处添加标题</a:t>
              </a:r>
            </a:p>
          </p:txBody>
        </p:sp>
        <p:sp>
          <p:nvSpPr>
            <p:cNvPr id="10" name="文本框 9">
              <a:extLst>
                <a:ext uri="{FF2B5EF4-FFF2-40B4-BE49-F238E27FC236}">
                  <a16:creationId xmlns:a16="http://schemas.microsoft.com/office/drawing/2014/main" xmlns="" id="{CA6F74F4-AD6C-49AA-8136-F8C5F76536B7}"/>
                </a:ext>
              </a:extLst>
            </p:cNvPr>
            <p:cNvSpPr txBox="1"/>
            <p:nvPr/>
          </p:nvSpPr>
          <p:spPr>
            <a:xfrm>
              <a:off x="2200547" y="1859267"/>
              <a:ext cx="7790905" cy="1061829"/>
            </a:xfrm>
            <a:prstGeom prst="rect">
              <a:avLst/>
            </a:prstGeom>
            <a:noFill/>
          </p:spPr>
          <p:txBody>
            <a:bodyPr wrap="square" rtlCol="0">
              <a:spAutoFit/>
            </a:bodyPr>
            <a:lstStyle/>
            <a:p>
              <a:pPr algn="ctr">
                <a:lnSpc>
                  <a:spcPct val="150000"/>
                </a:lnSpc>
              </a:pPr>
              <a:r>
                <a:rPr lang="zh-CN" altLang="en-US" sz="1400" dirty="0">
                  <a:solidFill>
                    <a:srgbClr val="FBF9FB">
                      <a:alpha val="93000"/>
                    </a:srgbClr>
                  </a:solidFill>
                  <a:cs typeface="+mn-ea"/>
                  <a:sym typeface="+mn-lt"/>
                </a:rPr>
                <a:t>点击此处输入你的具体文本说明点击此处输入你的具体文本说明点击此处点击此处输入你的具体文本说明点击此处输入你的具体文本说明点击此处</a:t>
              </a:r>
            </a:p>
            <a:p>
              <a:pPr algn="ctr">
                <a:lnSpc>
                  <a:spcPct val="150000"/>
                </a:lnSpc>
              </a:pPr>
              <a:endParaRPr lang="zh-CN" altLang="en-US" sz="1400" dirty="0">
                <a:solidFill>
                  <a:srgbClr val="FBF9FB">
                    <a:alpha val="93000"/>
                  </a:srgbClr>
                </a:solidFill>
                <a:cs typeface="+mn-ea"/>
                <a:sym typeface="+mn-lt"/>
              </a:endParaRPr>
            </a:p>
          </p:txBody>
        </p:sp>
        <p:cxnSp>
          <p:nvCxnSpPr>
            <p:cNvPr id="12" name="直接连接符 11">
              <a:extLst>
                <a:ext uri="{FF2B5EF4-FFF2-40B4-BE49-F238E27FC236}">
                  <a16:creationId xmlns:a16="http://schemas.microsoft.com/office/drawing/2014/main" xmlns="" id="{0DE3C017-7E61-4A5A-ABE7-AB69395C27FC}"/>
                </a:ext>
              </a:extLst>
            </p:cNvPr>
            <p:cNvCxnSpPr/>
            <p:nvPr/>
          </p:nvCxnSpPr>
          <p:spPr>
            <a:xfrm>
              <a:off x="5030151" y="1620524"/>
              <a:ext cx="2118360" cy="0"/>
            </a:xfrm>
            <a:prstGeom prst="line">
              <a:avLst/>
            </a:prstGeom>
            <a:ln>
              <a:solidFill>
                <a:srgbClr val="FBF9FB">
                  <a:alpha val="76000"/>
                </a:srgb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xmlns="" id="{22BEED7F-2E26-43C4-AE29-2D3F0940CF24}"/>
              </a:ext>
            </a:extLst>
          </p:cNvPr>
          <p:cNvGrpSpPr/>
          <p:nvPr/>
        </p:nvGrpSpPr>
        <p:grpSpPr>
          <a:xfrm>
            <a:off x="816291" y="3865877"/>
            <a:ext cx="5105400" cy="1767839"/>
            <a:chOff x="983931" y="4175761"/>
            <a:chExt cx="5105400" cy="1767839"/>
          </a:xfrm>
        </p:grpSpPr>
        <p:grpSp>
          <p:nvGrpSpPr>
            <p:cNvPr id="15" name="组合 14">
              <a:extLst>
                <a:ext uri="{FF2B5EF4-FFF2-40B4-BE49-F238E27FC236}">
                  <a16:creationId xmlns:a16="http://schemas.microsoft.com/office/drawing/2014/main" xmlns="" id="{D625F1C1-7146-42FF-88D2-1F4F95FEC24C}"/>
                </a:ext>
              </a:extLst>
            </p:cNvPr>
            <p:cNvGrpSpPr/>
            <p:nvPr/>
          </p:nvGrpSpPr>
          <p:grpSpPr>
            <a:xfrm>
              <a:off x="983931" y="4175761"/>
              <a:ext cx="5105400" cy="1767839"/>
              <a:chOff x="808670" y="3962401"/>
              <a:chExt cx="5105400" cy="1767839"/>
            </a:xfrm>
          </p:grpSpPr>
          <p:sp>
            <p:nvSpPr>
              <p:cNvPr id="14" name="矩形 13">
                <a:extLst>
                  <a:ext uri="{FF2B5EF4-FFF2-40B4-BE49-F238E27FC236}">
                    <a16:creationId xmlns:a16="http://schemas.microsoft.com/office/drawing/2014/main" xmlns="" id="{5D5AAC17-2662-4B78-92C7-6AAB6D6742D5}"/>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a:extLst>
                  <a:ext uri="{FF2B5EF4-FFF2-40B4-BE49-F238E27FC236}">
                    <a16:creationId xmlns:a16="http://schemas.microsoft.com/office/drawing/2014/main" xmlns="" id="{2DF92EF8-C696-4F03-BC0F-73DEF7EC662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4146231" y="3962401"/>
                <a:ext cx="1767839" cy="1767839"/>
              </a:xfrm>
              <a:prstGeom prst="ellipse">
                <a:avLst/>
              </a:prstGeom>
            </p:spPr>
          </p:pic>
        </p:grpSp>
        <p:grpSp>
          <p:nvGrpSpPr>
            <p:cNvPr id="22" name="组合 21">
              <a:extLst>
                <a:ext uri="{FF2B5EF4-FFF2-40B4-BE49-F238E27FC236}">
                  <a16:creationId xmlns:a16="http://schemas.microsoft.com/office/drawing/2014/main" xmlns="" id="{908934FC-40D1-4958-B0CE-5BB54FEA12F2}"/>
                </a:ext>
              </a:extLst>
            </p:cNvPr>
            <p:cNvGrpSpPr/>
            <p:nvPr/>
          </p:nvGrpSpPr>
          <p:grpSpPr>
            <a:xfrm>
              <a:off x="1366837" y="4368822"/>
              <a:ext cx="2571750" cy="1264123"/>
              <a:chOff x="1366837" y="4368822"/>
              <a:chExt cx="2571750" cy="1264123"/>
            </a:xfrm>
          </p:grpSpPr>
          <p:sp>
            <p:nvSpPr>
              <p:cNvPr id="20" name="文本框 19">
                <a:extLst>
                  <a:ext uri="{FF2B5EF4-FFF2-40B4-BE49-F238E27FC236}">
                    <a16:creationId xmlns:a16="http://schemas.microsoft.com/office/drawing/2014/main" xmlns="" id="{D3E25144-5FD0-4F11-9E03-138AF94C2052}"/>
                  </a:ext>
                </a:extLst>
              </p:cNvPr>
              <p:cNvSpPr txBox="1"/>
              <p:nvPr/>
            </p:nvSpPr>
            <p:spPr>
              <a:xfrm>
                <a:off x="1366837" y="4368822"/>
                <a:ext cx="1672044" cy="581057"/>
              </a:xfrm>
              <a:prstGeom prst="rect">
                <a:avLst/>
              </a:prstGeom>
              <a:noFill/>
            </p:spPr>
            <p:txBody>
              <a:bodyPr wrap="square" rtlCol="0">
                <a:spAutoFit/>
              </a:bodyPr>
              <a:lstStyle/>
              <a:p>
                <a:pPr>
                  <a:lnSpc>
                    <a:spcPct val="150000"/>
                  </a:lnSpc>
                </a:pPr>
                <a:r>
                  <a:rPr lang="zh-CN" altLang="en-US" sz="2400" dirty="0">
                    <a:solidFill>
                      <a:schemeClr val="tx1">
                        <a:alpha val="94000"/>
                      </a:schemeClr>
                    </a:solidFill>
                    <a:cs typeface="+mn-ea"/>
                    <a:sym typeface="+mn-lt"/>
                  </a:rPr>
                  <a:t>你的标题</a:t>
                </a:r>
              </a:p>
            </p:txBody>
          </p:sp>
          <p:sp>
            <p:nvSpPr>
              <p:cNvPr id="21" name="文本框 20">
                <a:extLst>
                  <a:ext uri="{FF2B5EF4-FFF2-40B4-BE49-F238E27FC236}">
                    <a16:creationId xmlns:a16="http://schemas.microsoft.com/office/drawing/2014/main" xmlns="" id="{1460050E-17C1-41B0-A40E-048257518109}"/>
                  </a:ext>
                </a:extLst>
              </p:cNvPr>
              <p:cNvSpPr txBox="1"/>
              <p:nvPr/>
            </p:nvSpPr>
            <p:spPr>
              <a:xfrm>
                <a:off x="1366837" y="4932369"/>
                <a:ext cx="2571750" cy="700576"/>
              </a:xfrm>
              <a:prstGeom prst="rect">
                <a:avLst/>
              </a:prstGeom>
              <a:noFill/>
            </p:spPr>
            <p:txBody>
              <a:bodyPr wrap="square" rtlCol="0">
                <a:spAutoFit/>
              </a:bodyPr>
              <a:lstStyle/>
              <a:p>
                <a:pPr>
                  <a:lnSpc>
                    <a:spcPct val="150000"/>
                  </a:lnSpc>
                </a:pPr>
                <a:r>
                  <a:rPr lang="zh-CN" altLang="en-US" sz="1400" dirty="0">
                    <a:solidFill>
                      <a:schemeClr val="tx1">
                        <a:alpha val="83000"/>
                      </a:schemeClr>
                    </a:solidFill>
                    <a:cs typeface="+mn-ea"/>
                    <a:sym typeface="+mn-lt"/>
                  </a:rPr>
                  <a:t>点击此处输入你的具体文本说明点</a:t>
                </a:r>
              </a:p>
            </p:txBody>
          </p:sp>
        </p:grpSp>
      </p:grpSp>
      <p:grpSp>
        <p:nvGrpSpPr>
          <p:cNvPr id="24" name="组合 23">
            <a:extLst>
              <a:ext uri="{FF2B5EF4-FFF2-40B4-BE49-F238E27FC236}">
                <a16:creationId xmlns:a16="http://schemas.microsoft.com/office/drawing/2014/main" xmlns="" id="{A2B9B89F-C495-476E-845F-F02BEB06C34B}"/>
              </a:ext>
            </a:extLst>
          </p:cNvPr>
          <p:cNvGrpSpPr/>
          <p:nvPr/>
        </p:nvGrpSpPr>
        <p:grpSpPr>
          <a:xfrm>
            <a:off x="6320382" y="3865877"/>
            <a:ext cx="5105400" cy="1767839"/>
            <a:chOff x="983931" y="4175761"/>
            <a:chExt cx="5105400" cy="1767839"/>
          </a:xfrm>
        </p:grpSpPr>
        <p:grpSp>
          <p:nvGrpSpPr>
            <p:cNvPr id="25" name="组合 24">
              <a:extLst>
                <a:ext uri="{FF2B5EF4-FFF2-40B4-BE49-F238E27FC236}">
                  <a16:creationId xmlns:a16="http://schemas.microsoft.com/office/drawing/2014/main" xmlns="" id="{0C4A9D2B-66AD-42EF-9A29-853F3F0FD539}"/>
                </a:ext>
              </a:extLst>
            </p:cNvPr>
            <p:cNvGrpSpPr/>
            <p:nvPr/>
          </p:nvGrpSpPr>
          <p:grpSpPr>
            <a:xfrm>
              <a:off x="983931" y="4175761"/>
              <a:ext cx="5105400" cy="1767839"/>
              <a:chOff x="808670" y="3962401"/>
              <a:chExt cx="5105400" cy="1767839"/>
            </a:xfrm>
          </p:grpSpPr>
          <p:sp>
            <p:nvSpPr>
              <p:cNvPr id="29" name="矩形 28">
                <a:extLst>
                  <a:ext uri="{FF2B5EF4-FFF2-40B4-BE49-F238E27FC236}">
                    <a16:creationId xmlns:a16="http://schemas.microsoft.com/office/drawing/2014/main" xmlns="" id="{8AA0B388-01CB-4301-8BA5-9F8B4920D82B}"/>
                  </a:ext>
                </a:extLst>
              </p:cNvPr>
              <p:cNvSpPr/>
              <p:nvPr/>
            </p:nvSpPr>
            <p:spPr>
              <a:xfrm>
                <a:off x="808670" y="4069080"/>
                <a:ext cx="4221480" cy="1554480"/>
              </a:xfrm>
              <a:prstGeom prst="rect">
                <a:avLst/>
              </a:prstGeom>
              <a:solidFill>
                <a:srgbClr val="FBF9FB"/>
              </a:solidFill>
              <a:ln>
                <a:noFill/>
              </a:ln>
              <a:effectLst>
                <a:outerShdw blurRad="635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0" name="图片 29">
                <a:extLst>
                  <a:ext uri="{FF2B5EF4-FFF2-40B4-BE49-F238E27FC236}">
                    <a16:creationId xmlns:a16="http://schemas.microsoft.com/office/drawing/2014/main" xmlns="" id="{D8BCAB12-5F73-4DB5-9F1F-582EEDAC137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6200000">
                <a:off x="4146231" y="3962401"/>
                <a:ext cx="1767839" cy="1767839"/>
              </a:xfrm>
              <a:prstGeom prst="ellipse">
                <a:avLst/>
              </a:prstGeom>
            </p:spPr>
          </p:pic>
        </p:grpSp>
        <p:grpSp>
          <p:nvGrpSpPr>
            <p:cNvPr id="26" name="组合 25">
              <a:extLst>
                <a:ext uri="{FF2B5EF4-FFF2-40B4-BE49-F238E27FC236}">
                  <a16:creationId xmlns:a16="http://schemas.microsoft.com/office/drawing/2014/main" xmlns="" id="{DC44268D-CC78-4746-94C0-CB23B76EE81A}"/>
                </a:ext>
              </a:extLst>
            </p:cNvPr>
            <p:cNvGrpSpPr/>
            <p:nvPr/>
          </p:nvGrpSpPr>
          <p:grpSpPr>
            <a:xfrm>
              <a:off x="1366837" y="4368822"/>
              <a:ext cx="2571750" cy="1264123"/>
              <a:chOff x="1366837" y="4368822"/>
              <a:chExt cx="2571750" cy="1264123"/>
            </a:xfrm>
          </p:grpSpPr>
          <p:sp>
            <p:nvSpPr>
              <p:cNvPr id="27" name="文本框 26">
                <a:extLst>
                  <a:ext uri="{FF2B5EF4-FFF2-40B4-BE49-F238E27FC236}">
                    <a16:creationId xmlns:a16="http://schemas.microsoft.com/office/drawing/2014/main" xmlns="" id="{0B8D4F67-C9DD-42D2-AAC1-914D1B3A2A45}"/>
                  </a:ext>
                </a:extLst>
              </p:cNvPr>
              <p:cNvSpPr txBox="1"/>
              <p:nvPr/>
            </p:nvSpPr>
            <p:spPr>
              <a:xfrm>
                <a:off x="1366837" y="4368822"/>
                <a:ext cx="1672044" cy="581057"/>
              </a:xfrm>
              <a:prstGeom prst="rect">
                <a:avLst/>
              </a:prstGeom>
              <a:noFill/>
            </p:spPr>
            <p:txBody>
              <a:bodyPr wrap="square" rtlCol="0">
                <a:spAutoFit/>
              </a:bodyPr>
              <a:lstStyle/>
              <a:p>
                <a:pPr>
                  <a:lnSpc>
                    <a:spcPct val="150000"/>
                  </a:lnSpc>
                </a:pPr>
                <a:r>
                  <a:rPr lang="zh-CN" altLang="en-US" sz="2400" dirty="0">
                    <a:solidFill>
                      <a:schemeClr val="tx1">
                        <a:alpha val="94000"/>
                      </a:schemeClr>
                    </a:solidFill>
                    <a:cs typeface="+mn-ea"/>
                    <a:sym typeface="+mn-lt"/>
                  </a:rPr>
                  <a:t>你的标题</a:t>
                </a:r>
              </a:p>
            </p:txBody>
          </p:sp>
          <p:sp>
            <p:nvSpPr>
              <p:cNvPr id="28" name="文本框 27">
                <a:extLst>
                  <a:ext uri="{FF2B5EF4-FFF2-40B4-BE49-F238E27FC236}">
                    <a16:creationId xmlns:a16="http://schemas.microsoft.com/office/drawing/2014/main" xmlns="" id="{CDAF3948-5B45-47AC-BA18-C52D36B5D825}"/>
                  </a:ext>
                </a:extLst>
              </p:cNvPr>
              <p:cNvSpPr txBox="1"/>
              <p:nvPr/>
            </p:nvSpPr>
            <p:spPr>
              <a:xfrm>
                <a:off x="1366837" y="4932369"/>
                <a:ext cx="2571750" cy="700576"/>
              </a:xfrm>
              <a:prstGeom prst="rect">
                <a:avLst/>
              </a:prstGeom>
              <a:noFill/>
            </p:spPr>
            <p:txBody>
              <a:bodyPr wrap="square" rtlCol="0">
                <a:spAutoFit/>
              </a:bodyPr>
              <a:lstStyle/>
              <a:p>
                <a:pPr>
                  <a:lnSpc>
                    <a:spcPct val="150000"/>
                  </a:lnSpc>
                </a:pPr>
                <a:r>
                  <a:rPr lang="zh-CN" altLang="en-US" sz="1400" dirty="0">
                    <a:solidFill>
                      <a:schemeClr val="tx1">
                        <a:alpha val="83000"/>
                      </a:schemeClr>
                    </a:solidFill>
                    <a:cs typeface="+mn-ea"/>
                    <a:sym typeface="+mn-lt"/>
                  </a:rPr>
                  <a:t>点击此处输入你的具体文本说明点</a:t>
                </a:r>
              </a:p>
            </p:txBody>
          </p:sp>
        </p:grpSp>
      </p:grpSp>
    </p:spTree>
    <p:extLst>
      <p:ext uri="{BB962C8B-B14F-4D97-AF65-F5344CB8AC3E}">
        <p14:creationId xmlns:p14="http://schemas.microsoft.com/office/powerpoint/2010/main" val="33161834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pic>
        <p:nvPicPr>
          <p:cNvPr id="8" name="图片 7">
            <a:extLst>
              <a:ext uri="{FF2B5EF4-FFF2-40B4-BE49-F238E27FC236}">
                <a16:creationId xmlns:a16="http://schemas.microsoft.com/office/drawing/2014/main" xmlns="" id="{96F8B9CF-E81B-49AC-99F5-2ECF1C7A568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89325" y="1580214"/>
            <a:ext cx="6340075" cy="4816059"/>
          </a:xfrm>
          <a:prstGeom prst="rect">
            <a:avLst/>
          </a:prstGeom>
        </p:spPr>
      </p:pic>
      <p:grpSp>
        <p:nvGrpSpPr>
          <p:cNvPr id="16" name="组合 15">
            <a:extLst>
              <a:ext uri="{FF2B5EF4-FFF2-40B4-BE49-F238E27FC236}">
                <a16:creationId xmlns:a16="http://schemas.microsoft.com/office/drawing/2014/main" xmlns="" id="{86A0252B-ED3B-4A13-B2A1-A4022342C4E9}"/>
              </a:ext>
            </a:extLst>
          </p:cNvPr>
          <p:cNvGrpSpPr/>
          <p:nvPr/>
        </p:nvGrpSpPr>
        <p:grpSpPr>
          <a:xfrm>
            <a:off x="5044440" y="1386840"/>
            <a:ext cx="6217920" cy="1722120"/>
            <a:chOff x="5044440" y="1386840"/>
            <a:chExt cx="6217920" cy="1722120"/>
          </a:xfrm>
        </p:grpSpPr>
        <p:sp>
          <p:nvSpPr>
            <p:cNvPr id="9" name="矩形 8">
              <a:extLst>
                <a:ext uri="{FF2B5EF4-FFF2-40B4-BE49-F238E27FC236}">
                  <a16:creationId xmlns:a16="http://schemas.microsoft.com/office/drawing/2014/main" xmlns="" id="{3E19E38B-DD1D-4EC7-81E1-EF536855E141}"/>
                </a:ext>
              </a:extLst>
            </p:cNvPr>
            <p:cNvSpPr/>
            <p:nvPr/>
          </p:nvSpPr>
          <p:spPr>
            <a:xfrm>
              <a:off x="5044440" y="1386840"/>
              <a:ext cx="6217920" cy="1722120"/>
            </a:xfrm>
            <a:prstGeom prst="rect">
              <a:avLst/>
            </a:prstGeom>
            <a:solidFill>
              <a:srgbClr val="313C2E">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a:extLst>
                <a:ext uri="{FF2B5EF4-FFF2-40B4-BE49-F238E27FC236}">
                  <a16:creationId xmlns:a16="http://schemas.microsoft.com/office/drawing/2014/main" xmlns="" id="{8B535067-06C7-4663-839F-D597B3C80FE5}"/>
                </a:ext>
              </a:extLst>
            </p:cNvPr>
            <p:cNvGrpSpPr/>
            <p:nvPr/>
          </p:nvGrpSpPr>
          <p:grpSpPr>
            <a:xfrm>
              <a:off x="5569652" y="1676274"/>
              <a:ext cx="5167496" cy="1139724"/>
              <a:chOff x="2424330" y="2918708"/>
              <a:chExt cx="5167496" cy="1139724"/>
            </a:xfrm>
          </p:grpSpPr>
          <p:sp>
            <p:nvSpPr>
              <p:cNvPr id="11" name="文本框 10">
                <a:extLst>
                  <a:ext uri="{FF2B5EF4-FFF2-40B4-BE49-F238E27FC236}">
                    <a16:creationId xmlns:a16="http://schemas.microsoft.com/office/drawing/2014/main" xmlns="" id="{A8485CBF-1E05-4F91-B47D-906E81AB1AD9}"/>
                  </a:ext>
                </a:extLst>
              </p:cNvPr>
              <p:cNvSpPr txBox="1"/>
              <p:nvPr/>
            </p:nvSpPr>
            <p:spPr>
              <a:xfrm>
                <a:off x="2424330" y="2918708"/>
                <a:ext cx="1672044" cy="581057"/>
              </a:xfrm>
              <a:prstGeom prst="rect">
                <a:avLst/>
              </a:prstGeom>
              <a:noFill/>
            </p:spPr>
            <p:txBody>
              <a:bodyPr wrap="square" rtlCol="0">
                <a:spAutoFit/>
              </a:bodyPr>
              <a:lstStyle/>
              <a:p>
                <a:pPr>
                  <a:lnSpc>
                    <a:spcPct val="150000"/>
                  </a:lnSpc>
                </a:pPr>
                <a:r>
                  <a:rPr lang="zh-CN" altLang="en-US" sz="2400" dirty="0">
                    <a:solidFill>
                      <a:srgbClr val="FBF9FB"/>
                    </a:solidFill>
                    <a:cs typeface="+mn-ea"/>
                    <a:sym typeface="+mn-lt"/>
                  </a:rPr>
                  <a:t>你的标题</a:t>
                </a:r>
              </a:p>
            </p:txBody>
          </p:sp>
          <p:sp>
            <p:nvSpPr>
              <p:cNvPr id="12" name="文本框 11">
                <a:extLst>
                  <a:ext uri="{FF2B5EF4-FFF2-40B4-BE49-F238E27FC236}">
                    <a16:creationId xmlns:a16="http://schemas.microsoft.com/office/drawing/2014/main" xmlns="" id="{E2B94794-1D97-47D6-B057-0B118D0B28B1}"/>
                  </a:ext>
                </a:extLst>
              </p:cNvPr>
              <p:cNvSpPr txBox="1"/>
              <p:nvPr/>
            </p:nvSpPr>
            <p:spPr>
              <a:xfrm>
                <a:off x="2424330" y="3600230"/>
                <a:ext cx="5167496" cy="458202"/>
              </a:xfrm>
              <a:prstGeom prst="rect">
                <a:avLst/>
              </a:prstGeom>
              <a:noFill/>
            </p:spPr>
            <p:txBody>
              <a:bodyPr wrap="square" rtlCol="0">
                <a:spAutoFit/>
              </a:bodyPr>
              <a:lstStyle/>
              <a:p>
                <a:pPr>
                  <a:lnSpc>
                    <a:spcPct val="200000"/>
                  </a:lnSpc>
                </a:pPr>
                <a:r>
                  <a:rPr lang="zh-CN" altLang="en-US" sz="1400" dirty="0">
                    <a:solidFill>
                      <a:srgbClr val="FBF9FB"/>
                    </a:solidFill>
                    <a:cs typeface="+mn-ea"/>
                    <a:sym typeface="+mn-lt"/>
                  </a:rPr>
                  <a:t>点击此处输入你的具体文本说明点点击此处输入点击此处</a:t>
                </a:r>
              </a:p>
            </p:txBody>
          </p:sp>
        </p:grpSp>
      </p:grpSp>
      <p:grpSp>
        <p:nvGrpSpPr>
          <p:cNvPr id="17" name="组合 16">
            <a:extLst>
              <a:ext uri="{FF2B5EF4-FFF2-40B4-BE49-F238E27FC236}">
                <a16:creationId xmlns:a16="http://schemas.microsoft.com/office/drawing/2014/main" xmlns="" id="{638481D1-4823-48AD-BA1C-D76F9D60BE59}"/>
              </a:ext>
            </a:extLst>
          </p:cNvPr>
          <p:cNvGrpSpPr/>
          <p:nvPr/>
        </p:nvGrpSpPr>
        <p:grpSpPr>
          <a:xfrm>
            <a:off x="5706812" y="3683889"/>
            <a:ext cx="4229668" cy="2133928"/>
            <a:chOff x="5706812" y="3683889"/>
            <a:chExt cx="4229668" cy="2133928"/>
          </a:xfrm>
        </p:grpSpPr>
        <p:sp>
          <p:nvSpPr>
            <p:cNvPr id="14" name="文本框 13">
              <a:extLst>
                <a:ext uri="{FF2B5EF4-FFF2-40B4-BE49-F238E27FC236}">
                  <a16:creationId xmlns:a16="http://schemas.microsoft.com/office/drawing/2014/main" xmlns="" id="{045C2973-43F3-4F6B-8FA9-3FA80537C54A}"/>
                </a:ext>
              </a:extLst>
            </p:cNvPr>
            <p:cNvSpPr txBox="1"/>
            <p:nvPr/>
          </p:nvSpPr>
          <p:spPr>
            <a:xfrm>
              <a:off x="5706812" y="3683889"/>
              <a:ext cx="4229668" cy="1319977"/>
            </a:xfrm>
            <a:prstGeom prst="rect">
              <a:avLst/>
            </a:prstGeom>
            <a:noFill/>
          </p:spPr>
          <p:txBody>
            <a:bodyPr wrap="square" rtlCol="0">
              <a:spAutoFit/>
            </a:bodyPr>
            <a:lstStyle/>
            <a:p>
              <a:pPr>
                <a:lnSpc>
                  <a:spcPct val="200000"/>
                </a:lnSpc>
              </a:pPr>
              <a:r>
                <a:rPr lang="zh-CN" altLang="en-US" sz="1400" dirty="0">
                  <a:solidFill>
                    <a:schemeClr val="tx1">
                      <a:alpha val="83000"/>
                    </a:schemeClr>
                  </a:solidFill>
                  <a:cs typeface="+mn-ea"/>
                  <a:sym typeface="+mn-lt"/>
                </a:rPr>
                <a:t>点击此处输入你的具体文本说明点点击此处输入点击此处输入你的具体文本说明点点击此处输入</a:t>
              </a:r>
            </a:p>
            <a:p>
              <a:pPr>
                <a:lnSpc>
                  <a:spcPct val="200000"/>
                </a:lnSpc>
              </a:pPr>
              <a:endParaRPr lang="zh-CN" altLang="en-US" sz="1400" dirty="0">
                <a:solidFill>
                  <a:schemeClr val="tx1">
                    <a:alpha val="83000"/>
                  </a:schemeClr>
                </a:solidFill>
                <a:cs typeface="+mn-ea"/>
                <a:sym typeface="+mn-lt"/>
              </a:endParaRPr>
            </a:p>
          </p:txBody>
        </p:sp>
        <p:sp>
          <p:nvSpPr>
            <p:cNvPr id="15" name="文本框 14">
              <a:extLst>
                <a:ext uri="{FF2B5EF4-FFF2-40B4-BE49-F238E27FC236}">
                  <a16:creationId xmlns:a16="http://schemas.microsoft.com/office/drawing/2014/main" xmlns="" id="{E2B795B8-9AAB-40DF-BDAA-73E6F02C1099}"/>
                </a:ext>
              </a:extLst>
            </p:cNvPr>
            <p:cNvSpPr txBox="1"/>
            <p:nvPr/>
          </p:nvSpPr>
          <p:spPr>
            <a:xfrm>
              <a:off x="5706812" y="4928727"/>
              <a:ext cx="4229668" cy="889090"/>
            </a:xfrm>
            <a:prstGeom prst="rect">
              <a:avLst/>
            </a:prstGeom>
            <a:noFill/>
          </p:spPr>
          <p:txBody>
            <a:bodyPr wrap="square" rtlCol="0">
              <a:spAutoFit/>
            </a:bodyPr>
            <a:lstStyle/>
            <a:p>
              <a:pPr>
                <a:lnSpc>
                  <a:spcPct val="200000"/>
                </a:lnSpc>
              </a:pPr>
              <a:r>
                <a:rPr lang="zh-CN" altLang="en-US" sz="1400" dirty="0">
                  <a:solidFill>
                    <a:schemeClr val="tx1">
                      <a:alpha val="83000"/>
                    </a:schemeClr>
                  </a:solidFill>
                  <a:cs typeface="+mn-ea"/>
                  <a:sym typeface="+mn-lt"/>
                </a:rPr>
                <a:t>点击此处输入你的具体文本说明点点击此处输入点击此处输入你的</a:t>
              </a:r>
            </a:p>
          </p:txBody>
        </p:sp>
      </p:grpSp>
    </p:spTree>
    <p:extLst>
      <p:ext uri="{BB962C8B-B14F-4D97-AF65-F5344CB8AC3E}">
        <p14:creationId xmlns:p14="http://schemas.microsoft.com/office/powerpoint/2010/main" val="14628324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FBDA73B-F9BF-4956-9A9F-E29FDF9E26EC}"/>
              </a:ext>
            </a:extLst>
          </p:cNvPr>
          <p:cNvGrpSpPr/>
          <p:nvPr/>
        </p:nvGrpSpPr>
        <p:grpSpPr>
          <a:xfrm>
            <a:off x="581660" y="522687"/>
            <a:ext cx="3978156" cy="584775"/>
            <a:chOff x="708660" y="636987"/>
            <a:chExt cx="3978156" cy="584775"/>
          </a:xfrm>
        </p:grpSpPr>
        <p:sp>
          <p:nvSpPr>
            <p:cNvPr id="3" name="文本框 2">
              <a:extLst>
                <a:ext uri="{FF2B5EF4-FFF2-40B4-BE49-F238E27FC236}">
                  <a16:creationId xmlns:a16="http://schemas.microsoft.com/office/drawing/2014/main" xmlns="" id="{5907180C-7B63-44C8-AADB-D9812F5351FE}"/>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4" name="组合 3">
              <a:extLst>
                <a:ext uri="{FF2B5EF4-FFF2-40B4-BE49-F238E27FC236}">
                  <a16:creationId xmlns:a16="http://schemas.microsoft.com/office/drawing/2014/main" xmlns="" id="{C18CC481-26BE-4EC3-B652-620302AA339C}"/>
                </a:ext>
              </a:extLst>
            </p:cNvPr>
            <p:cNvGrpSpPr/>
            <p:nvPr/>
          </p:nvGrpSpPr>
          <p:grpSpPr>
            <a:xfrm>
              <a:off x="708660" y="636987"/>
              <a:ext cx="510540" cy="489933"/>
              <a:chOff x="-1691640" y="1163895"/>
              <a:chExt cx="464820" cy="563880"/>
            </a:xfrm>
          </p:grpSpPr>
          <p:sp>
            <p:nvSpPr>
              <p:cNvPr id="5" name="箭头: V 形 4">
                <a:extLst>
                  <a:ext uri="{FF2B5EF4-FFF2-40B4-BE49-F238E27FC236}">
                    <a16:creationId xmlns:a16="http://schemas.microsoft.com/office/drawing/2014/main" xmlns="" id="{87BADF3F-9A80-4239-A02E-7972AAF1A570}"/>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箭头: V 形 5">
                <a:extLst>
                  <a:ext uri="{FF2B5EF4-FFF2-40B4-BE49-F238E27FC236}">
                    <a16:creationId xmlns:a16="http://schemas.microsoft.com/office/drawing/2014/main" xmlns="" id="{E8620039-EEC1-47AE-8A4C-893075087FF3}"/>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grpSp>
        <p:nvGrpSpPr>
          <p:cNvPr id="7" name="组合 6">
            <a:extLst>
              <a:ext uri="{FF2B5EF4-FFF2-40B4-BE49-F238E27FC236}">
                <a16:creationId xmlns:a16="http://schemas.microsoft.com/office/drawing/2014/main" xmlns="" id="{2C7BC6F3-16E4-48F8-9492-19CEF468AE1E}"/>
              </a:ext>
            </a:extLst>
          </p:cNvPr>
          <p:cNvGrpSpPr/>
          <p:nvPr/>
        </p:nvGrpSpPr>
        <p:grpSpPr>
          <a:xfrm>
            <a:off x="245742" y="3032761"/>
            <a:ext cx="11687179" cy="3403318"/>
            <a:chOff x="245742" y="386045"/>
            <a:chExt cx="11687179" cy="2509555"/>
          </a:xfrm>
        </p:grpSpPr>
        <p:pic>
          <p:nvPicPr>
            <p:cNvPr id="8" name="图片 7">
              <a:extLst>
                <a:ext uri="{FF2B5EF4-FFF2-40B4-BE49-F238E27FC236}">
                  <a16:creationId xmlns:a16="http://schemas.microsoft.com/office/drawing/2014/main" xmlns="" id="{8A3AB3C2-4A01-406B-B241-FCB0733EB20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5400000">
              <a:off x="4834554" y="-4202767"/>
              <a:ext cx="2509555" cy="11687179"/>
            </a:xfrm>
            <a:prstGeom prst="rect">
              <a:avLst/>
            </a:prstGeom>
          </p:spPr>
        </p:pic>
        <p:sp>
          <p:nvSpPr>
            <p:cNvPr id="9" name="矩形 8">
              <a:extLst>
                <a:ext uri="{FF2B5EF4-FFF2-40B4-BE49-F238E27FC236}">
                  <a16:creationId xmlns:a16="http://schemas.microsoft.com/office/drawing/2014/main" xmlns="" id="{167F2049-A7B9-4584-BB63-A6D58F700DE9}"/>
                </a:ext>
              </a:extLst>
            </p:cNvPr>
            <p:cNvSpPr/>
            <p:nvPr/>
          </p:nvSpPr>
          <p:spPr>
            <a:xfrm>
              <a:off x="245742" y="386045"/>
              <a:ext cx="11687179" cy="2509555"/>
            </a:xfrm>
            <a:prstGeom prst="rect">
              <a:avLst/>
            </a:prstGeom>
            <a:solidFill>
              <a:srgbClr val="313C2E">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 name="矩形 12">
            <a:extLst>
              <a:ext uri="{FF2B5EF4-FFF2-40B4-BE49-F238E27FC236}">
                <a16:creationId xmlns:a16="http://schemas.microsoft.com/office/drawing/2014/main" xmlns="" id="{1C6B3761-FFF1-4F37-9AFF-63930238D667}"/>
              </a:ext>
            </a:extLst>
          </p:cNvPr>
          <p:cNvSpPr/>
          <p:nvPr/>
        </p:nvSpPr>
        <p:spPr>
          <a:xfrm>
            <a:off x="1277386" y="1752600"/>
            <a:ext cx="9637229" cy="4063297"/>
          </a:xfrm>
          <a:prstGeom prst="rect">
            <a:avLst/>
          </a:prstGeom>
          <a:solidFill>
            <a:srgbClr val="FBF9FB"/>
          </a:solidFill>
          <a:ln>
            <a:noFill/>
          </a:ln>
          <a:effectLst>
            <a:outerShdw blurRad="508000" dist="304800" dir="5400000" algn="t" rotWithShape="0">
              <a:srgbClr val="313C2E">
                <a:alpha val="2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a:extLst>
              <a:ext uri="{FF2B5EF4-FFF2-40B4-BE49-F238E27FC236}">
                <a16:creationId xmlns:a16="http://schemas.microsoft.com/office/drawing/2014/main" xmlns="" id="{7416F517-B144-4550-ADD4-66A912BED78C}"/>
              </a:ext>
            </a:extLst>
          </p:cNvPr>
          <p:cNvGrpSpPr/>
          <p:nvPr/>
        </p:nvGrpSpPr>
        <p:grpSpPr>
          <a:xfrm>
            <a:off x="2297874" y="1454015"/>
            <a:ext cx="3081846" cy="4076148"/>
            <a:chOff x="2297874" y="1454015"/>
            <a:chExt cx="3081846" cy="4076148"/>
          </a:xfrm>
        </p:grpSpPr>
        <p:sp>
          <p:nvSpPr>
            <p:cNvPr id="14" name="椭圆 13">
              <a:extLst>
                <a:ext uri="{FF2B5EF4-FFF2-40B4-BE49-F238E27FC236}">
                  <a16:creationId xmlns:a16="http://schemas.microsoft.com/office/drawing/2014/main" xmlns="" id="{A72C2481-C847-44B1-9239-7A7E7F0E73BA}"/>
                </a:ext>
              </a:extLst>
            </p:cNvPr>
            <p:cNvSpPr/>
            <p:nvPr/>
          </p:nvSpPr>
          <p:spPr>
            <a:xfrm>
              <a:off x="3540212" y="1454015"/>
              <a:ext cx="597170" cy="597170"/>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a:extLst>
                <a:ext uri="{FF2B5EF4-FFF2-40B4-BE49-F238E27FC236}">
                  <a16:creationId xmlns:a16="http://schemas.microsoft.com/office/drawing/2014/main" xmlns="" id="{FDE222B3-4152-4BDB-81E8-E1AA300D7977}"/>
                </a:ext>
              </a:extLst>
            </p:cNvPr>
            <p:cNvGrpSpPr/>
            <p:nvPr/>
          </p:nvGrpSpPr>
          <p:grpSpPr>
            <a:xfrm>
              <a:off x="2297874" y="3032759"/>
              <a:ext cx="3081846" cy="2497404"/>
              <a:chOff x="2297874" y="3032759"/>
              <a:chExt cx="3081846" cy="2497404"/>
            </a:xfrm>
          </p:grpSpPr>
          <p:sp>
            <p:nvSpPr>
              <p:cNvPr id="15" name="文本框 14">
                <a:extLst>
                  <a:ext uri="{FF2B5EF4-FFF2-40B4-BE49-F238E27FC236}">
                    <a16:creationId xmlns:a16="http://schemas.microsoft.com/office/drawing/2014/main" xmlns="" id="{D7F04D5F-F143-4A23-B0F6-05E4EAABDC73}"/>
                  </a:ext>
                </a:extLst>
              </p:cNvPr>
              <p:cNvSpPr txBox="1"/>
              <p:nvPr/>
            </p:nvSpPr>
            <p:spPr>
              <a:xfrm>
                <a:off x="3002775" y="3032759"/>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16" name="文本框 15">
                <a:extLst>
                  <a:ext uri="{FF2B5EF4-FFF2-40B4-BE49-F238E27FC236}">
                    <a16:creationId xmlns:a16="http://schemas.microsoft.com/office/drawing/2014/main" xmlns="" id="{44BA97F4-ECD3-41B9-A305-4ED7B3D4E5D4}"/>
                  </a:ext>
                </a:extLst>
              </p:cNvPr>
              <p:cNvSpPr txBox="1"/>
              <p:nvPr/>
            </p:nvSpPr>
            <p:spPr>
              <a:xfrm>
                <a:off x="2297874" y="3714281"/>
                <a:ext cx="3081846" cy="1815882"/>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点击此处输入你的具体文本说明点点击此处输入点击此处输入你的具体文本说明点点击此处输入</a:t>
                </a:r>
              </a:p>
              <a:p>
                <a:pPr algn="ctr">
                  <a:lnSpc>
                    <a:spcPct val="200000"/>
                  </a:lnSpc>
                </a:pPr>
                <a:endParaRPr lang="zh-CN" altLang="en-US" sz="1400" dirty="0">
                  <a:solidFill>
                    <a:schemeClr val="tx1">
                      <a:alpha val="83000"/>
                    </a:schemeClr>
                  </a:solidFill>
                  <a:cs typeface="+mn-ea"/>
                  <a:sym typeface="+mn-lt"/>
                </a:endParaRPr>
              </a:p>
            </p:txBody>
          </p:sp>
        </p:grpSp>
      </p:grpSp>
      <p:grpSp>
        <p:nvGrpSpPr>
          <p:cNvPr id="19" name="组合 18">
            <a:extLst>
              <a:ext uri="{FF2B5EF4-FFF2-40B4-BE49-F238E27FC236}">
                <a16:creationId xmlns:a16="http://schemas.microsoft.com/office/drawing/2014/main" xmlns="" id="{F916E984-C445-409D-AA01-356E4B5C8383}"/>
              </a:ext>
            </a:extLst>
          </p:cNvPr>
          <p:cNvGrpSpPr/>
          <p:nvPr/>
        </p:nvGrpSpPr>
        <p:grpSpPr>
          <a:xfrm>
            <a:off x="6800999" y="1454015"/>
            <a:ext cx="3081846" cy="4076148"/>
            <a:chOff x="2297874" y="1454015"/>
            <a:chExt cx="3081846" cy="4076148"/>
          </a:xfrm>
        </p:grpSpPr>
        <p:sp>
          <p:nvSpPr>
            <p:cNvPr id="20" name="椭圆 19">
              <a:extLst>
                <a:ext uri="{FF2B5EF4-FFF2-40B4-BE49-F238E27FC236}">
                  <a16:creationId xmlns:a16="http://schemas.microsoft.com/office/drawing/2014/main" xmlns="" id="{28547926-38CD-40C0-87B0-D4F7BF85E271}"/>
                </a:ext>
              </a:extLst>
            </p:cNvPr>
            <p:cNvSpPr/>
            <p:nvPr/>
          </p:nvSpPr>
          <p:spPr>
            <a:xfrm>
              <a:off x="3540212" y="1454015"/>
              <a:ext cx="597170" cy="597170"/>
            </a:xfrm>
            <a:prstGeom prst="ellipse">
              <a:avLst/>
            </a:prstGeom>
            <a:solidFill>
              <a:srgbClr val="313C2E"/>
            </a:solidFill>
            <a:ln>
              <a:noFill/>
            </a:ln>
            <a:effectLst>
              <a:outerShdw blurRad="76200" sx="102000" sy="102000" algn="ctr" rotWithShape="0">
                <a:srgbClr val="313C2E">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a:extLst>
                <a:ext uri="{FF2B5EF4-FFF2-40B4-BE49-F238E27FC236}">
                  <a16:creationId xmlns:a16="http://schemas.microsoft.com/office/drawing/2014/main" xmlns="" id="{35724638-08A3-43E8-A120-855739D3A212}"/>
                </a:ext>
              </a:extLst>
            </p:cNvPr>
            <p:cNvGrpSpPr/>
            <p:nvPr/>
          </p:nvGrpSpPr>
          <p:grpSpPr>
            <a:xfrm>
              <a:off x="2297874" y="3032759"/>
              <a:ext cx="3081846" cy="2497404"/>
              <a:chOff x="2297874" y="3032759"/>
              <a:chExt cx="3081846" cy="2497404"/>
            </a:xfrm>
          </p:grpSpPr>
          <p:sp>
            <p:nvSpPr>
              <p:cNvPr id="22" name="文本框 21">
                <a:extLst>
                  <a:ext uri="{FF2B5EF4-FFF2-40B4-BE49-F238E27FC236}">
                    <a16:creationId xmlns:a16="http://schemas.microsoft.com/office/drawing/2014/main" xmlns="" id="{7CCF9CDE-301C-4310-97DE-E12FDBC5311D}"/>
                  </a:ext>
                </a:extLst>
              </p:cNvPr>
              <p:cNvSpPr txBox="1"/>
              <p:nvPr/>
            </p:nvSpPr>
            <p:spPr>
              <a:xfrm>
                <a:off x="3002775" y="3032759"/>
                <a:ext cx="1672044" cy="581057"/>
              </a:xfrm>
              <a:prstGeom prst="rect">
                <a:avLst/>
              </a:prstGeom>
              <a:noFill/>
            </p:spPr>
            <p:txBody>
              <a:bodyPr wrap="square" rtlCol="0">
                <a:spAutoFit/>
              </a:bodyPr>
              <a:lstStyle/>
              <a:p>
                <a:pPr algn="ctr">
                  <a:lnSpc>
                    <a:spcPct val="150000"/>
                  </a:lnSpc>
                </a:pPr>
                <a:r>
                  <a:rPr lang="zh-CN" altLang="en-US" sz="2400" dirty="0">
                    <a:solidFill>
                      <a:schemeClr val="tx1">
                        <a:alpha val="94000"/>
                      </a:schemeClr>
                    </a:solidFill>
                    <a:cs typeface="+mn-ea"/>
                    <a:sym typeface="+mn-lt"/>
                  </a:rPr>
                  <a:t>你的标题</a:t>
                </a:r>
              </a:p>
            </p:txBody>
          </p:sp>
          <p:sp>
            <p:nvSpPr>
              <p:cNvPr id="23" name="文本框 22">
                <a:extLst>
                  <a:ext uri="{FF2B5EF4-FFF2-40B4-BE49-F238E27FC236}">
                    <a16:creationId xmlns:a16="http://schemas.microsoft.com/office/drawing/2014/main" xmlns="" id="{4623A575-2A39-4F17-9E07-4C45CF6559E0}"/>
                  </a:ext>
                </a:extLst>
              </p:cNvPr>
              <p:cNvSpPr txBox="1"/>
              <p:nvPr/>
            </p:nvSpPr>
            <p:spPr>
              <a:xfrm>
                <a:off x="2297874" y="3714281"/>
                <a:ext cx="3081846" cy="1815882"/>
              </a:xfrm>
              <a:prstGeom prst="rect">
                <a:avLst/>
              </a:prstGeom>
              <a:noFill/>
            </p:spPr>
            <p:txBody>
              <a:bodyPr wrap="square" rtlCol="0">
                <a:spAutoFit/>
              </a:bodyPr>
              <a:lstStyle/>
              <a:p>
                <a:pPr algn="ctr">
                  <a:lnSpc>
                    <a:spcPct val="200000"/>
                  </a:lnSpc>
                </a:pPr>
                <a:r>
                  <a:rPr lang="zh-CN" altLang="en-US" sz="1400" dirty="0">
                    <a:solidFill>
                      <a:schemeClr val="tx1">
                        <a:alpha val="83000"/>
                      </a:schemeClr>
                    </a:solidFill>
                    <a:cs typeface="+mn-ea"/>
                    <a:sym typeface="+mn-lt"/>
                  </a:rPr>
                  <a:t>点击此处输入你的具体文本说明点点击此处输入点击此处输入你的具体文本说明点点击此处输入</a:t>
                </a:r>
              </a:p>
              <a:p>
                <a:pPr algn="ctr">
                  <a:lnSpc>
                    <a:spcPct val="200000"/>
                  </a:lnSpc>
                </a:pPr>
                <a:endParaRPr lang="zh-CN" altLang="en-US" sz="1400" dirty="0">
                  <a:solidFill>
                    <a:schemeClr val="tx1">
                      <a:alpha val="83000"/>
                    </a:schemeClr>
                  </a:solidFill>
                  <a:cs typeface="+mn-ea"/>
                  <a:sym typeface="+mn-lt"/>
                </a:endParaRPr>
              </a:p>
            </p:txBody>
          </p:sp>
        </p:grpSp>
      </p:grpSp>
    </p:spTree>
    <p:extLst>
      <p:ext uri="{BB962C8B-B14F-4D97-AF65-F5344CB8AC3E}">
        <p14:creationId xmlns:p14="http://schemas.microsoft.com/office/powerpoint/2010/main" val="299463306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9221A4BD-FDDA-4941-AC20-52C6FEBEE85E}"/>
              </a:ext>
            </a:extLst>
          </p:cNvPr>
          <p:cNvSpPr txBox="1"/>
          <p:nvPr/>
        </p:nvSpPr>
        <p:spPr>
          <a:xfrm>
            <a:off x="-97258" y="-542348"/>
            <a:ext cx="11248592" cy="3154710"/>
          </a:xfrm>
          <a:prstGeom prst="rect">
            <a:avLst/>
          </a:prstGeom>
          <a:noFill/>
        </p:spPr>
        <p:txBody>
          <a:bodyPr wrap="none" rtlCol="0">
            <a:spAutoFit/>
          </a:bodyPr>
          <a:lstStyle/>
          <a:p>
            <a:r>
              <a:rPr lang="en-US" altLang="zh-CN" sz="19900" dirty="0">
                <a:solidFill>
                  <a:srgbClr val="313C2E">
                    <a:alpha val="5000"/>
                  </a:srgbClr>
                </a:solidFill>
                <a:cs typeface="+mn-ea"/>
                <a:sym typeface="+mn-lt"/>
              </a:rPr>
              <a:t>education</a:t>
            </a:r>
            <a:endParaRPr lang="zh-CN" altLang="en-US" sz="19900" dirty="0">
              <a:solidFill>
                <a:srgbClr val="313C2E">
                  <a:alpha val="5000"/>
                </a:srgbClr>
              </a:solidFill>
              <a:cs typeface="+mn-ea"/>
              <a:sym typeface="+mn-lt"/>
            </a:endParaRPr>
          </a:p>
        </p:txBody>
      </p:sp>
      <p:sp>
        <p:nvSpPr>
          <p:cNvPr id="5" name="直角三角形 4">
            <a:extLst>
              <a:ext uri="{FF2B5EF4-FFF2-40B4-BE49-F238E27FC236}">
                <a16:creationId xmlns:a16="http://schemas.microsoft.com/office/drawing/2014/main" xmlns="" id="{505B3248-D72F-4D4A-A8B8-DC72DD6A0FC9}"/>
              </a:ext>
            </a:extLst>
          </p:cNvPr>
          <p:cNvSpPr/>
          <p:nvPr/>
        </p:nvSpPr>
        <p:spPr>
          <a:xfrm flipH="1">
            <a:off x="4623584" y="1592988"/>
            <a:ext cx="7857398" cy="5439300"/>
          </a:xfrm>
          <a:prstGeom prst="rtTriangle">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矩形 2">
            <a:extLst>
              <a:ext uri="{FF2B5EF4-FFF2-40B4-BE49-F238E27FC236}">
                <a16:creationId xmlns:a16="http://schemas.microsoft.com/office/drawing/2014/main" xmlns="" id="{DDB6E9C3-9F28-4B9D-BFA4-31E85C4DF607}"/>
              </a:ext>
            </a:extLst>
          </p:cNvPr>
          <p:cNvSpPr/>
          <p:nvPr/>
        </p:nvSpPr>
        <p:spPr>
          <a:xfrm>
            <a:off x="772082" y="1303677"/>
            <a:ext cx="10748233" cy="4352245"/>
          </a:xfrm>
          <a:prstGeom prst="rect">
            <a:avLst/>
          </a:prstGeom>
          <a:solidFill>
            <a:srgbClr val="FBF9FB"/>
          </a:solidFill>
          <a:ln>
            <a:noFill/>
          </a:ln>
          <a:effectLst>
            <a:outerShdw blurRad="2667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任意多边形: 形状 13">
            <a:extLst>
              <a:ext uri="{FF2B5EF4-FFF2-40B4-BE49-F238E27FC236}">
                <a16:creationId xmlns:a16="http://schemas.microsoft.com/office/drawing/2014/main" xmlns="" id="{1B7A1EA6-6A41-40B0-AB98-06B9B60F4B8E}"/>
              </a:ext>
            </a:extLst>
          </p:cNvPr>
          <p:cNvSpPr/>
          <p:nvPr/>
        </p:nvSpPr>
        <p:spPr>
          <a:xfrm flipH="1">
            <a:off x="2936563" y="1303677"/>
            <a:ext cx="8583753" cy="4352245"/>
          </a:xfrm>
          <a:custGeom>
            <a:avLst/>
            <a:gdLst>
              <a:gd name="connsiteX0" fmla="*/ 2224167 w 8312770"/>
              <a:gd name="connsiteY0" fmla="*/ 0 h 5273040"/>
              <a:gd name="connsiteX1" fmla="*/ 0 w 8312770"/>
              <a:gd name="connsiteY1" fmla="*/ 0 h 5273040"/>
              <a:gd name="connsiteX2" fmla="*/ 0 w 8312770"/>
              <a:gd name="connsiteY2" fmla="*/ 1122639 h 5273040"/>
              <a:gd name="connsiteX3" fmla="*/ 4792330 w 8312770"/>
              <a:gd name="connsiteY3" fmla="*/ 5273040 h 5273040"/>
              <a:gd name="connsiteX4" fmla="*/ 8312770 w 8312770"/>
              <a:gd name="connsiteY4" fmla="*/ 5273040 h 5273040"/>
              <a:gd name="connsiteX5" fmla="*/ 2224167 w 8312770"/>
              <a:gd name="connsiteY5" fmla="*/ 0 h 527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12770" h="5273040">
                <a:moveTo>
                  <a:pt x="2224167" y="0"/>
                </a:moveTo>
                <a:lnTo>
                  <a:pt x="0" y="0"/>
                </a:lnTo>
                <a:lnTo>
                  <a:pt x="0" y="1122639"/>
                </a:lnTo>
                <a:lnTo>
                  <a:pt x="4792330" y="5273040"/>
                </a:lnTo>
                <a:lnTo>
                  <a:pt x="8312770" y="5273040"/>
                </a:lnTo>
                <a:lnTo>
                  <a:pt x="2224167" y="0"/>
                </a:ln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文本框 19">
            <a:extLst>
              <a:ext uri="{FF2B5EF4-FFF2-40B4-BE49-F238E27FC236}">
                <a16:creationId xmlns:a16="http://schemas.microsoft.com/office/drawing/2014/main" xmlns="" id="{7DD4A5ED-9577-4132-84D7-905365997248}"/>
              </a:ext>
            </a:extLst>
          </p:cNvPr>
          <p:cNvSpPr txBox="1"/>
          <p:nvPr/>
        </p:nvSpPr>
        <p:spPr>
          <a:xfrm>
            <a:off x="1005179" y="1366611"/>
            <a:ext cx="1640193" cy="461665"/>
          </a:xfrm>
          <a:prstGeom prst="rect">
            <a:avLst/>
          </a:prstGeom>
          <a:noFill/>
        </p:spPr>
        <p:txBody>
          <a:bodyPr wrap="none" rtlCol="0">
            <a:spAutoFit/>
          </a:bodyPr>
          <a:lstStyle/>
          <a:p>
            <a:r>
              <a:rPr lang="en-US" altLang="zh-CN" sz="2400" dirty="0">
                <a:solidFill>
                  <a:srgbClr val="313C2E">
                    <a:alpha val="93000"/>
                  </a:srgbClr>
                </a:solidFill>
                <a:cs typeface="+mn-ea"/>
                <a:sym typeface="+mn-lt"/>
              </a:rPr>
              <a:t>Education.</a:t>
            </a:r>
          </a:p>
        </p:txBody>
      </p:sp>
      <p:grpSp>
        <p:nvGrpSpPr>
          <p:cNvPr id="32" name="组合 31">
            <a:extLst>
              <a:ext uri="{FF2B5EF4-FFF2-40B4-BE49-F238E27FC236}">
                <a16:creationId xmlns:a16="http://schemas.microsoft.com/office/drawing/2014/main" xmlns="" id="{172F4DD2-0EE4-4F38-98DC-4BB35F3AFA7C}"/>
              </a:ext>
            </a:extLst>
          </p:cNvPr>
          <p:cNvGrpSpPr/>
          <p:nvPr/>
        </p:nvGrpSpPr>
        <p:grpSpPr>
          <a:xfrm>
            <a:off x="7199597" y="1511349"/>
            <a:ext cx="4162479" cy="369332"/>
            <a:chOff x="7059449" y="983009"/>
            <a:chExt cx="4162479" cy="369332"/>
          </a:xfrm>
        </p:grpSpPr>
        <p:sp>
          <p:nvSpPr>
            <p:cNvPr id="28" name="文本框 27">
              <a:extLst>
                <a:ext uri="{FF2B5EF4-FFF2-40B4-BE49-F238E27FC236}">
                  <a16:creationId xmlns:a16="http://schemas.microsoft.com/office/drawing/2014/main" xmlns="" id="{2CF6E53E-0954-44D9-80C1-B03A8471B2C0}"/>
                </a:ext>
              </a:extLst>
            </p:cNvPr>
            <p:cNvSpPr txBox="1"/>
            <p:nvPr/>
          </p:nvSpPr>
          <p:spPr>
            <a:xfrm>
              <a:off x="7059449"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授课人：</a:t>
              </a:r>
            </a:p>
          </p:txBody>
        </p:sp>
        <p:sp>
          <p:nvSpPr>
            <p:cNvPr id="29" name="文本框 28">
              <a:extLst>
                <a:ext uri="{FF2B5EF4-FFF2-40B4-BE49-F238E27FC236}">
                  <a16:creationId xmlns:a16="http://schemas.microsoft.com/office/drawing/2014/main" xmlns="" id="{C89F4AE5-6CD5-40A0-9F77-CD06E06A1DFE}"/>
                </a:ext>
              </a:extLst>
            </p:cNvPr>
            <p:cNvSpPr txBox="1"/>
            <p:nvPr/>
          </p:nvSpPr>
          <p:spPr>
            <a:xfrm>
              <a:off x="8686878"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小清新</a:t>
              </a:r>
            </a:p>
          </p:txBody>
        </p:sp>
        <p:sp>
          <p:nvSpPr>
            <p:cNvPr id="30" name="文本框 29">
              <a:extLst>
                <a:ext uri="{FF2B5EF4-FFF2-40B4-BE49-F238E27FC236}">
                  <a16:creationId xmlns:a16="http://schemas.microsoft.com/office/drawing/2014/main" xmlns="" id="{E228C80C-6632-42D5-9F38-1C6FA9635695}"/>
                </a:ext>
              </a:extLst>
            </p:cNvPr>
            <p:cNvSpPr txBox="1"/>
            <p:nvPr/>
          </p:nvSpPr>
          <p:spPr>
            <a:xfrm>
              <a:off x="10314307" y="983009"/>
              <a:ext cx="907621" cy="369332"/>
            </a:xfrm>
            <a:prstGeom prst="rect">
              <a:avLst/>
            </a:prstGeom>
            <a:noFill/>
          </p:spPr>
          <p:txBody>
            <a:bodyPr wrap="square" rtlCol="0">
              <a:spAutoFit/>
            </a:bodyPr>
            <a:lstStyle/>
            <a:p>
              <a:r>
                <a:rPr lang="zh-CN" altLang="en-US" dirty="0">
                  <a:solidFill>
                    <a:schemeClr val="tx1">
                      <a:alpha val="68000"/>
                    </a:schemeClr>
                  </a:solidFill>
                  <a:cs typeface="+mn-ea"/>
                  <a:sym typeface="+mn-lt"/>
                </a:rPr>
                <a:t>时间</a:t>
              </a:r>
            </a:p>
          </p:txBody>
        </p:sp>
      </p:grpSp>
      <p:grpSp>
        <p:nvGrpSpPr>
          <p:cNvPr id="11" name="组合 10">
            <a:extLst>
              <a:ext uri="{FF2B5EF4-FFF2-40B4-BE49-F238E27FC236}">
                <a16:creationId xmlns:a16="http://schemas.microsoft.com/office/drawing/2014/main" xmlns="" id="{45880374-23B5-48CB-89D9-5A67718ED4CE}"/>
              </a:ext>
            </a:extLst>
          </p:cNvPr>
          <p:cNvGrpSpPr/>
          <p:nvPr/>
        </p:nvGrpSpPr>
        <p:grpSpPr>
          <a:xfrm>
            <a:off x="1936338" y="2521522"/>
            <a:ext cx="3800817" cy="2005878"/>
            <a:chOff x="1936338" y="2521522"/>
            <a:chExt cx="3800817" cy="2005878"/>
          </a:xfrm>
        </p:grpSpPr>
        <p:sp>
          <p:nvSpPr>
            <p:cNvPr id="22" name="文本框 21">
              <a:extLst>
                <a:ext uri="{FF2B5EF4-FFF2-40B4-BE49-F238E27FC236}">
                  <a16:creationId xmlns:a16="http://schemas.microsoft.com/office/drawing/2014/main" xmlns="" id="{406EB88F-AD96-49B9-8BAA-9FDE1A237DEF}"/>
                </a:ext>
              </a:extLst>
            </p:cNvPr>
            <p:cNvSpPr txBox="1"/>
            <p:nvPr/>
          </p:nvSpPr>
          <p:spPr>
            <a:xfrm>
              <a:off x="1936338" y="2989198"/>
              <a:ext cx="2954655" cy="923330"/>
            </a:xfrm>
            <a:prstGeom prst="rect">
              <a:avLst/>
            </a:prstGeom>
            <a:noFill/>
          </p:spPr>
          <p:txBody>
            <a:bodyPr wrap="none" rtlCol="0">
              <a:spAutoFit/>
            </a:bodyPr>
            <a:lstStyle/>
            <a:p>
              <a:r>
                <a:rPr lang="zh-CN" altLang="en-US" sz="5400" dirty="0">
                  <a:cs typeface="+mn-ea"/>
                  <a:sym typeface="+mn-lt"/>
                </a:rPr>
                <a:t>教学设计</a:t>
              </a:r>
            </a:p>
          </p:txBody>
        </p:sp>
        <p:sp>
          <p:nvSpPr>
            <p:cNvPr id="24" name="文本框 23">
              <a:extLst>
                <a:ext uri="{FF2B5EF4-FFF2-40B4-BE49-F238E27FC236}">
                  <a16:creationId xmlns:a16="http://schemas.microsoft.com/office/drawing/2014/main" xmlns="" id="{F5C14243-A1BA-43F5-8ABC-B8CF9D1E515A}"/>
                </a:ext>
              </a:extLst>
            </p:cNvPr>
            <p:cNvSpPr txBox="1"/>
            <p:nvPr/>
          </p:nvSpPr>
          <p:spPr>
            <a:xfrm>
              <a:off x="1961762" y="4127290"/>
              <a:ext cx="3775393" cy="400110"/>
            </a:xfrm>
            <a:prstGeom prst="rect">
              <a:avLst/>
            </a:prstGeom>
            <a:noFill/>
          </p:spPr>
          <p:txBody>
            <a:bodyPr wrap="none" rtlCol="0">
              <a:spAutoFit/>
            </a:bodyPr>
            <a:lstStyle/>
            <a:p>
              <a:r>
                <a:rPr lang="zh-CN" altLang="en-US" sz="2000" dirty="0">
                  <a:cs typeface="+mn-ea"/>
                  <a:sym typeface="+mn-lt"/>
                </a:rPr>
                <a:t>点击此处添加具体文本说明内容</a:t>
              </a:r>
            </a:p>
          </p:txBody>
        </p:sp>
        <p:cxnSp>
          <p:nvCxnSpPr>
            <p:cNvPr id="7" name="直接连接符 6">
              <a:extLst>
                <a:ext uri="{FF2B5EF4-FFF2-40B4-BE49-F238E27FC236}">
                  <a16:creationId xmlns:a16="http://schemas.microsoft.com/office/drawing/2014/main" xmlns="" id="{6D11887A-3D40-4B95-82FD-22D4FD7A5C9D}"/>
                </a:ext>
              </a:extLst>
            </p:cNvPr>
            <p:cNvCxnSpPr/>
            <p:nvPr/>
          </p:nvCxnSpPr>
          <p:spPr>
            <a:xfrm>
              <a:off x="2099326" y="3988728"/>
              <a:ext cx="1258803" cy="0"/>
            </a:xfrm>
            <a:prstGeom prst="line">
              <a:avLst/>
            </a:prstGeom>
            <a:ln>
              <a:solidFill>
                <a:srgbClr val="313C2E"/>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33BF352C-E893-4DA5-87C5-39695602C860}"/>
                </a:ext>
              </a:extLst>
            </p:cNvPr>
            <p:cNvSpPr txBox="1"/>
            <p:nvPr/>
          </p:nvSpPr>
          <p:spPr>
            <a:xfrm>
              <a:off x="2038915" y="2521522"/>
              <a:ext cx="1039067" cy="400110"/>
            </a:xfrm>
            <a:prstGeom prst="rect">
              <a:avLst/>
            </a:prstGeom>
            <a:noFill/>
          </p:spPr>
          <p:txBody>
            <a:bodyPr wrap="none" rtlCol="0">
              <a:spAutoFit/>
            </a:bodyPr>
            <a:lstStyle/>
            <a:p>
              <a:r>
                <a:rPr lang="en-US" altLang="zh-CN" sz="2000" b="1" dirty="0">
                  <a:solidFill>
                    <a:srgbClr val="313C2E"/>
                  </a:solidFill>
                  <a:cs typeface="+mn-ea"/>
                  <a:sym typeface="+mn-lt"/>
                </a:rPr>
                <a:t>Part 02</a:t>
              </a:r>
              <a:endParaRPr lang="zh-CN" altLang="en-US" sz="2000" b="1" dirty="0">
                <a:solidFill>
                  <a:srgbClr val="313C2E"/>
                </a:solidFill>
                <a:cs typeface="+mn-ea"/>
                <a:sym typeface="+mn-lt"/>
              </a:endParaRPr>
            </a:p>
          </p:txBody>
        </p:sp>
      </p:grpSp>
      <p:grpSp>
        <p:nvGrpSpPr>
          <p:cNvPr id="42" name="组合 41">
            <a:extLst>
              <a:ext uri="{FF2B5EF4-FFF2-40B4-BE49-F238E27FC236}">
                <a16:creationId xmlns:a16="http://schemas.microsoft.com/office/drawing/2014/main" xmlns="" id="{088D9166-3A5D-42ED-A7CA-8D86F9600B39}"/>
              </a:ext>
            </a:extLst>
          </p:cNvPr>
          <p:cNvGrpSpPr/>
          <p:nvPr/>
        </p:nvGrpSpPr>
        <p:grpSpPr>
          <a:xfrm>
            <a:off x="5752134" y="5389689"/>
            <a:ext cx="788128" cy="719643"/>
            <a:chOff x="5620106" y="5372383"/>
            <a:chExt cx="1097280" cy="849985"/>
          </a:xfrm>
        </p:grpSpPr>
        <p:sp>
          <p:nvSpPr>
            <p:cNvPr id="43" name="矩形: 圆角 42">
              <a:extLst>
                <a:ext uri="{FF2B5EF4-FFF2-40B4-BE49-F238E27FC236}">
                  <a16:creationId xmlns:a16="http://schemas.microsoft.com/office/drawing/2014/main" xmlns="" id="{C7800E9E-4A95-4A21-A9B9-DE089C222DEE}"/>
                </a:ext>
              </a:extLst>
            </p:cNvPr>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箭头: V 形 43">
              <a:extLst>
                <a:ext uri="{FF2B5EF4-FFF2-40B4-BE49-F238E27FC236}">
                  <a16:creationId xmlns:a16="http://schemas.microsoft.com/office/drawing/2014/main" xmlns="" id="{A4C94E47-F9B2-4994-8A6F-B46B7D457210}"/>
                </a:ext>
              </a:extLst>
            </p:cNvPr>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nvGrpSpPr>
          <p:cNvPr id="15" name="组合 14">
            <a:extLst>
              <a:ext uri="{FF2B5EF4-FFF2-40B4-BE49-F238E27FC236}">
                <a16:creationId xmlns:a16="http://schemas.microsoft.com/office/drawing/2014/main" xmlns="" id="{3EBC5F10-C4BB-473E-9ADF-BEAE53696AA0}"/>
              </a:ext>
            </a:extLst>
          </p:cNvPr>
          <p:cNvGrpSpPr/>
          <p:nvPr/>
        </p:nvGrpSpPr>
        <p:grpSpPr>
          <a:xfrm>
            <a:off x="7233881" y="2480792"/>
            <a:ext cx="2191579" cy="1965893"/>
            <a:chOff x="7233881" y="2480792"/>
            <a:chExt cx="2191579" cy="1965893"/>
          </a:xfrm>
        </p:grpSpPr>
        <p:sp>
          <p:nvSpPr>
            <p:cNvPr id="52" name="任意多边形: 形状 51">
              <a:extLst>
                <a:ext uri="{FF2B5EF4-FFF2-40B4-BE49-F238E27FC236}">
                  <a16:creationId xmlns:a16="http://schemas.microsoft.com/office/drawing/2014/main" xmlns="" id="{FA52E650-486B-4FAF-8CAA-8E2B3DB996CF}"/>
                </a:ext>
              </a:extLst>
            </p:cNvPr>
            <p:cNvSpPr/>
            <p:nvPr/>
          </p:nvSpPr>
          <p:spPr>
            <a:xfrm flipH="1">
              <a:off x="8404532" y="2480792"/>
              <a:ext cx="759619" cy="1877855"/>
            </a:xfrm>
            <a:custGeom>
              <a:avLst/>
              <a:gdLst/>
              <a:ahLst/>
              <a:cxnLst/>
              <a:rect l="l" t="t" r="r" b="b"/>
              <a:pathLst>
                <a:path w="759619" h="1877855">
                  <a:moveTo>
                    <a:pt x="346386" y="0"/>
                  </a:moveTo>
                  <a:lnTo>
                    <a:pt x="331194" y="0"/>
                  </a:lnTo>
                  <a:cubicBezTo>
                    <a:pt x="203578" y="0"/>
                    <a:pt x="93180" y="158001"/>
                    <a:pt x="0" y="474002"/>
                  </a:cubicBezTo>
                  <a:lnTo>
                    <a:pt x="0" y="498310"/>
                  </a:lnTo>
                  <a:cubicBezTo>
                    <a:pt x="0" y="854824"/>
                    <a:pt x="121539" y="1202223"/>
                    <a:pt x="364617" y="1540507"/>
                  </a:cubicBezTo>
                  <a:lnTo>
                    <a:pt x="413233" y="1634699"/>
                  </a:lnTo>
                  <a:lnTo>
                    <a:pt x="354893" y="1626219"/>
                  </a:lnTo>
                  <a:lnTo>
                    <a:pt x="718395" y="1877855"/>
                  </a:lnTo>
                  <a:lnTo>
                    <a:pt x="729804" y="1858217"/>
                  </a:lnTo>
                  <a:cubicBezTo>
                    <a:pt x="740565" y="1834289"/>
                    <a:pt x="750503" y="1806373"/>
                    <a:pt x="759619" y="1774469"/>
                  </a:cubicBezTo>
                  <a:cubicBezTo>
                    <a:pt x="759619" y="1677238"/>
                    <a:pt x="660362" y="1520250"/>
                    <a:pt x="461848" y="1303506"/>
                  </a:cubicBezTo>
                  <a:cubicBezTo>
                    <a:pt x="433489" y="1260967"/>
                    <a:pt x="351451" y="1055363"/>
                    <a:pt x="215732" y="686695"/>
                  </a:cubicBezTo>
                  <a:cubicBezTo>
                    <a:pt x="215732" y="449694"/>
                    <a:pt x="276501" y="331194"/>
                    <a:pt x="398040" y="331194"/>
                  </a:cubicBezTo>
                  <a:lnTo>
                    <a:pt x="431464" y="331194"/>
                  </a:lnTo>
                  <a:lnTo>
                    <a:pt x="546926" y="355501"/>
                  </a:lnTo>
                  <a:lnTo>
                    <a:pt x="528695" y="401079"/>
                  </a:lnTo>
                  <a:lnTo>
                    <a:pt x="528695" y="425386"/>
                  </a:lnTo>
                  <a:lnTo>
                    <a:pt x="546926" y="425386"/>
                  </a:lnTo>
                  <a:cubicBezTo>
                    <a:pt x="567182" y="425386"/>
                    <a:pt x="577310" y="410194"/>
                    <a:pt x="577310" y="379809"/>
                  </a:cubicBezTo>
                  <a:cubicBezTo>
                    <a:pt x="561105" y="126603"/>
                    <a:pt x="484131" y="0"/>
                    <a:pt x="346386" y="0"/>
                  </a:cubicBez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51" name="任意多边形: 形状 50">
              <a:extLst>
                <a:ext uri="{FF2B5EF4-FFF2-40B4-BE49-F238E27FC236}">
                  <a16:creationId xmlns:a16="http://schemas.microsoft.com/office/drawing/2014/main" xmlns="" id="{79EAD3EA-7063-4B42-804D-FC52D690341A}"/>
                </a:ext>
              </a:extLst>
            </p:cNvPr>
            <p:cNvSpPr/>
            <p:nvPr/>
          </p:nvSpPr>
          <p:spPr>
            <a:xfrm flipH="1">
              <a:off x="7233881" y="2480912"/>
              <a:ext cx="999658" cy="1965773"/>
            </a:xfrm>
            <a:custGeom>
              <a:avLst/>
              <a:gdLst/>
              <a:ahLst/>
              <a:cxnLst/>
              <a:rect l="l" t="t" r="r" b="b"/>
              <a:pathLst>
                <a:path w="999658" h="1965773">
                  <a:moveTo>
                    <a:pt x="710482" y="0"/>
                  </a:moveTo>
                  <a:lnTo>
                    <a:pt x="676250" y="7856"/>
                  </a:lnTo>
                  <a:cubicBezTo>
                    <a:pt x="640168" y="20769"/>
                    <a:pt x="600098" y="48496"/>
                    <a:pt x="556041" y="91034"/>
                  </a:cubicBezTo>
                  <a:cubicBezTo>
                    <a:pt x="472989" y="78880"/>
                    <a:pt x="413232" y="72803"/>
                    <a:pt x="376771" y="72803"/>
                  </a:cubicBezTo>
                  <a:cubicBezTo>
                    <a:pt x="239026" y="159906"/>
                    <a:pt x="135718" y="346266"/>
                    <a:pt x="66846" y="631883"/>
                  </a:cubicBezTo>
                  <a:cubicBezTo>
                    <a:pt x="22282" y="806089"/>
                    <a:pt x="0" y="926615"/>
                    <a:pt x="0" y="993461"/>
                  </a:cubicBezTo>
                  <a:cubicBezTo>
                    <a:pt x="198513" y="1629515"/>
                    <a:pt x="361578" y="1947542"/>
                    <a:pt x="489194" y="1947542"/>
                  </a:cubicBezTo>
                  <a:lnTo>
                    <a:pt x="622887" y="1965773"/>
                  </a:lnTo>
                  <a:lnTo>
                    <a:pt x="644156" y="1965773"/>
                  </a:lnTo>
                  <a:cubicBezTo>
                    <a:pt x="808234" y="1965773"/>
                    <a:pt x="890273" y="1785490"/>
                    <a:pt x="890273" y="1424925"/>
                  </a:cubicBezTo>
                  <a:cubicBezTo>
                    <a:pt x="944965" y="1380360"/>
                    <a:pt x="981427" y="1103859"/>
                    <a:pt x="999658" y="595421"/>
                  </a:cubicBezTo>
                  <a:cubicBezTo>
                    <a:pt x="999658" y="391590"/>
                    <a:pt x="962073" y="237609"/>
                    <a:pt x="886902" y="133478"/>
                  </a:cubicBezTo>
                  <a:lnTo>
                    <a:pt x="861479" y="104527"/>
                  </a:lnTo>
                  <a:lnTo>
                    <a:pt x="710482" y="0"/>
                  </a:lnTo>
                  <a:close/>
                  <a:moveTo>
                    <a:pt x="531733" y="215612"/>
                  </a:moveTo>
                  <a:cubicBezTo>
                    <a:pt x="665426" y="243971"/>
                    <a:pt x="732272" y="321958"/>
                    <a:pt x="732272" y="449574"/>
                  </a:cubicBezTo>
                  <a:cubicBezTo>
                    <a:pt x="793042" y="550857"/>
                    <a:pt x="830516" y="677460"/>
                    <a:pt x="844696" y="829384"/>
                  </a:cubicBezTo>
                  <a:cubicBezTo>
                    <a:pt x="844696" y="1465438"/>
                    <a:pt x="748477" y="1783465"/>
                    <a:pt x="556041" y="1783465"/>
                  </a:cubicBezTo>
                  <a:cubicBezTo>
                    <a:pt x="442604" y="1783465"/>
                    <a:pt x="323091" y="1657874"/>
                    <a:pt x="197501" y="1406694"/>
                  </a:cubicBezTo>
                  <a:cubicBezTo>
                    <a:pt x="183321" y="1256796"/>
                    <a:pt x="153949" y="1148423"/>
                    <a:pt x="109385" y="1081577"/>
                  </a:cubicBezTo>
                  <a:lnTo>
                    <a:pt x="133692" y="993461"/>
                  </a:lnTo>
                  <a:lnTo>
                    <a:pt x="133692" y="972192"/>
                  </a:lnTo>
                  <a:cubicBezTo>
                    <a:pt x="133692" y="917499"/>
                    <a:pt x="125590" y="857743"/>
                    <a:pt x="109385" y="792922"/>
                  </a:cubicBezTo>
                  <a:cubicBezTo>
                    <a:pt x="109385" y="624793"/>
                    <a:pt x="191423" y="432356"/>
                    <a:pt x="355501" y="215612"/>
                  </a:cubicBezTo>
                  <a:lnTo>
                    <a:pt x="531733" y="215612"/>
                  </a:lnTo>
                  <a:close/>
                </a:path>
              </a:pathLst>
            </a:cu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9" name="任意多边形: 形状 48">
              <a:extLst>
                <a:ext uri="{FF2B5EF4-FFF2-40B4-BE49-F238E27FC236}">
                  <a16:creationId xmlns:a16="http://schemas.microsoft.com/office/drawing/2014/main" xmlns="" id="{3A6E5F7B-7596-4088-ADA0-61A6E6D09AB2}"/>
                </a:ext>
              </a:extLst>
            </p:cNvPr>
            <p:cNvSpPr/>
            <p:nvPr/>
          </p:nvSpPr>
          <p:spPr>
            <a:xfrm flipH="1">
              <a:off x="7372060" y="2480792"/>
              <a:ext cx="150997" cy="104647"/>
            </a:xfrm>
            <a:custGeom>
              <a:avLst/>
              <a:gdLst/>
              <a:ahLst/>
              <a:cxnLst/>
              <a:rect l="l" t="t" r="r" b="b"/>
              <a:pathLst>
                <a:path w="150997" h="104647">
                  <a:moveTo>
                    <a:pt x="521" y="0"/>
                  </a:moveTo>
                  <a:lnTo>
                    <a:pt x="0" y="120"/>
                  </a:lnTo>
                  <a:lnTo>
                    <a:pt x="150997" y="104647"/>
                  </a:lnTo>
                  <a:lnTo>
                    <a:pt x="126807" y="77101"/>
                  </a:lnTo>
                  <a:cubicBezTo>
                    <a:pt x="90726" y="43425"/>
                    <a:pt x="48630" y="17725"/>
                    <a:pt x="521" y="0"/>
                  </a:cubicBezTo>
                  <a:close/>
                </a:path>
              </a:pathLst>
            </a:custGeom>
            <a:solidFill>
              <a:srgbClr val="313C2E">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7" name="任意多边形: 形状 46">
              <a:extLst>
                <a:ext uri="{FF2B5EF4-FFF2-40B4-BE49-F238E27FC236}">
                  <a16:creationId xmlns:a16="http://schemas.microsoft.com/office/drawing/2014/main" xmlns="" id="{FDED8311-24A3-4197-B275-B6B45667CC42}"/>
                </a:ext>
              </a:extLst>
            </p:cNvPr>
            <p:cNvSpPr/>
            <p:nvPr/>
          </p:nvSpPr>
          <p:spPr>
            <a:xfrm flipH="1">
              <a:off x="8445756" y="3972683"/>
              <a:ext cx="979704" cy="474002"/>
            </a:xfrm>
            <a:custGeom>
              <a:avLst/>
              <a:gdLst/>
              <a:ahLst/>
              <a:cxnLst/>
              <a:rect l="l" t="t" r="r" b="b"/>
              <a:pathLst>
                <a:path w="979704" h="474002">
                  <a:moveTo>
                    <a:pt x="97232" y="0"/>
                  </a:moveTo>
                  <a:cubicBezTo>
                    <a:pt x="32411" y="0"/>
                    <a:pt x="0" y="54693"/>
                    <a:pt x="0" y="164078"/>
                  </a:cubicBezTo>
                  <a:cubicBezTo>
                    <a:pt x="0" y="354489"/>
                    <a:pt x="274476" y="449694"/>
                    <a:pt x="823427" y="449694"/>
                  </a:cubicBezTo>
                  <a:cubicBezTo>
                    <a:pt x="823427" y="465900"/>
                    <a:pt x="839632" y="474002"/>
                    <a:pt x="872043" y="474002"/>
                  </a:cubicBezTo>
                  <a:cubicBezTo>
                    <a:pt x="903440" y="474002"/>
                    <a:pt x="931546" y="458050"/>
                    <a:pt x="956360" y="426146"/>
                  </a:cubicBezTo>
                  <a:lnTo>
                    <a:pt x="979704" y="385964"/>
                  </a:lnTo>
                  <a:lnTo>
                    <a:pt x="616202" y="134328"/>
                  </a:lnTo>
                  <a:lnTo>
                    <a:pt x="563163" y="126619"/>
                  </a:lnTo>
                  <a:cubicBezTo>
                    <a:pt x="316350" y="88290"/>
                    <a:pt x="161040" y="46084"/>
                    <a:pt x="97232" y="0"/>
                  </a:cubicBezTo>
                  <a:close/>
                </a:path>
              </a:pathLst>
            </a:custGeom>
            <a:solidFill>
              <a:srgbClr val="DED4B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spTree>
    <p:extLst>
      <p:ext uri="{BB962C8B-B14F-4D97-AF65-F5344CB8AC3E}">
        <p14:creationId xmlns:p14="http://schemas.microsoft.com/office/powerpoint/2010/main" val="8694491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xmlns="" id="{93E8E8E9-0B51-4826-BD7F-C02471A0EBB2}"/>
              </a:ext>
            </a:extLst>
          </p:cNvPr>
          <p:cNvGrpSpPr/>
          <p:nvPr/>
        </p:nvGrpSpPr>
        <p:grpSpPr>
          <a:xfrm>
            <a:off x="581660" y="522687"/>
            <a:ext cx="3978156" cy="584775"/>
            <a:chOff x="708660" y="636987"/>
            <a:chExt cx="3978156" cy="584775"/>
          </a:xfrm>
        </p:grpSpPr>
        <p:sp>
          <p:nvSpPr>
            <p:cNvPr id="6" name="文本框 5">
              <a:extLst>
                <a:ext uri="{FF2B5EF4-FFF2-40B4-BE49-F238E27FC236}">
                  <a16:creationId xmlns:a16="http://schemas.microsoft.com/office/drawing/2014/main" xmlns="" id="{30C1E763-769E-4EA8-9D61-7D40C430A8A3}"/>
                </a:ext>
              </a:extLst>
            </p:cNvPr>
            <p:cNvSpPr txBox="1"/>
            <p:nvPr/>
          </p:nvSpPr>
          <p:spPr>
            <a:xfrm>
              <a:off x="1219200" y="636987"/>
              <a:ext cx="3467616" cy="584775"/>
            </a:xfrm>
            <a:prstGeom prst="rect">
              <a:avLst/>
            </a:prstGeom>
            <a:noFill/>
          </p:spPr>
          <p:txBody>
            <a:bodyPr wrap="none" rtlCol="0">
              <a:spAutoFit/>
            </a:bodyPr>
            <a:lstStyle/>
            <a:p>
              <a:r>
                <a:rPr lang="zh-CN" altLang="en-US" sz="3200" dirty="0">
                  <a:cs typeface="+mn-ea"/>
                  <a:sym typeface="+mn-lt"/>
                </a:rPr>
                <a:t>点击此处添加标题</a:t>
              </a:r>
            </a:p>
          </p:txBody>
        </p:sp>
        <p:grpSp>
          <p:nvGrpSpPr>
            <p:cNvPr id="14" name="组合 13">
              <a:extLst>
                <a:ext uri="{FF2B5EF4-FFF2-40B4-BE49-F238E27FC236}">
                  <a16:creationId xmlns:a16="http://schemas.microsoft.com/office/drawing/2014/main" xmlns="" id="{2D2DA804-B447-43BD-AAB0-52A115B04D8D}"/>
                </a:ext>
              </a:extLst>
            </p:cNvPr>
            <p:cNvGrpSpPr/>
            <p:nvPr/>
          </p:nvGrpSpPr>
          <p:grpSpPr>
            <a:xfrm>
              <a:off x="708660" y="636987"/>
              <a:ext cx="510540" cy="489933"/>
              <a:chOff x="-1691640" y="1163895"/>
              <a:chExt cx="464820" cy="563880"/>
            </a:xfrm>
          </p:grpSpPr>
          <p:sp>
            <p:nvSpPr>
              <p:cNvPr id="10" name="箭头: V 形 9">
                <a:extLst>
                  <a:ext uri="{FF2B5EF4-FFF2-40B4-BE49-F238E27FC236}">
                    <a16:creationId xmlns:a16="http://schemas.microsoft.com/office/drawing/2014/main" xmlns="" id="{9B2FD53D-D6F3-4204-8907-61351EB14871}"/>
                  </a:ext>
                </a:extLst>
              </p:cNvPr>
              <p:cNvSpPr/>
              <p:nvPr/>
            </p:nvSpPr>
            <p:spPr>
              <a:xfrm>
                <a:off x="-16916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7" name="箭头: V 形 26">
                <a:extLst>
                  <a:ext uri="{FF2B5EF4-FFF2-40B4-BE49-F238E27FC236}">
                    <a16:creationId xmlns:a16="http://schemas.microsoft.com/office/drawing/2014/main" xmlns="" id="{24CB4C5F-5254-4C63-BA65-D9742A2E2B00}"/>
                  </a:ext>
                </a:extLst>
              </p:cNvPr>
              <p:cNvSpPr/>
              <p:nvPr/>
            </p:nvSpPr>
            <p:spPr>
              <a:xfrm>
                <a:off x="-1501140" y="1163895"/>
                <a:ext cx="274320" cy="563880"/>
              </a:xfrm>
              <a:prstGeom prst="chevron">
                <a:avLst>
                  <a:gd name="adj" fmla="val 87037"/>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grpSp>
      <p:pic>
        <p:nvPicPr>
          <p:cNvPr id="3" name="图片 2">
            <a:extLst>
              <a:ext uri="{FF2B5EF4-FFF2-40B4-BE49-F238E27FC236}">
                <a16:creationId xmlns:a16="http://schemas.microsoft.com/office/drawing/2014/main" xmlns="" id="{A7074567-013A-4E95-8A59-B8372F23BA6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92200" y="767653"/>
            <a:ext cx="4572968" cy="6858000"/>
          </a:xfrm>
          <a:prstGeom prst="rect">
            <a:avLst/>
          </a:prstGeom>
          <a:effectLst>
            <a:outerShdw blurRad="63500" sx="102000" sy="102000" algn="ctr" rotWithShape="0">
              <a:srgbClr val="DED4BB">
                <a:alpha val="40000"/>
              </a:srgbClr>
            </a:outerShdw>
          </a:effectLst>
        </p:spPr>
      </p:pic>
      <p:grpSp>
        <p:nvGrpSpPr>
          <p:cNvPr id="9" name="组合 8">
            <a:extLst>
              <a:ext uri="{FF2B5EF4-FFF2-40B4-BE49-F238E27FC236}">
                <a16:creationId xmlns:a16="http://schemas.microsoft.com/office/drawing/2014/main" xmlns="" id="{D4EB6642-3C28-4530-BE08-D9B0353ACF67}"/>
              </a:ext>
            </a:extLst>
          </p:cNvPr>
          <p:cNvGrpSpPr/>
          <p:nvPr/>
        </p:nvGrpSpPr>
        <p:grpSpPr>
          <a:xfrm>
            <a:off x="6096000" y="1711235"/>
            <a:ext cx="4160571" cy="3852775"/>
            <a:chOff x="6037216" y="1658983"/>
            <a:chExt cx="4160571" cy="3852775"/>
          </a:xfrm>
        </p:grpSpPr>
        <p:sp>
          <p:nvSpPr>
            <p:cNvPr id="4" name="文本框 3">
              <a:extLst>
                <a:ext uri="{FF2B5EF4-FFF2-40B4-BE49-F238E27FC236}">
                  <a16:creationId xmlns:a16="http://schemas.microsoft.com/office/drawing/2014/main" xmlns="" id="{9994229B-77C2-495B-A216-66047E389846}"/>
                </a:ext>
              </a:extLst>
            </p:cNvPr>
            <p:cNvSpPr txBox="1"/>
            <p:nvPr/>
          </p:nvSpPr>
          <p:spPr>
            <a:xfrm>
              <a:off x="6037216" y="1658983"/>
              <a:ext cx="2488526" cy="1135054"/>
            </a:xfrm>
            <a:prstGeom prst="rect">
              <a:avLst/>
            </a:prstGeom>
            <a:noFill/>
          </p:spPr>
          <p:txBody>
            <a:bodyPr wrap="square" rtlCol="0">
              <a:spAutoFit/>
            </a:bodyPr>
            <a:lstStyle/>
            <a:p>
              <a:pPr>
                <a:lnSpc>
                  <a:spcPct val="150000"/>
                </a:lnSpc>
              </a:pPr>
              <a:r>
                <a:rPr lang="zh-CN" altLang="en-US" sz="2400" dirty="0">
                  <a:cs typeface="+mn-ea"/>
                  <a:sym typeface="+mn-lt"/>
                </a:rPr>
                <a:t>点击此处输入你的标题</a:t>
              </a:r>
            </a:p>
          </p:txBody>
        </p:sp>
        <p:sp>
          <p:nvSpPr>
            <p:cNvPr id="11" name="文本框 10">
              <a:extLst>
                <a:ext uri="{FF2B5EF4-FFF2-40B4-BE49-F238E27FC236}">
                  <a16:creationId xmlns:a16="http://schemas.microsoft.com/office/drawing/2014/main" xmlns="" id="{01723F35-7B28-4CC1-8B1D-516DE035C663}"/>
                </a:ext>
              </a:extLst>
            </p:cNvPr>
            <p:cNvSpPr txBox="1"/>
            <p:nvPr/>
          </p:nvSpPr>
          <p:spPr>
            <a:xfrm>
              <a:off x="6037216" y="3572691"/>
              <a:ext cx="4160571" cy="1384995"/>
            </a:xfrm>
            <a:prstGeom prst="rect">
              <a:avLst/>
            </a:prstGeom>
            <a:noFill/>
          </p:spPr>
          <p:txBody>
            <a:bodyPr wrap="square" rtlCol="0">
              <a:spAutoFit/>
            </a:bodyPr>
            <a:lstStyle/>
            <a:p>
              <a:pPr>
                <a:lnSpc>
                  <a:spcPct val="150000"/>
                </a:lnSpc>
              </a:pPr>
              <a:r>
                <a:rPr lang="zh-CN" altLang="en-US" sz="1400" dirty="0">
                  <a:cs typeface="+mn-ea"/>
                  <a:sym typeface="+mn-lt"/>
                </a:rPr>
                <a:t>点击此处输入你的具体文本说明点击此处输入你的具体文本说明点击此处输入你的具体文本说明点击此处输入你的具体文本说明</a:t>
              </a:r>
            </a:p>
            <a:p>
              <a:pPr>
                <a:lnSpc>
                  <a:spcPct val="150000"/>
                </a:lnSpc>
              </a:pPr>
              <a:endParaRPr lang="zh-CN" altLang="en-US" sz="1400" dirty="0">
                <a:cs typeface="+mn-ea"/>
                <a:sym typeface="+mn-lt"/>
              </a:endParaRPr>
            </a:p>
          </p:txBody>
        </p:sp>
        <p:sp>
          <p:nvSpPr>
            <p:cNvPr id="5" name="文本框 4">
              <a:extLst>
                <a:ext uri="{FF2B5EF4-FFF2-40B4-BE49-F238E27FC236}">
                  <a16:creationId xmlns:a16="http://schemas.microsoft.com/office/drawing/2014/main" xmlns="" id="{B24C73FD-C64A-4EA0-8829-B567A0E4FE84}"/>
                </a:ext>
              </a:extLst>
            </p:cNvPr>
            <p:cNvSpPr txBox="1"/>
            <p:nvPr/>
          </p:nvSpPr>
          <p:spPr>
            <a:xfrm>
              <a:off x="6037216" y="2883633"/>
              <a:ext cx="2339102" cy="276999"/>
            </a:xfrm>
            <a:prstGeom prst="rect">
              <a:avLst/>
            </a:prstGeom>
            <a:noFill/>
          </p:spPr>
          <p:txBody>
            <a:bodyPr wrap="none" rtlCol="0">
              <a:spAutoFit/>
            </a:bodyPr>
            <a:lstStyle/>
            <a:p>
              <a:r>
                <a:rPr lang="zh-CN" altLang="en-US" sz="1200" dirty="0">
                  <a:solidFill>
                    <a:schemeClr val="tx1">
                      <a:alpha val="54000"/>
                    </a:schemeClr>
                  </a:solidFill>
                  <a:cs typeface="+mn-ea"/>
                  <a:sym typeface="+mn-lt"/>
                </a:rPr>
                <a:t>点击此处输入你的具体文本说明</a:t>
              </a:r>
            </a:p>
          </p:txBody>
        </p:sp>
        <p:cxnSp>
          <p:nvCxnSpPr>
            <p:cNvPr id="8" name="直接连接符 7">
              <a:extLst>
                <a:ext uri="{FF2B5EF4-FFF2-40B4-BE49-F238E27FC236}">
                  <a16:creationId xmlns:a16="http://schemas.microsoft.com/office/drawing/2014/main" xmlns="" id="{80CE5994-2937-4275-BAF0-1B9860A03509}"/>
                </a:ext>
              </a:extLst>
            </p:cNvPr>
            <p:cNvCxnSpPr/>
            <p:nvPr/>
          </p:nvCxnSpPr>
          <p:spPr>
            <a:xfrm>
              <a:off x="6122174" y="3252650"/>
              <a:ext cx="2860767" cy="0"/>
            </a:xfrm>
            <a:prstGeom prst="line">
              <a:avLst/>
            </a:prstGeom>
            <a:ln>
              <a:solidFill>
                <a:srgbClr val="313C2E">
                  <a:alpha val="86000"/>
                </a:srgb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CA189F3E-3423-486C-8CE4-7D183873334B}"/>
                </a:ext>
              </a:extLst>
            </p:cNvPr>
            <p:cNvSpPr txBox="1"/>
            <p:nvPr/>
          </p:nvSpPr>
          <p:spPr>
            <a:xfrm>
              <a:off x="6037216" y="4811182"/>
              <a:ext cx="4160571" cy="700576"/>
            </a:xfrm>
            <a:prstGeom prst="rect">
              <a:avLst/>
            </a:prstGeom>
            <a:noFill/>
          </p:spPr>
          <p:txBody>
            <a:bodyPr wrap="square" rtlCol="0">
              <a:spAutoFit/>
            </a:bodyPr>
            <a:lstStyle/>
            <a:p>
              <a:pPr>
                <a:lnSpc>
                  <a:spcPct val="150000"/>
                </a:lnSpc>
              </a:pPr>
              <a:r>
                <a:rPr lang="zh-CN" altLang="en-US" sz="1400" dirty="0">
                  <a:cs typeface="+mn-ea"/>
                  <a:sym typeface="+mn-lt"/>
                </a:rPr>
                <a:t>点击此处输入你的具体文本说明点击此处输入你的具体文本说明点击此处输入你的具</a:t>
              </a:r>
            </a:p>
          </p:txBody>
        </p:sp>
      </p:grpSp>
    </p:spTree>
    <p:extLst>
      <p:ext uri="{BB962C8B-B14F-4D97-AF65-F5344CB8AC3E}">
        <p14:creationId xmlns:p14="http://schemas.microsoft.com/office/powerpoint/2010/main" val="20222483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2"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gbp3ha0">
      <a:majorFont>
        <a:latin typeface="" panose="020F0302020204030204"/>
        <a:ea typeface="微软雅黑"/>
        <a:cs typeface=""/>
      </a:majorFont>
      <a:minorFont>
        <a:latin typeface=""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2045</Words>
  <Application>Microsoft Office PowerPoint</Application>
  <PresentationFormat>自定义</PresentationFormat>
  <Paragraphs>193</Paragraphs>
  <Slides>26</Slides>
  <Notes>1</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绿色叶子</dc:title>
  <dc:creator>第一PPT</dc:creator>
  <cp:keywords>www.1ppt.com</cp:keywords>
  <dc:description>www.1ppt.com</dc:description>
  <cp:lastModifiedBy/>
  <cp:revision>1</cp:revision>
  <dcterms:created xsi:type="dcterms:W3CDTF">2019-09-15T16:48:50Z</dcterms:created>
  <dcterms:modified xsi:type="dcterms:W3CDTF">2019-10-26T14:04:52Z</dcterms:modified>
</cp:coreProperties>
</file>