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8" r:id="rId13"/>
    <p:sldId id="271" r:id="rId14"/>
    <p:sldId id="264" r:id="rId15"/>
    <p:sldId id="269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32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2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1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92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7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77B2-40BB-4E8C-9F0A-1193C2C83D0B}" type="datetimeFigureOut">
              <a:rPr lang="ru-RU" smtClean="0"/>
              <a:t>23.09.2015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F723-B095-4F28-90E4-2DE500C27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v</a:t>
            </a:r>
            <a:r>
              <a:rPr lang="ru-RU" dirty="0" smtClean="0"/>
              <a:t>2.2.5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Обзор сервера</a:t>
            </a:r>
            <a:endParaRPr lang="ru-RU" dirty="0"/>
          </a:p>
          <a:p>
            <a:r>
              <a:rPr lang="ru-RU" dirty="0" smtClean="0"/>
              <a:t>Докладчик </a:t>
            </a:r>
            <a:r>
              <a:rPr lang="ru-RU" dirty="0" err="1" smtClean="0"/>
              <a:t>Кузугашев</a:t>
            </a:r>
            <a:r>
              <a:rPr lang="ru-RU" dirty="0" smtClean="0"/>
              <a:t> В.И.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4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тегов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208" y="1331849"/>
            <a:ext cx="5297240" cy="52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сервисов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330" y="1484416"/>
            <a:ext cx="5380367" cy="5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настроек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961" y="1345630"/>
            <a:ext cx="5237863" cy="51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Встроенная простая диагностика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Журнал сервера с разными уровнями детализации (</a:t>
            </a:r>
            <a:r>
              <a:rPr lang="en-US" dirty="0" err="1" smtClean="0"/>
              <a:t>debug,error,info,warn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Простая диагностика состояния сервисов и ошибок их выполнения через файл дискового </a:t>
            </a:r>
            <a:r>
              <a:rPr lang="ru-RU" dirty="0" err="1" smtClean="0"/>
              <a:t>кеша</a:t>
            </a:r>
            <a:endParaRPr lang="ru-RU" dirty="0" smtClean="0"/>
          </a:p>
          <a:p>
            <a:r>
              <a:rPr lang="ru-RU" dirty="0" smtClean="0"/>
              <a:t>Простая диагностика состояния тегов через файл дискового </a:t>
            </a:r>
            <a:r>
              <a:rPr lang="ru-RU" dirty="0" err="1" smtClean="0"/>
              <a:t>кеша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</a:t>
            </a:r>
            <a:r>
              <a:rPr lang="en-US" dirty="0" smtClean="0"/>
              <a:t> Matrix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MxPlant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Является поставщиком данных для системы </a:t>
            </a:r>
            <a:r>
              <a:rPr lang="en-US" dirty="0" err="1" smtClean="0"/>
              <a:t>MxPlant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MxPlant</a:t>
            </a:r>
            <a:r>
              <a:rPr lang="en-US" dirty="0" smtClean="0"/>
              <a:t> </a:t>
            </a:r>
            <a:r>
              <a:rPr lang="ru-RU" dirty="0" smtClean="0"/>
              <a:t>реализован гибкий интерфейс просмотра архивных данных (графики) из различных источников</a:t>
            </a:r>
          </a:p>
          <a:p>
            <a:pPr lvl="1"/>
            <a:r>
              <a:rPr lang="en-US" dirty="0" smtClean="0"/>
              <a:t>Matrix</a:t>
            </a:r>
            <a:endParaRPr lang="ru-RU" dirty="0" smtClean="0"/>
          </a:p>
          <a:p>
            <a:pPr lvl="1"/>
            <a:r>
              <a:rPr lang="en-US" dirty="0" smtClean="0"/>
              <a:t>SIMATIC IT PPA</a:t>
            </a:r>
          </a:p>
          <a:p>
            <a:pPr lvl="1"/>
            <a:r>
              <a:rPr lang="en-US" dirty="0" smtClean="0"/>
              <a:t>…</a:t>
            </a:r>
            <a:endParaRPr lang="ru-RU" dirty="0" smtClean="0"/>
          </a:p>
          <a:p>
            <a:r>
              <a:rPr lang="ru-RU" dirty="0" smtClean="0"/>
              <a:t>Может быть использован как </a:t>
            </a:r>
            <a:r>
              <a:rPr lang="en-US" dirty="0" smtClean="0"/>
              <a:t>Integration </a:t>
            </a:r>
            <a:r>
              <a:rPr lang="en-US" dirty="0"/>
              <a:t>S</a:t>
            </a:r>
            <a:r>
              <a:rPr lang="en-US" dirty="0" smtClean="0"/>
              <a:t>erver</a:t>
            </a:r>
            <a:r>
              <a:rPr lang="ru-RU" dirty="0" smtClean="0"/>
              <a:t> для связи с внешними системами</a:t>
            </a:r>
          </a:p>
          <a:p>
            <a:r>
              <a:rPr lang="ru-RU" dirty="0" smtClean="0"/>
              <a:t>Может быть использован как сервер калькуляций (</a:t>
            </a:r>
            <a:r>
              <a:rPr lang="en-US" dirty="0" err="1" smtClean="0"/>
              <a:t>dll,exec</a:t>
            </a:r>
            <a:r>
              <a:rPr lang="ru-RU" dirty="0" smtClean="0"/>
              <a:t>),</a:t>
            </a:r>
            <a:r>
              <a:rPr lang="en-US" dirty="0" smtClean="0"/>
              <a:t> </a:t>
            </a:r>
            <a:r>
              <a:rPr lang="ru-RU" dirty="0" smtClean="0"/>
              <a:t>выполнение бизнес процессов </a:t>
            </a:r>
            <a:r>
              <a:rPr lang="en-US" dirty="0" err="1" smtClean="0"/>
              <a:t>MxPlant</a:t>
            </a:r>
            <a:r>
              <a:rPr lang="en-US" dirty="0" smtClean="0"/>
              <a:t> </a:t>
            </a:r>
            <a:r>
              <a:rPr lang="ru-RU" dirty="0" smtClean="0"/>
              <a:t>в качестве заданий или </a:t>
            </a:r>
            <a:r>
              <a:rPr lang="en-US" dirty="0" err="1" smtClean="0"/>
              <a:t>WorkFlow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архива (</a:t>
            </a:r>
            <a:r>
              <a:rPr lang="en-US" dirty="0" err="1" smtClean="0"/>
              <a:t>MxPlant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410" y="1460030"/>
            <a:ext cx="6371180" cy="50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внедрений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ККЦ2 управление «</a:t>
            </a:r>
            <a:r>
              <a:rPr lang="ru-RU" dirty="0" err="1" smtClean="0"/>
              <a:t>додувкой</a:t>
            </a:r>
            <a:r>
              <a:rPr lang="ru-RU" dirty="0" smtClean="0"/>
              <a:t>» - </a:t>
            </a:r>
            <a:r>
              <a:rPr lang="en-US" dirty="0" smtClean="0"/>
              <a:t>OPC</a:t>
            </a:r>
            <a:r>
              <a:rPr lang="ru-RU" dirty="0" smtClean="0"/>
              <a:t>, ИТС ККЦ2 (</a:t>
            </a:r>
            <a:r>
              <a:rPr lang="en-US" dirty="0" smtClean="0"/>
              <a:t>Oracle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АС «Рудный двор» связь с весовым контроллером (</a:t>
            </a:r>
            <a:r>
              <a:rPr lang="en-US" dirty="0" err="1" smtClean="0"/>
              <a:t>profibus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Цех ферросплавов ККЦ2 - связь с весовыми контроллерами и весами</a:t>
            </a:r>
            <a:r>
              <a:rPr lang="en-US" dirty="0" smtClean="0"/>
              <a:t> (com-com, </a:t>
            </a:r>
            <a:r>
              <a:rPr lang="en-US" dirty="0" err="1" smtClean="0"/>
              <a:t>tcp</a:t>
            </a:r>
            <a:r>
              <a:rPr lang="en-US" dirty="0" smtClean="0"/>
              <a:t>-com, http)</a:t>
            </a:r>
            <a:endParaRPr lang="ru-RU" dirty="0" smtClean="0"/>
          </a:p>
          <a:p>
            <a:r>
              <a:rPr lang="ru-RU" dirty="0" smtClean="0"/>
              <a:t>ИТС РБЦ сервер обмена сообщениями (</a:t>
            </a:r>
            <a:r>
              <a:rPr lang="en-US" dirty="0" smtClean="0"/>
              <a:t>Integration Server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между</a:t>
            </a:r>
            <a:r>
              <a:rPr lang="en-US" dirty="0" smtClean="0"/>
              <a:t> </a:t>
            </a:r>
            <a:r>
              <a:rPr lang="ru-RU" dirty="0" smtClean="0"/>
              <a:t>ИТС ЭСПЦ (</a:t>
            </a:r>
            <a:r>
              <a:rPr lang="en-US" dirty="0" smtClean="0"/>
              <a:t>Oracle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АСУ ТП (</a:t>
            </a:r>
            <a:r>
              <a:rPr lang="en-US" dirty="0" err="1" smtClean="0"/>
              <a:t>WinCC</a:t>
            </a:r>
            <a:r>
              <a:rPr lang="en-US" dirty="0" smtClean="0"/>
              <a:t> MS SQL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ИТС РБЦ </a:t>
            </a:r>
            <a:r>
              <a:rPr lang="en-US" dirty="0" smtClean="0"/>
              <a:t>(MSSQL) – 52 </a:t>
            </a:r>
            <a:r>
              <a:rPr lang="ru-RU" dirty="0" smtClean="0"/>
              <a:t>задания</a:t>
            </a:r>
            <a:endParaRPr lang="en-US" dirty="0" smtClean="0"/>
          </a:p>
          <a:p>
            <a:r>
              <a:rPr lang="ru-RU" dirty="0" smtClean="0"/>
              <a:t>АС Архив ЛНК 25,100 – связь с </a:t>
            </a:r>
            <a:r>
              <a:rPr lang="en-US" dirty="0" smtClean="0"/>
              <a:t>c</a:t>
            </a:r>
            <a:r>
              <a:rPr lang="ru-RU" dirty="0" err="1" smtClean="0"/>
              <a:t>ерверами</a:t>
            </a:r>
            <a:r>
              <a:rPr lang="ru-RU" dirty="0" smtClean="0"/>
              <a:t> </a:t>
            </a:r>
            <a:r>
              <a:rPr lang="en-US" dirty="0" smtClean="0"/>
              <a:t>(DLL, </a:t>
            </a:r>
            <a:r>
              <a:rPr lang="en-US" dirty="0" err="1" smtClean="0"/>
              <a:t>MySQL,MSSQL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ИС ПУТ сбор данных по расходу АЗОТА</a:t>
            </a:r>
            <a:r>
              <a:rPr lang="en-US" dirty="0" smtClean="0"/>
              <a:t> 2 </a:t>
            </a:r>
            <a:r>
              <a:rPr lang="ru-RU" dirty="0" smtClean="0"/>
              <a:t>станции – </a:t>
            </a:r>
            <a:r>
              <a:rPr lang="en-US" dirty="0" smtClean="0"/>
              <a:t>OPC, MSMQ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Конфигурирование интерфейса, а не программирование</a:t>
            </a:r>
            <a:endParaRPr lang="ru-RU" dirty="0" smtClean="0"/>
          </a:p>
          <a:p>
            <a:r>
              <a:rPr lang="ru-RU" dirty="0" smtClean="0"/>
              <a:t>Облегчение решения задач по сбору информации в разнородных системах</a:t>
            </a:r>
          </a:p>
          <a:p>
            <a:r>
              <a:rPr lang="ru-RU" dirty="0" smtClean="0"/>
              <a:t>Облегчение решения задач по двустороннему обмену информацией в разнородных системах</a:t>
            </a:r>
          </a:p>
          <a:p>
            <a:r>
              <a:rPr lang="ru-RU" dirty="0" smtClean="0"/>
              <a:t>Облегчение решения задач по предоставлению единого информационного пространства с данными реального времени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3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Создание базы тегов реального времени</a:t>
            </a:r>
          </a:p>
          <a:p>
            <a:r>
              <a:rPr lang="ru-RU" dirty="0" smtClean="0"/>
              <a:t>Запуск служб/заданий с заданной периодичностью</a:t>
            </a:r>
            <a:r>
              <a:rPr lang="ru-RU" dirty="0" smtClean="0"/>
              <a:t> с передачей и возвратом параметров/тегов</a:t>
            </a:r>
            <a:endParaRPr lang="ru-RU" dirty="0" smtClean="0"/>
          </a:p>
          <a:p>
            <a:r>
              <a:rPr lang="ru-RU" dirty="0" smtClean="0"/>
              <a:t>Сбор информации реального времени из источников:</a:t>
            </a:r>
            <a:r>
              <a:rPr lang="en-US" dirty="0" smtClean="0"/>
              <a:t> Oracle, MS SQL, </a:t>
            </a:r>
            <a:r>
              <a:rPr lang="en-US" dirty="0" err="1" smtClean="0"/>
              <a:t>OleDB</a:t>
            </a:r>
            <a:r>
              <a:rPr lang="en-US" dirty="0" smtClean="0"/>
              <a:t>, MySQL</a:t>
            </a:r>
            <a:r>
              <a:rPr lang="ru-RU" dirty="0" smtClean="0"/>
              <a:t>,</a:t>
            </a:r>
            <a:r>
              <a:rPr lang="en-US" dirty="0" smtClean="0"/>
              <a:t> OPC, HTTP/XML,</a:t>
            </a:r>
          </a:p>
          <a:p>
            <a:r>
              <a:rPr lang="ru-RU" dirty="0" smtClean="0"/>
              <a:t>Создание снимк</a:t>
            </a:r>
            <a:r>
              <a:rPr lang="ru-RU" dirty="0"/>
              <a:t>а</a:t>
            </a:r>
            <a:r>
              <a:rPr lang="ru-RU" dirty="0" smtClean="0"/>
              <a:t> группы тегов</a:t>
            </a:r>
          </a:p>
          <a:p>
            <a:r>
              <a:rPr lang="ru-RU" dirty="0" smtClean="0"/>
              <a:t>Выполнение внешних библиотек (</a:t>
            </a:r>
            <a:r>
              <a:rPr lang="en-US" dirty="0" err="1" smtClean="0"/>
              <a:t>.net</a:t>
            </a:r>
            <a:r>
              <a:rPr lang="ru-RU" dirty="0" smtClean="0"/>
              <a:t>)</a:t>
            </a:r>
            <a:r>
              <a:rPr lang="ru-RU" dirty="0" smtClean="0"/>
              <a:t> с передачей и возвратом параметров/тегов</a:t>
            </a:r>
            <a:endParaRPr lang="en-US" dirty="0" smtClean="0"/>
          </a:p>
          <a:p>
            <a:r>
              <a:rPr lang="ru-RU" dirty="0" smtClean="0"/>
              <a:t>Выполнение внешних программ/скриптов с передачей и возвратом параметров/тегов</a:t>
            </a:r>
          </a:p>
          <a:p>
            <a:r>
              <a:rPr lang="ru-RU" dirty="0" smtClean="0"/>
              <a:t>Архивирование данных в файлы данных, передача в очередь сообщений для удалённого архивирования на сервере</a:t>
            </a:r>
          </a:p>
          <a:p>
            <a:r>
              <a:rPr lang="ru-RU" dirty="0" smtClean="0"/>
              <a:t>Сохранение состояния базы реального времени при перезагрузке</a:t>
            </a:r>
          </a:p>
          <a:p>
            <a:r>
              <a:rPr lang="ru-RU" dirty="0" smtClean="0"/>
              <a:t>Встроенная диагностика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5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674" y="135829"/>
            <a:ext cx="8336479" cy="65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реального времени (</a:t>
            </a:r>
            <a:r>
              <a:rPr lang="en-US" dirty="0" smtClean="0"/>
              <a:t>Tag</a:t>
            </a:r>
            <a:r>
              <a:rPr lang="ru-RU" dirty="0" smtClean="0"/>
              <a:t> </a:t>
            </a:r>
            <a:r>
              <a:rPr lang="en-US" dirty="0" smtClean="0"/>
              <a:t>Cache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тегов в памяти (тестировали на 2 тыс. тегах)</a:t>
            </a:r>
          </a:p>
          <a:p>
            <a:r>
              <a:rPr lang="ru-RU" dirty="0" smtClean="0"/>
              <a:t>Каждый тег имеет параметры:</a:t>
            </a:r>
          </a:p>
          <a:p>
            <a:pPr lvl="1"/>
            <a:r>
              <a:rPr lang="ru-RU" dirty="0" smtClean="0"/>
              <a:t>Наименование</a:t>
            </a:r>
          </a:p>
          <a:p>
            <a:pPr lvl="1"/>
            <a:r>
              <a:rPr lang="ru-RU" dirty="0" smtClean="0"/>
              <a:t>Описание</a:t>
            </a:r>
          </a:p>
          <a:p>
            <a:pPr lvl="1"/>
            <a:r>
              <a:rPr lang="ru-RU" dirty="0" smtClean="0"/>
              <a:t>Признак архивирования</a:t>
            </a:r>
          </a:p>
          <a:p>
            <a:pPr lvl="1"/>
            <a:r>
              <a:rPr lang="ru-RU" dirty="0" smtClean="0"/>
              <a:t>Признак сжатия данных (пороговое значение)</a:t>
            </a:r>
          </a:p>
          <a:p>
            <a:pPr lvl="1"/>
            <a:r>
              <a:rPr lang="ru-RU" dirty="0" smtClean="0"/>
              <a:t>Максимальное число сжатых данных, перед тем как тег архивируется на сервере</a:t>
            </a:r>
          </a:p>
          <a:p>
            <a:r>
              <a:rPr lang="ru-RU" dirty="0" smtClean="0"/>
              <a:t>Дублированный кэш</a:t>
            </a:r>
          </a:p>
          <a:p>
            <a:r>
              <a:rPr lang="ru-RU" dirty="0" smtClean="0"/>
              <a:t>Автоматическая синхронизация дисковой копии </a:t>
            </a:r>
            <a:r>
              <a:rPr lang="ru-RU" dirty="0" err="1" smtClean="0"/>
              <a:t>кеша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Службы/Задания (</a:t>
            </a:r>
            <a:r>
              <a:rPr lang="en-US" dirty="0" smtClean="0"/>
              <a:t>Services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 выполнением каждого сервиса следит </a:t>
            </a:r>
            <a:r>
              <a:rPr lang="en-US" dirty="0" err="1" smtClean="0"/>
              <a:t>ServiceManager</a:t>
            </a:r>
            <a:r>
              <a:rPr lang="en-US" dirty="0" smtClean="0"/>
              <a:t> </a:t>
            </a:r>
            <a:r>
              <a:rPr lang="ru-RU" dirty="0" smtClean="0"/>
              <a:t>и выполняет их перезагрузку в случае зависания или ошибок выполнения</a:t>
            </a:r>
          </a:p>
          <a:p>
            <a:r>
              <a:rPr lang="ru-RU" dirty="0" smtClean="0"/>
              <a:t>Каждый сервис выполняется в отдельном потоке со своей периодичностью от 0,05 с</a:t>
            </a:r>
          </a:p>
          <a:p>
            <a:r>
              <a:rPr lang="ru-RU" dirty="0" smtClean="0"/>
              <a:t>Сервис принимает и возвращает параметры, в качестве параметров выступают теги</a:t>
            </a:r>
          </a:p>
          <a:p>
            <a:r>
              <a:rPr lang="ru-RU" dirty="0" smtClean="0"/>
              <a:t>Запуском сервиса можно управлять через специальный триггерный тег, благодаря этому можно выполнять сервисы последовательно</a:t>
            </a:r>
          </a:p>
          <a:p>
            <a:r>
              <a:rPr lang="ru-RU" dirty="0" smtClean="0"/>
              <a:t>Встроенный перечень сервисов можно расширять за счёт внешних </a:t>
            </a:r>
            <a:r>
              <a:rPr lang="en-US" dirty="0" smtClean="0"/>
              <a:t>custom </a:t>
            </a:r>
            <a:r>
              <a:rPr lang="ru-RU" dirty="0" smtClean="0"/>
              <a:t>сервисов (наследуют стандартный класс </a:t>
            </a:r>
            <a:r>
              <a:rPr lang="en-US" dirty="0" smtClean="0"/>
              <a:t>Service</a:t>
            </a:r>
            <a:r>
              <a:rPr lang="ru-RU" dirty="0" smtClean="0"/>
              <a:t>) и внешних библиотек (выполняется произвольный метод класса)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8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сервисы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Oracle</a:t>
            </a:r>
          </a:p>
          <a:p>
            <a:r>
              <a:rPr lang="en-US" dirty="0" smtClean="0"/>
              <a:t>MSSQL</a:t>
            </a:r>
          </a:p>
          <a:p>
            <a:r>
              <a:rPr lang="en-US" dirty="0" err="1" smtClean="0"/>
              <a:t>OleDB</a:t>
            </a:r>
            <a:endParaRPr lang="en-US" dirty="0" smtClean="0"/>
          </a:p>
          <a:p>
            <a:r>
              <a:rPr lang="en-US" dirty="0" smtClean="0"/>
              <a:t>Snapshot</a:t>
            </a:r>
            <a:r>
              <a:rPr lang="ru-RU" dirty="0" smtClean="0"/>
              <a:t> – создание снимка групп тегов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 smtClean="0"/>
              <a:t> – получение и передача данных через </a:t>
            </a:r>
            <a:r>
              <a:rPr lang="en-US" dirty="0" smtClean="0"/>
              <a:t>Http/Xml</a:t>
            </a:r>
          </a:p>
          <a:p>
            <a:r>
              <a:rPr lang="en-US" dirty="0" smtClean="0"/>
              <a:t>Exec – </a:t>
            </a:r>
            <a:r>
              <a:rPr lang="ru-RU" dirty="0" smtClean="0"/>
              <a:t>выполнение внешних программ</a:t>
            </a:r>
          </a:p>
          <a:p>
            <a:r>
              <a:rPr lang="en-US" dirty="0" err="1" smtClean="0"/>
              <a:t>Dll</a:t>
            </a:r>
            <a:r>
              <a:rPr lang="ru-RU" dirty="0" smtClean="0"/>
              <a:t> – выполнение метода во внешней библиотеке</a:t>
            </a:r>
            <a:endParaRPr lang="en-US" dirty="0" smtClean="0"/>
          </a:p>
          <a:p>
            <a:r>
              <a:rPr lang="en-US" dirty="0" smtClean="0"/>
              <a:t>Custom</a:t>
            </a:r>
            <a:r>
              <a:rPr lang="ru-RU" dirty="0" smtClean="0"/>
              <a:t> – выполнение стандартных внешних расширений</a:t>
            </a:r>
            <a:endParaRPr lang="en-US" dirty="0" smtClean="0"/>
          </a:p>
          <a:p>
            <a:r>
              <a:rPr lang="en-US" dirty="0" smtClean="0"/>
              <a:t>Xml2MSSQL</a:t>
            </a:r>
            <a:r>
              <a:rPr lang="ru-RU" dirty="0" smtClean="0"/>
              <a:t> – получение и передача </a:t>
            </a:r>
            <a:r>
              <a:rPr lang="en-US" dirty="0" smtClean="0"/>
              <a:t>Xml </a:t>
            </a:r>
            <a:r>
              <a:rPr lang="ru-RU" dirty="0" smtClean="0"/>
              <a:t>данных на </a:t>
            </a:r>
            <a:r>
              <a:rPr lang="en-US" dirty="0" smtClean="0"/>
              <a:t>MSSQL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4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Расширение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за счёт стандартных расширений</a:t>
            </a:r>
          </a:p>
          <a:p>
            <a:pPr lvl="1"/>
            <a:r>
              <a:rPr lang="en-US" dirty="0" smtClean="0"/>
              <a:t>OPC</a:t>
            </a:r>
          </a:p>
          <a:p>
            <a:pPr lvl="1"/>
            <a:r>
              <a:rPr lang="en-US" dirty="0" err="1" smtClean="0"/>
              <a:t>MySql</a:t>
            </a:r>
            <a:endParaRPr lang="ru-RU" dirty="0" smtClean="0"/>
          </a:p>
          <a:p>
            <a:r>
              <a:rPr lang="ru-RU" dirty="0" smtClean="0"/>
              <a:t>Вызов метода во </a:t>
            </a:r>
            <a:r>
              <a:rPr lang="ru-RU" dirty="0" smtClean="0"/>
              <a:t>внешней библиотеке с передачей и возвратом пара</a:t>
            </a:r>
            <a:r>
              <a:rPr lang="ru-RU" dirty="0" smtClean="0"/>
              <a:t>м</a:t>
            </a:r>
            <a:r>
              <a:rPr lang="ru-RU" dirty="0" smtClean="0"/>
              <a:t>етров</a:t>
            </a:r>
            <a:endParaRPr lang="en-US" dirty="0" smtClean="0"/>
          </a:p>
          <a:p>
            <a:pPr lvl="1"/>
            <a:r>
              <a:rPr lang="ru-RU" dirty="0" smtClean="0"/>
              <a:t>обмен с весами</a:t>
            </a:r>
            <a:r>
              <a:rPr lang="en-US" dirty="0" smtClean="0"/>
              <a:t> (</a:t>
            </a:r>
            <a:r>
              <a:rPr lang="ru-RU" dirty="0" smtClean="0"/>
              <a:t>ферросплавы, </a:t>
            </a:r>
            <a:r>
              <a:rPr lang="ru-RU" dirty="0" err="1" smtClean="0"/>
              <a:t>абагур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обмен с БД ЛНК 25</a:t>
            </a:r>
            <a:r>
              <a:rPr lang="en-US" dirty="0" smtClean="0"/>
              <a:t> </a:t>
            </a:r>
            <a:r>
              <a:rPr lang="ru-RU" dirty="0" smtClean="0"/>
              <a:t>и 100</a:t>
            </a:r>
            <a:endParaRPr lang="en-US" dirty="0"/>
          </a:p>
          <a:p>
            <a:r>
              <a:rPr lang="ru-RU" dirty="0" smtClean="0"/>
              <a:t>Вызов внешней программы (гибко за счёт применения </a:t>
            </a:r>
            <a:r>
              <a:rPr lang="en-US" dirty="0" err="1" smtClean="0"/>
              <a:t>CScript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ИТС РБЦ </a:t>
            </a:r>
          </a:p>
          <a:p>
            <a:pPr lvl="1"/>
            <a:r>
              <a:rPr lang="ru-RU" dirty="0" smtClean="0"/>
              <a:t>ИС ПУТ</a:t>
            </a:r>
            <a:r>
              <a:rPr lang="en-US" dirty="0" smtClean="0"/>
              <a:t> </a:t>
            </a:r>
            <a:r>
              <a:rPr lang="ru-RU" dirty="0" smtClean="0"/>
              <a:t>разбор сообщений и вставка в </a:t>
            </a:r>
            <a:r>
              <a:rPr lang="en-US" dirty="0" smtClean="0"/>
              <a:t>PPA </a:t>
            </a:r>
            <a:r>
              <a:rPr lang="ru-RU" dirty="0" smtClean="0"/>
              <a:t>сервер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Архивирование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Гибкая настройка по выбору</a:t>
            </a:r>
          </a:p>
          <a:p>
            <a:r>
              <a:rPr lang="ru-RU" dirty="0" smtClean="0"/>
              <a:t>Архивирование в локальные настраиваемые файлы данных </a:t>
            </a:r>
            <a:r>
              <a:rPr lang="ru-RU" dirty="0" smtClean="0"/>
              <a:t>(буфер) </a:t>
            </a:r>
            <a:r>
              <a:rPr lang="ru-RU" dirty="0" smtClean="0"/>
              <a:t>с циклической записью и последующим переносом в БД </a:t>
            </a:r>
            <a:r>
              <a:rPr lang="en-US" dirty="0" smtClean="0"/>
              <a:t>MS SQL </a:t>
            </a:r>
            <a:r>
              <a:rPr lang="ru-RU" dirty="0" smtClean="0"/>
              <a:t>(</a:t>
            </a:r>
            <a:r>
              <a:rPr lang="en-US" dirty="0" smtClean="0"/>
              <a:t>batch insert</a:t>
            </a:r>
            <a:r>
              <a:rPr lang="ru-RU" dirty="0" smtClean="0"/>
              <a:t>) (тестировалась на 2 тыс. тегах)</a:t>
            </a:r>
          </a:p>
          <a:p>
            <a:r>
              <a:rPr lang="ru-RU" dirty="0" smtClean="0"/>
              <a:t>Архивирование в очередь сообщений </a:t>
            </a:r>
            <a:r>
              <a:rPr lang="en-US" dirty="0" smtClean="0"/>
              <a:t>MSMQ</a:t>
            </a:r>
          </a:p>
          <a:p>
            <a:r>
              <a:rPr lang="ru-RU" dirty="0" smtClean="0"/>
              <a:t>Простой алгоритм сжатия данных (уменьшает) объём данных отправляемых на сервер в несколько раз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1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632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Matrix v2.2.5 </vt:lpstr>
      <vt:lpstr>Назначение</vt:lpstr>
      <vt:lpstr>Функции сервера</vt:lpstr>
      <vt:lpstr>Презентация PowerPoint</vt:lpstr>
      <vt:lpstr>База реального времени (Tag Cache)</vt:lpstr>
      <vt:lpstr>Службы/Задания (Services)</vt:lpstr>
      <vt:lpstr>Встроенные сервисы</vt:lpstr>
      <vt:lpstr>Расширение сервера</vt:lpstr>
      <vt:lpstr>Архивирование данных</vt:lpstr>
      <vt:lpstr>Конфигурирование тегов</vt:lpstr>
      <vt:lpstr>Конфигурирование сервисов</vt:lpstr>
      <vt:lpstr>Конфигурирование настроек</vt:lpstr>
      <vt:lpstr>Встроенная простая диагностика</vt:lpstr>
      <vt:lpstr>Интеграция Matrix и MxPlant</vt:lpstr>
      <vt:lpstr>Просмотр архива (MxPlant)</vt:lpstr>
      <vt:lpstr>Примеры внедрений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v2.2.5 </dc:title>
  <dc:creator>Vladimir.Kuzugashev@evraz.com</dc:creator>
  <cp:lastModifiedBy>Vladimir.Kuzugashev@evraz.com</cp:lastModifiedBy>
  <cp:revision>19</cp:revision>
  <dcterms:created xsi:type="dcterms:W3CDTF">2015-09-23T07:14:32Z</dcterms:created>
  <dcterms:modified xsi:type="dcterms:W3CDTF">2015-09-23T10:47:32Z</dcterms:modified>
</cp:coreProperties>
</file>