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90" r:id="rId4"/>
    <p:sldMasterId id="2147483691" r:id="rId5"/>
    <p:sldMasterId id="2147483692"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Lst>
  <p:sldSz cy="5715000" cx="9144000"/>
  <p:notesSz cx="6858000" cy="9144000"/>
  <p:embeddedFontLst>
    <p:embeddedFont>
      <p:font typeface="Gill Sans"/>
      <p:regular r:id="rId63"/>
      <p:bold r:id="rId6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80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80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62" Type="http://schemas.openxmlformats.org/officeDocument/2006/relationships/slide" Target="slides/slide55.xml"/><Relationship Id="rId61" Type="http://schemas.openxmlformats.org/officeDocument/2006/relationships/slide" Target="slides/slide54.xml"/><Relationship Id="rId20" Type="http://schemas.openxmlformats.org/officeDocument/2006/relationships/slide" Target="slides/slide13.xml"/><Relationship Id="rId64" Type="http://schemas.openxmlformats.org/officeDocument/2006/relationships/font" Target="fonts/GillSans-bold.fntdata"/><Relationship Id="rId63" Type="http://schemas.openxmlformats.org/officeDocument/2006/relationships/font" Target="fonts/GillSans-regular.fntdata"/><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60" Type="http://schemas.openxmlformats.org/officeDocument/2006/relationships/slide" Target="slides/slide53.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11" Type="http://schemas.openxmlformats.org/officeDocument/2006/relationships/slide" Target="slides/slide4.xml"/><Relationship Id="rId55" Type="http://schemas.openxmlformats.org/officeDocument/2006/relationships/slide" Target="slides/slide48.xml"/><Relationship Id="rId10" Type="http://schemas.openxmlformats.org/officeDocument/2006/relationships/slide" Target="slides/slide3.xml"/><Relationship Id="rId54" Type="http://schemas.openxmlformats.org/officeDocument/2006/relationships/slide" Target="slides/slide47.xml"/><Relationship Id="rId13" Type="http://schemas.openxmlformats.org/officeDocument/2006/relationships/slide" Target="slides/slide6.xml"/><Relationship Id="rId57" Type="http://schemas.openxmlformats.org/officeDocument/2006/relationships/slide" Target="slides/slide50.xml"/><Relationship Id="rId12" Type="http://schemas.openxmlformats.org/officeDocument/2006/relationships/slide" Target="slides/slide5.xml"/><Relationship Id="rId56" Type="http://schemas.openxmlformats.org/officeDocument/2006/relationships/slide" Target="slides/slide49.xml"/><Relationship Id="rId15" Type="http://schemas.openxmlformats.org/officeDocument/2006/relationships/slide" Target="slides/slide8.xml"/><Relationship Id="rId59" Type="http://schemas.openxmlformats.org/officeDocument/2006/relationships/slide" Target="slides/slide52.xml"/><Relationship Id="rId14" Type="http://schemas.openxmlformats.org/officeDocument/2006/relationships/slide" Target="slides/slide7.xml"/><Relationship Id="rId58" Type="http://schemas.openxmlformats.org/officeDocument/2006/relationships/slide" Target="slides/slide51.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686109" y="685800"/>
            <a:ext cx="54864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22ba333d24_1_472: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22ba333d24_1_4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122ba333d24_1_526: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122ba333d24_1_5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122ba333d24_1_533: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122ba333d24_1_5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122ba333d24_1_539: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122ba333d24_1_5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122ba333d24_1_545: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122ba333d24_1_5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122ba333d24_1_551: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122ba333d24_1_5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122ba333d24_1_557: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122ba333d24_1_5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122ba333d24_1_563: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122ba333d24_1_5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122ba333d24_1_587: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122ba333d24_1_5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122ba333d24_1_612: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122ba333d24_1_6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122ba333d24_1_618: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122ba333d24_1_6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22ba333d24_1_478: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22ba333d24_1_4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122ba333d24_1_624: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122ba333d24_1_6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122ba333d24_1_630: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122ba333d24_1_6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122ba333d24_1_636: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122ba333d24_1_6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122ba333d24_1_642: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122ba333d24_1_6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126d4b8889f_0_72: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126d4b8889f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126d4b8889f_0_79: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126d4b8889f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127ace513fd_1_5:notes"/>
          <p:cNvSpPr/>
          <p:nvPr>
            <p:ph idx="2" type="sldImg"/>
          </p:nvPr>
        </p:nvSpPr>
        <p:spPr>
          <a:xfrm>
            <a:off x="686109"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127ace513fd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127ace513fd_1_0:notes"/>
          <p:cNvSpPr/>
          <p:nvPr>
            <p:ph idx="2" type="sldImg"/>
          </p:nvPr>
        </p:nvSpPr>
        <p:spPr>
          <a:xfrm>
            <a:off x="686109"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127ace513f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127ace513fd_1_20:notes"/>
          <p:cNvSpPr/>
          <p:nvPr>
            <p:ph idx="2" type="sldImg"/>
          </p:nvPr>
        </p:nvSpPr>
        <p:spPr>
          <a:xfrm>
            <a:off x="686109"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127ace513fd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127ace513fd_1_10:notes"/>
          <p:cNvSpPr/>
          <p:nvPr>
            <p:ph idx="2" type="sldImg"/>
          </p:nvPr>
        </p:nvSpPr>
        <p:spPr>
          <a:xfrm>
            <a:off x="686109"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127ace513fd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22ba333d24_1_484: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22ba333d24_1_4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122ba333d24_1_648: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122ba333d24_1_6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127ace513fd_1_38:notes"/>
          <p:cNvSpPr/>
          <p:nvPr>
            <p:ph idx="2" type="sldImg"/>
          </p:nvPr>
        </p:nvSpPr>
        <p:spPr>
          <a:xfrm>
            <a:off x="686109"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127ace513fd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122ba333d24_1_654: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122ba333d24_1_6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g122ba333d24_1_660: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446" name="Google Shape;446;g122ba333d24_1_6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122ba333d24_1_666: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122ba333d24_1_6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122ba333d24_1_672: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122ba333d24_1_6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g122ba333d24_1_774: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560" name="Google Shape;560;g122ba333d24_1_7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g122ba333d24_1_780: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567" name="Google Shape;567;g122ba333d24_1_7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g122ba333d24_1_786: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574" name="Google Shape;574;g122ba333d24_1_7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9" name="Shape 579"/>
        <p:cNvGrpSpPr/>
        <p:nvPr/>
      </p:nvGrpSpPr>
      <p:grpSpPr>
        <a:xfrm>
          <a:off x="0" y="0"/>
          <a:ext cx="0" cy="0"/>
          <a:chOff x="0" y="0"/>
          <a:chExt cx="0" cy="0"/>
        </a:xfrm>
      </p:grpSpPr>
      <p:sp>
        <p:nvSpPr>
          <p:cNvPr id="580" name="Google Shape;580;g122ba333d24_1_792: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581" name="Google Shape;581;g122ba333d24_1_7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22ba333d24_1_490: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122ba333d24_1_4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6" name="Shape 586"/>
        <p:cNvGrpSpPr/>
        <p:nvPr/>
      </p:nvGrpSpPr>
      <p:grpSpPr>
        <a:xfrm>
          <a:off x="0" y="0"/>
          <a:ext cx="0" cy="0"/>
          <a:chOff x="0" y="0"/>
          <a:chExt cx="0" cy="0"/>
        </a:xfrm>
      </p:grpSpPr>
      <p:sp>
        <p:nvSpPr>
          <p:cNvPr id="587" name="Google Shape;587;g122ba333d24_1_798: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588" name="Google Shape;588;g122ba333d24_1_7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3" name="Shape 593"/>
        <p:cNvGrpSpPr/>
        <p:nvPr/>
      </p:nvGrpSpPr>
      <p:grpSpPr>
        <a:xfrm>
          <a:off x="0" y="0"/>
          <a:ext cx="0" cy="0"/>
          <a:chOff x="0" y="0"/>
          <a:chExt cx="0" cy="0"/>
        </a:xfrm>
      </p:grpSpPr>
      <p:sp>
        <p:nvSpPr>
          <p:cNvPr id="594" name="Google Shape;594;g122ba333d24_1_804: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595" name="Google Shape;595;g122ba333d24_1_8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0" name="Shape 600"/>
        <p:cNvGrpSpPr/>
        <p:nvPr/>
      </p:nvGrpSpPr>
      <p:grpSpPr>
        <a:xfrm>
          <a:off x="0" y="0"/>
          <a:ext cx="0" cy="0"/>
          <a:chOff x="0" y="0"/>
          <a:chExt cx="0" cy="0"/>
        </a:xfrm>
      </p:grpSpPr>
      <p:sp>
        <p:nvSpPr>
          <p:cNvPr id="601" name="Google Shape;601;g122ba333d24_1_810: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602" name="Google Shape;602;g122ba333d24_1_8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1" name="Shape 631"/>
        <p:cNvGrpSpPr/>
        <p:nvPr/>
      </p:nvGrpSpPr>
      <p:grpSpPr>
        <a:xfrm>
          <a:off x="0" y="0"/>
          <a:ext cx="0" cy="0"/>
          <a:chOff x="0" y="0"/>
          <a:chExt cx="0" cy="0"/>
        </a:xfrm>
      </p:grpSpPr>
      <p:sp>
        <p:nvSpPr>
          <p:cNvPr id="632" name="Google Shape;632;g122ba333d24_1_840: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633" name="Google Shape;633;g122ba333d24_1_8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8" name="Shape 638"/>
        <p:cNvGrpSpPr/>
        <p:nvPr/>
      </p:nvGrpSpPr>
      <p:grpSpPr>
        <a:xfrm>
          <a:off x="0" y="0"/>
          <a:ext cx="0" cy="0"/>
          <a:chOff x="0" y="0"/>
          <a:chExt cx="0" cy="0"/>
        </a:xfrm>
      </p:grpSpPr>
      <p:sp>
        <p:nvSpPr>
          <p:cNvPr id="639" name="Google Shape;639;g122ba333d24_1_846: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640" name="Google Shape;640;g122ba333d24_1_8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2" name="Shape 672"/>
        <p:cNvGrpSpPr/>
        <p:nvPr/>
      </p:nvGrpSpPr>
      <p:grpSpPr>
        <a:xfrm>
          <a:off x="0" y="0"/>
          <a:ext cx="0" cy="0"/>
          <a:chOff x="0" y="0"/>
          <a:chExt cx="0" cy="0"/>
        </a:xfrm>
      </p:grpSpPr>
      <p:sp>
        <p:nvSpPr>
          <p:cNvPr id="673" name="Google Shape;673;g122ba333d24_1_879: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674" name="Google Shape;674;g122ba333d24_1_8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9" name="Shape 679"/>
        <p:cNvGrpSpPr/>
        <p:nvPr/>
      </p:nvGrpSpPr>
      <p:grpSpPr>
        <a:xfrm>
          <a:off x="0" y="0"/>
          <a:ext cx="0" cy="0"/>
          <a:chOff x="0" y="0"/>
          <a:chExt cx="0" cy="0"/>
        </a:xfrm>
      </p:grpSpPr>
      <p:sp>
        <p:nvSpPr>
          <p:cNvPr id="680" name="Google Shape;680;g127ace513fd_1_25:notes"/>
          <p:cNvSpPr/>
          <p:nvPr>
            <p:ph idx="2" type="sldImg"/>
          </p:nvPr>
        </p:nvSpPr>
        <p:spPr>
          <a:xfrm>
            <a:off x="686109"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681" name="Google Shape;681;g127ace513fd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6" name="Shape 686"/>
        <p:cNvGrpSpPr/>
        <p:nvPr/>
      </p:nvGrpSpPr>
      <p:grpSpPr>
        <a:xfrm>
          <a:off x="0" y="0"/>
          <a:ext cx="0" cy="0"/>
          <a:chOff x="0" y="0"/>
          <a:chExt cx="0" cy="0"/>
        </a:xfrm>
      </p:grpSpPr>
      <p:sp>
        <p:nvSpPr>
          <p:cNvPr id="687" name="Google Shape;687;g127ace513fd_1_43:notes"/>
          <p:cNvSpPr/>
          <p:nvPr>
            <p:ph idx="2" type="sldImg"/>
          </p:nvPr>
        </p:nvSpPr>
        <p:spPr>
          <a:xfrm>
            <a:off x="686109"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688" name="Google Shape;688;g127ace513fd_1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3" name="Shape 693"/>
        <p:cNvGrpSpPr/>
        <p:nvPr/>
      </p:nvGrpSpPr>
      <p:grpSpPr>
        <a:xfrm>
          <a:off x="0" y="0"/>
          <a:ext cx="0" cy="0"/>
          <a:chOff x="0" y="0"/>
          <a:chExt cx="0" cy="0"/>
        </a:xfrm>
      </p:grpSpPr>
      <p:sp>
        <p:nvSpPr>
          <p:cNvPr id="694" name="Google Shape;694;g13181851f3e_0_0:notes"/>
          <p:cNvSpPr/>
          <p:nvPr>
            <p:ph idx="2" type="sldImg"/>
          </p:nvPr>
        </p:nvSpPr>
        <p:spPr>
          <a:xfrm>
            <a:off x="686109"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695" name="Google Shape;695;g13181851f3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0" name="Shape 700"/>
        <p:cNvGrpSpPr/>
        <p:nvPr/>
      </p:nvGrpSpPr>
      <p:grpSpPr>
        <a:xfrm>
          <a:off x="0" y="0"/>
          <a:ext cx="0" cy="0"/>
          <a:chOff x="0" y="0"/>
          <a:chExt cx="0" cy="0"/>
        </a:xfrm>
      </p:grpSpPr>
      <p:sp>
        <p:nvSpPr>
          <p:cNvPr id="701" name="Google Shape;701;g13181851f3e_0_10:notes"/>
          <p:cNvSpPr/>
          <p:nvPr>
            <p:ph idx="2" type="sldImg"/>
          </p:nvPr>
        </p:nvSpPr>
        <p:spPr>
          <a:xfrm>
            <a:off x="686109"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702" name="Google Shape;702;g13181851f3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22ba333d24_1_496: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22ba333d24_1_4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8" name="Shape 708"/>
        <p:cNvGrpSpPr/>
        <p:nvPr/>
      </p:nvGrpSpPr>
      <p:grpSpPr>
        <a:xfrm>
          <a:off x="0" y="0"/>
          <a:ext cx="0" cy="0"/>
          <a:chOff x="0" y="0"/>
          <a:chExt cx="0" cy="0"/>
        </a:xfrm>
      </p:grpSpPr>
      <p:sp>
        <p:nvSpPr>
          <p:cNvPr id="709" name="Google Shape;709;g11c2b525bd5_0_0:notes"/>
          <p:cNvSpPr/>
          <p:nvPr>
            <p:ph idx="2" type="sldImg"/>
          </p:nvPr>
        </p:nvSpPr>
        <p:spPr>
          <a:xfrm>
            <a:off x="686109"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710" name="Google Shape;710;g11c2b525bd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5" name="Shape 715"/>
        <p:cNvGrpSpPr/>
        <p:nvPr/>
      </p:nvGrpSpPr>
      <p:grpSpPr>
        <a:xfrm>
          <a:off x="0" y="0"/>
          <a:ext cx="0" cy="0"/>
          <a:chOff x="0" y="0"/>
          <a:chExt cx="0" cy="0"/>
        </a:xfrm>
      </p:grpSpPr>
      <p:sp>
        <p:nvSpPr>
          <p:cNvPr id="716" name="Google Shape;716;g128d2425e79_0_0:notes"/>
          <p:cNvSpPr/>
          <p:nvPr>
            <p:ph idx="2" type="sldImg"/>
          </p:nvPr>
        </p:nvSpPr>
        <p:spPr>
          <a:xfrm>
            <a:off x="686109"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717" name="Google Shape;717;g128d2425e7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2" name="Shape 722"/>
        <p:cNvGrpSpPr/>
        <p:nvPr/>
      </p:nvGrpSpPr>
      <p:grpSpPr>
        <a:xfrm>
          <a:off x="0" y="0"/>
          <a:ext cx="0" cy="0"/>
          <a:chOff x="0" y="0"/>
          <a:chExt cx="0" cy="0"/>
        </a:xfrm>
      </p:grpSpPr>
      <p:sp>
        <p:nvSpPr>
          <p:cNvPr id="723" name="Google Shape;723;g1313e0aeb76_0_0:notes"/>
          <p:cNvSpPr/>
          <p:nvPr>
            <p:ph idx="2" type="sldImg"/>
          </p:nvPr>
        </p:nvSpPr>
        <p:spPr>
          <a:xfrm>
            <a:off x="686109"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724" name="Google Shape;724;g1313e0aeb7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3" name="Shape 743"/>
        <p:cNvGrpSpPr/>
        <p:nvPr/>
      </p:nvGrpSpPr>
      <p:grpSpPr>
        <a:xfrm>
          <a:off x="0" y="0"/>
          <a:ext cx="0" cy="0"/>
          <a:chOff x="0" y="0"/>
          <a:chExt cx="0" cy="0"/>
        </a:xfrm>
      </p:grpSpPr>
      <p:sp>
        <p:nvSpPr>
          <p:cNvPr id="744" name="Google Shape;744;g128d2425e79_0_5:notes"/>
          <p:cNvSpPr/>
          <p:nvPr>
            <p:ph idx="2" type="sldImg"/>
          </p:nvPr>
        </p:nvSpPr>
        <p:spPr>
          <a:xfrm>
            <a:off x="686109"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745" name="Google Shape;745;g128d2425e7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0" name="Shape 750"/>
        <p:cNvGrpSpPr/>
        <p:nvPr/>
      </p:nvGrpSpPr>
      <p:grpSpPr>
        <a:xfrm>
          <a:off x="0" y="0"/>
          <a:ext cx="0" cy="0"/>
          <a:chOff x="0" y="0"/>
          <a:chExt cx="0" cy="0"/>
        </a:xfrm>
      </p:grpSpPr>
      <p:sp>
        <p:nvSpPr>
          <p:cNvPr id="751" name="Google Shape;751;g128d2425e79_0_10:notes"/>
          <p:cNvSpPr/>
          <p:nvPr>
            <p:ph idx="2" type="sldImg"/>
          </p:nvPr>
        </p:nvSpPr>
        <p:spPr>
          <a:xfrm>
            <a:off x="686109"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752" name="Google Shape;752;g128d2425e7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7" name="Shape 757"/>
        <p:cNvGrpSpPr/>
        <p:nvPr/>
      </p:nvGrpSpPr>
      <p:grpSpPr>
        <a:xfrm>
          <a:off x="0" y="0"/>
          <a:ext cx="0" cy="0"/>
          <a:chOff x="0" y="0"/>
          <a:chExt cx="0" cy="0"/>
        </a:xfrm>
      </p:grpSpPr>
      <p:sp>
        <p:nvSpPr>
          <p:cNvPr id="758" name="Google Shape;758;g128d2425e79_0_15:notes"/>
          <p:cNvSpPr/>
          <p:nvPr>
            <p:ph idx="2" type="sldImg"/>
          </p:nvPr>
        </p:nvSpPr>
        <p:spPr>
          <a:xfrm>
            <a:off x="686109"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759" name="Google Shape;759;g128d2425e7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22ba333d24_1_502: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22ba333d24_1_5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22ba333d24_1_508: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122ba333d24_1_5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22ba333d24_1_514: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122ba333d24_1_5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122ba333d24_1_520: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122ba333d24_1_5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311708" y="827306"/>
            <a:ext cx="8520600" cy="22809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3" name="Google Shape;13;p2"/>
          <p:cNvSpPr txBox="1"/>
          <p:nvPr>
            <p:ph idx="1" type="subTitle"/>
          </p:nvPr>
        </p:nvSpPr>
        <p:spPr>
          <a:xfrm>
            <a:off x="311700" y="3149028"/>
            <a:ext cx="8520600" cy="8808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4" name="Google Shape;14;p2"/>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29028"/>
            <a:ext cx="8520600" cy="21819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8" name="Google Shape;48;p11"/>
          <p:cNvSpPr txBox="1"/>
          <p:nvPr>
            <p:ph idx="1" type="body"/>
          </p:nvPr>
        </p:nvSpPr>
        <p:spPr>
          <a:xfrm>
            <a:off x="311700" y="3502472"/>
            <a:ext cx="8520600" cy="14454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9" name="Google Shape;49;p11"/>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olo e contenuto" type="obj">
  <p:cSld name="OBJECT">
    <p:spTree>
      <p:nvGrpSpPr>
        <p:cNvPr id="52" name="Shape 52"/>
        <p:cNvGrpSpPr/>
        <p:nvPr/>
      </p:nvGrpSpPr>
      <p:grpSpPr>
        <a:xfrm>
          <a:off x="0" y="0"/>
          <a:ext cx="0" cy="0"/>
          <a:chOff x="0" y="0"/>
          <a:chExt cx="0" cy="0"/>
        </a:xfrm>
      </p:grpSpPr>
      <p:sp>
        <p:nvSpPr>
          <p:cNvPr id="53" name="Google Shape;53;p13"/>
          <p:cNvSpPr txBox="1"/>
          <p:nvPr>
            <p:ph type="title"/>
          </p:nvPr>
        </p:nvSpPr>
        <p:spPr>
          <a:xfrm>
            <a:off x="1435100" y="228864"/>
            <a:ext cx="7499400" cy="952800"/>
          </a:xfrm>
          <a:prstGeom prst="rect">
            <a:avLst/>
          </a:prstGeom>
          <a:noFill/>
          <a:ln>
            <a:noFill/>
          </a:ln>
        </p:spPr>
        <p:txBody>
          <a:bodyPr anchorCtr="0" anchor="t" bIns="0" lIns="91425" spcFirstLastPara="1" rIns="91425" wrap="square" tIns="0">
            <a:noAutofit/>
          </a:bodyPr>
          <a:lstStyle>
            <a:lvl1pPr lvl="0" rtl="0" algn="l">
              <a:spcBef>
                <a:spcPts val="0"/>
              </a:spcBef>
              <a:spcAft>
                <a:spcPts val="0"/>
              </a:spcAft>
              <a:buSzPts val="2800"/>
              <a:buNone/>
              <a:defRPr sz="4000">
                <a:solidFill>
                  <a:srgbClr val="0070C0"/>
                </a:solidFill>
              </a:defRPr>
            </a:lvl1pPr>
            <a:lvl2pPr lvl="1" rtl="0" algn="l">
              <a:spcBef>
                <a:spcPts val="0"/>
              </a:spcBef>
              <a:spcAft>
                <a:spcPts val="0"/>
              </a:spcAft>
              <a:buSzPts val="2800"/>
              <a:buNone/>
              <a:defRPr/>
            </a:lvl2pPr>
            <a:lvl3pPr lvl="2" rtl="0" algn="l">
              <a:spcBef>
                <a:spcPts val="0"/>
              </a:spcBef>
              <a:spcAft>
                <a:spcPts val="0"/>
              </a:spcAft>
              <a:buSzPts val="2800"/>
              <a:buNone/>
              <a:defRPr/>
            </a:lvl3pPr>
            <a:lvl4pPr lvl="3" rtl="0" algn="l">
              <a:spcBef>
                <a:spcPts val="0"/>
              </a:spcBef>
              <a:spcAft>
                <a:spcPts val="0"/>
              </a:spcAft>
              <a:buSzPts val="2800"/>
              <a:buNone/>
              <a:defRPr/>
            </a:lvl4pPr>
            <a:lvl5pPr lvl="4" rtl="0" algn="l">
              <a:spcBef>
                <a:spcPts val="0"/>
              </a:spcBef>
              <a:spcAft>
                <a:spcPts val="0"/>
              </a:spcAft>
              <a:buSzPts val="2800"/>
              <a:buNone/>
              <a:defRPr/>
            </a:lvl5pPr>
            <a:lvl6pPr lvl="5" rtl="0" algn="l">
              <a:spcBef>
                <a:spcPts val="0"/>
              </a:spcBef>
              <a:spcAft>
                <a:spcPts val="0"/>
              </a:spcAft>
              <a:buSzPts val="2800"/>
              <a:buNone/>
              <a:defRPr/>
            </a:lvl6pPr>
            <a:lvl7pPr lvl="6" rtl="0" algn="l">
              <a:spcBef>
                <a:spcPts val="0"/>
              </a:spcBef>
              <a:spcAft>
                <a:spcPts val="0"/>
              </a:spcAft>
              <a:buSzPts val="2800"/>
              <a:buNone/>
              <a:defRPr/>
            </a:lvl7pPr>
            <a:lvl8pPr lvl="7" rtl="0" algn="l">
              <a:spcBef>
                <a:spcPts val="0"/>
              </a:spcBef>
              <a:spcAft>
                <a:spcPts val="0"/>
              </a:spcAft>
              <a:buSzPts val="2800"/>
              <a:buNone/>
              <a:defRPr/>
            </a:lvl8pPr>
            <a:lvl9pPr lvl="8" rtl="0" algn="l">
              <a:spcBef>
                <a:spcPts val="0"/>
              </a:spcBef>
              <a:spcAft>
                <a:spcPts val="0"/>
              </a:spcAft>
              <a:buSzPts val="2800"/>
              <a:buNone/>
              <a:defRPr/>
            </a:lvl9pPr>
          </a:lstStyle>
          <a:p/>
        </p:txBody>
      </p:sp>
      <p:sp>
        <p:nvSpPr>
          <p:cNvPr id="54" name="Google Shape;54;p13"/>
          <p:cNvSpPr txBox="1"/>
          <p:nvPr>
            <p:ph idx="1" type="body"/>
          </p:nvPr>
        </p:nvSpPr>
        <p:spPr>
          <a:xfrm>
            <a:off x="1435608" y="1206500"/>
            <a:ext cx="7498200" cy="3725400"/>
          </a:xfrm>
          <a:prstGeom prst="rect">
            <a:avLst/>
          </a:prstGeom>
          <a:noFill/>
          <a:ln>
            <a:noFill/>
          </a:ln>
        </p:spPr>
        <p:txBody>
          <a:bodyPr anchorCtr="0" anchor="t" bIns="45700" lIns="91425" spcFirstLastPara="1" rIns="91425" wrap="square" tIns="45700">
            <a:normAutofit/>
          </a:bodyPr>
          <a:lstStyle>
            <a:lvl1pPr indent="-370840" lvl="0" marL="457200" rtl="0" algn="l">
              <a:spcBef>
                <a:spcPts val="600"/>
              </a:spcBef>
              <a:spcAft>
                <a:spcPts val="0"/>
              </a:spcAft>
              <a:buSzPts val="2240"/>
              <a:buChar char="●"/>
              <a:defRPr sz="2800"/>
            </a:lvl1pPr>
            <a:lvl2pPr indent="-381000" lvl="1" marL="914400" rtl="0" algn="l">
              <a:spcBef>
                <a:spcPts val="550"/>
              </a:spcBef>
              <a:spcAft>
                <a:spcPts val="0"/>
              </a:spcAft>
              <a:buSzPts val="2400"/>
              <a:buChar char="○"/>
              <a:defRPr sz="2400">
                <a:solidFill>
                  <a:srgbClr val="3E3E67"/>
                </a:solidFill>
              </a:defRPr>
            </a:lvl2pPr>
            <a:lvl3pPr indent="-355600" lvl="2" marL="1371600" rtl="0" algn="l">
              <a:spcBef>
                <a:spcPts val="400"/>
              </a:spcBef>
              <a:spcAft>
                <a:spcPts val="0"/>
              </a:spcAft>
              <a:buSzPts val="2000"/>
              <a:buChar char="■"/>
              <a:defRPr sz="2000">
                <a:solidFill>
                  <a:srgbClr val="3E3E67"/>
                </a:solidFill>
              </a:defRPr>
            </a:lvl3pPr>
            <a:lvl4pPr indent="-342900" lvl="3" marL="1828800" rtl="0" algn="l">
              <a:spcBef>
                <a:spcPts val="360"/>
              </a:spcBef>
              <a:spcAft>
                <a:spcPts val="0"/>
              </a:spcAft>
              <a:buSzPts val="1800"/>
              <a:buChar char="●"/>
              <a:defRPr sz="1800">
                <a:solidFill>
                  <a:srgbClr val="3E3E67"/>
                </a:solidFill>
              </a:defRPr>
            </a:lvl4pPr>
            <a:lvl5pPr indent="-342900" lvl="4" marL="2286000" rtl="0" algn="l">
              <a:spcBef>
                <a:spcPts val="360"/>
              </a:spcBef>
              <a:spcAft>
                <a:spcPts val="0"/>
              </a:spcAft>
              <a:buSzPts val="1800"/>
              <a:buChar char="○"/>
              <a:defRPr sz="1800">
                <a:solidFill>
                  <a:srgbClr val="3E3E67"/>
                </a:solidFill>
              </a:defRPr>
            </a:lvl5pPr>
            <a:lvl6pPr indent="-342900" lvl="5" marL="2743200" rtl="0" algn="l">
              <a:lnSpc>
                <a:spcPct val="100000"/>
              </a:lnSpc>
              <a:spcBef>
                <a:spcPts val="360"/>
              </a:spcBef>
              <a:spcAft>
                <a:spcPts val="0"/>
              </a:spcAft>
              <a:buSzPts val="1800"/>
              <a:buChar char="■"/>
              <a:defRPr/>
            </a:lvl6pPr>
            <a:lvl7pPr indent="-342900" lvl="6" marL="3200400" rtl="0" algn="l">
              <a:lnSpc>
                <a:spcPct val="100000"/>
              </a:lnSpc>
              <a:spcBef>
                <a:spcPts val="1200"/>
              </a:spcBef>
              <a:spcAft>
                <a:spcPts val="0"/>
              </a:spcAft>
              <a:buSzPts val="1800"/>
              <a:buChar char="●"/>
              <a:defRPr/>
            </a:lvl7pPr>
            <a:lvl8pPr indent="-342900" lvl="7" marL="3657600" rtl="0" algn="l">
              <a:lnSpc>
                <a:spcPct val="100000"/>
              </a:lnSpc>
              <a:spcBef>
                <a:spcPts val="1200"/>
              </a:spcBef>
              <a:spcAft>
                <a:spcPts val="0"/>
              </a:spcAft>
              <a:buSzPts val="1800"/>
              <a:buChar char="○"/>
              <a:defRPr/>
            </a:lvl8pPr>
            <a:lvl9pPr indent="-342900" lvl="8" marL="4114800" rtl="0" algn="l">
              <a:lnSpc>
                <a:spcPct val="100000"/>
              </a:lnSpc>
              <a:spcBef>
                <a:spcPts val="1200"/>
              </a:spcBef>
              <a:spcAft>
                <a:spcPts val="1200"/>
              </a:spcAft>
              <a:buSzPts val="1800"/>
              <a:buChar char="■"/>
              <a:defRPr/>
            </a:lvl9pPr>
          </a:lstStyle>
          <a:p/>
        </p:txBody>
      </p:sp>
      <p:sp>
        <p:nvSpPr>
          <p:cNvPr id="55" name="Google Shape;55;p13"/>
          <p:cNvSpPr txBox="1"/>
          <p:nvPr>
            <p:ph idx="12" type="sldNum"/>
          </p:nvPr>
        </p:nvSpPr>
        <p:spPr>
          <a:xfrm>
            <a:off x="8613775" y="5254625"/>
            <a:ext cx="457200" cy="396900"/>
          </a:xfrm>
          <a:prstGeom prst="rect">
            <a:avLst/>
          </a:prstGeom>
          <a:noFill/>
          <a:ln>
            <a:noFill/>
          </a:ln>
        </p:spPr>
        <p:txBody>
          <a:bodyPr anchorCtr="0" anchor="b" bIns="45700" lIns="91425" spcFirstLastPara="1" rIns="91425" wrap="square" tIns="45700">
            <a:noAutofit/>
          </a:bodyPr>
          <a:lstStyle>
            <a:lvl1pPr indent="0" lvl="0" marL="0" marR="0" rtl="0" algn="ctr">
              <a:lnSpc>
                <a:spcPct val="100000"/>
              </a:lnSpc>
              <a:spcBef>
                <a:spcPts val="0"/>
              </a:spcBef>
              <a:spcAft>
                <a:spcPts val="0"/>
              </a:spcAft>
              <a:buClr>
                <a:srgbClr val="A3A3A3"/>
              </a:buClr>
              <a:buSzPts val="1200"/>
              <a:buFont typeface="Gill Sans"/>
              <a:buNone/>
              <a:defRPr b="0" i="0" sz="1200" u="none">
                <a:solidFill>
                  <a:srgbClr val="A3A3A3"/>
                </a:solidFill>
                <a:latin typeface="Gill Sans"/>
                <a:ea typeface="Gill Sans"/>
                <a:cs typeface="Gill Sans"/>
                <a:sym typeface="Gill Sans"/>
              </a:defRPr>
            </a:lvl1pPr>
            <a:lvl2pPr indent="0" lvl="1" marL="0" marR="0" rtl="0" algn="ctr">
              <a:lnSpc>
                <a:spcPct val="100000"/>
              </a:lnSpc>
              <a:spcBef>
                <a:spcPts val="0"/>
              </a:spcBef>
              <a:spcAft>
                <a:spcPts val="0"/>
              </a:spcAft>
              <a:buClr>
                <a:srgbClr val="A3A3A3"/>
              </a:buClr>
              <a:buSzPts val="1200"/>
              <a:buFont typeface="Gill Sans"/>
              <a:buNone/>
              <a:defRPr b="0" i="0" sz="1200" u="none">
                <a:solidFill>
                  <a:srgbClr val="A3A3A3"/>
                </a:solidFill>
                <a:latin typeface="Gill Sans"/>
                <a:ea typeface="Gill Sans"/>
                <a:cs typeface="Gill Sans"/>
                <a:sym typeface="Gill Sans"/>
              </a:defRPr>
            </a:lvl2pPr>
            <a:lvl3pPr indent="0" lvl="2" marL="0" marR="0" rtl="0" algn="ctr">
              <a:lnSpc>
                <a:spcPct val="100000"/>
              </a:lnSpc>
              <a:spcBef>
                <a:spcPts val="0"/>
              </a:spcBef>
              <a:spcAft>
                <a:spcPts val="0"/>
              </a:spcAft>
              <a:buClr>
                <a:srgbClr val="A3A3A3"/>
              </a:buClr>
              <a:buSzPts val="1200"/>
              <a:buFont typeface="Gill Sans"/>
              <a:buNone/>
              <a:defRPr b="0" i="0" sz="1200" u="none">
                <a:solidFill>
                  <a:srgbClr val="A3A3A3"/>
                </a:solidFill>
                <a:latin typeface="Gill Sans"/>
                <a:ea typeface="Gill Sans"/>
                <a:cs typeface="Gill Sans"/>
                <a:sym typeface="Gill Sans"/>
              </a:defRPr>
            </a:lvl3pPr>
            <a:lvl4pPr indent="0" lvl="3" marL="0" marR="0" rtl="0" algn="ctr">
              <a:lnSpc>
                <a:spcPct val="100000"/>
              </a:lnSpc>
              <a:spcBef>
                <a:spcPts val="0"/>
              </a:spcBef>
              <a:spcAft>
                <a:spcPts val="0"/>
              </a:spcAft>
              <a:buClr>
                <a:srgbClr val="A3A3A3"/>
              </a:buClr>
              <a:buSzPts val="1200"/>
              <a:buFont typeface="Gill Sans"/>
              <a:buNone/>
              <a:defRPr b="0" i="0" sz="1200" u="none">
                <a:solidFill>
                  <a:srgbClr val="A3A3A3"/>
                </a:solidFill>
                <a:latin typeface="Gill Sans"/>
                <a:ea typeface="Gill Sans"/>
                <a:cs typeface="Gill Sans"/>
                <a:sym typeface="Gill Sans"/>
              </a:defRPr>
            </a:lvl4pPr>
            <a:lvl5pPr indent="0" lvl="4" marL="0" marR="0" rtl="0" algn="ctr">
              <a:lnSpc>
                <a:spcPct val="100000"/>
              </a:lnSpc>
              <a:spcBef>
                <a:spcPts val="0"/>
              </a:spcBef>
              <a:spcAft>
                <a:spcPts val="0"/>
              </a:spcAft>
              <a:buClr>
                <a:srgbClr val="A3A3A3"/>
              </a:buClr>
              <a:buSzPts val="1200"/>
              <a:buFont typeface="Gill Sans"/>
              <a:buNone/>
              <a:defRPr b="0" i="0" sz="1200" u="none">
                <a:solidFill>
                  <a:srgbClr val="A3A3A3"/>
                </a:solidFill>
                <a:latin typeface="Gill Sans"/>
                <a:ea typeface="Gill Sans"/>
                <a:cs typeface="Gill Sans"/>
                <a:sym typeface="Gill Sans"/>
              </a:defRPr>
            </a:lvl5pPr>
            <a:lvl6pPr indent="0" lvl="5" marL="0" marR="0" rtl="0" algn="ctr">
              <a:lnSpc>
                <a:spcPct val="100000"/>
              </a:lnSpc>
              <a:spcBef>
                <a:spcPts val="0"/>
              </a:spcBef>
              <a:spcAft>
                <a:spcPts val="0"/>
              </a:spcAft>
              <a:buClr>
                <a:srgbClr val="A3A3A3"/>
              </a:buClr>
              <a:buSzPts val="1200"/>
              <a:buFont typeface="Gill Sans"/>
              <a:buNone/>
              <a:defRPr b="0" i="0" sz="1200" u="none">
                <a:solidFill>
                  <a:srgbClr val="A3A3A3"/>
                </a:solidFill>
                <a:latin typeface="Gill Sans"/>
                <a:ea typeface="Gill Sans"/>
                <a:cs typeface="Gill Sans"/>
                <a:sym typeface="Gill Sans"/>
              </a:defRPr>
            </a:lvl6pPr>
            <a:lvl7pPr indent="0" lvl="6" marL="0" marR="0" rtl="0" algn="ctr">
              <a:lnSpc>
                <a:spcPct val="100000"/>
              </a:lnSpc>
              <a:spcBef>
                <a:spcPts val="0"/>
              </a:spcBef>
              <a:spcAft>
                <a:spcPts val="0"/>
              </a:spcAft>
              <a:buClr>
                <a:srgbClr val="A3A3A3"/>
              </a:buClr>
              <a:buSzPts val="1200"/>
              <a:buFont typeface="Gill Sans"/>
              <a:buNone/>
              <a:defRPr b="0" i="0" sz="1200" u="none">
                <a:solidFill>
                  <a:srgbClr val="A3A3A3"/>
                </a:solidFill>
                <a:latin typeface="Gill Sans"/>
                <a:ea typeface="Gill Sans"/>
                <a:cs typeface="Gill Sans"/>
                <a:sym typeface="Gill Sans"/>
              </a:defRPr>
            </a:lvl7pPr>
            <a:lvl8pPr indent="0" lvl="7" marL="0" marR="0" rtl="0" algn="ctr">
              <a:lnSpc>
                <a:spcPct val="100000"/>
              </a:lnSpc>
              <a:spcBef>
                <a:spcPts val="0"/>
              </a:spcBef>
              <a:spcAft>
                <a:spcPts val="0"/>
              </a:spcAft>
              <a:buClr>
                <a:srgbClr val="A3A3A3"/>
              </a:buClr>
              <a:buSzPts val="1200"/>
              <a:buFont typeface="Gill Sans"/>
              <a:buNone/>
              <a:defRPr b="0" i="0" sz="1200" u="none">
                <a:solidFill>
                  <a:srgbClr val="A3A3A3"/>
                </a:solidFill>
                <a:latin typeface="Gill Sans"/>
                <a:ea typeface="Gill Sans"/>
                <a:cs typeface="Gill Sans"/>
                <a:sym typeface="Gill Sans"/>
              </a:defRPr>
            </a:lvl8pPr>
            <a:lvl9pPr indent="0" lvl="8" marL="0" marR="0" rtl="0" algn="ctr">
              <a:lnSpc>
                <a:spcPct val="100000"/>
              </a:lnSpc>
              <a:spcBef>
                <a:spcPts val="0"/>
              </a:spcBef>
              <a:spcAft>
                <a:spcPts val="0"/>
              </a:spcAft>
              <a:buClr>
                <a:srgbClr val="A3A3A3"/>
              </a:buClr>
              <a:buSzPts val="1200"/>
              <a:buFont typeface="Gill Sans"/>
              <a:buNone/>
              <a:defRPr b="0" i="0" sz="1200" u="none">
                <a:solidFill>
                  <a:srgbClr val="A3A3A3"/>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it"/>
              <a:t>‹#›</a:t>
            </a:fld>
            <a:endParaRPr sz="1000">
              <a:solidFill>
                <a:schemeClr val="lt1"/>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olo e contenuto 1">
  <p:cSld name="Titolo e contenuto">
    <p:spTree>
      <p:nvGrpSpPr>
        <p:cNvPr id="56" name="Shape 56"/>
        <p:cNvGrpSpPr/>
        <p:nvPr/>
      </p:nvGrpSpPr>
      <p:grpSpPr>
        <a:xfrm>
          <a:off x="0" y="0"/>
          <a:ext cx="0" cy="0"/>
          <a:chOff x="0" y="0"/>
          <a:chExt cx="0" cy="0"/>
        </a:xfrm>
      </p:grpSpPr>
      <p:sp>
        <p:nvSpPr>
          <p:cNvPr id="57" name="Google Shape;57;p14"/>
          <p:cNvSpPr txBox="1"/>
          <p:nvPr>
            <p:ph type="title"/>
          </p:nvPr>
        </p:nvSpPr>
        <p:spPr>
          <a:xfrm>
            <a:off x="311700" y="155153"/>
            <a:ext cx="8520600" cy="1104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58" name="Google Shape;58;p14"/>
          <p:cNvSpPr txBox="1"/>
          <p:nvPr>
            <p:ph idx="1" type="body"/>
          </p:nvPr>
        </p:nvSpPr>
        <p:spPr>
          <a:xfrm>
            <a:off x="311150" y="1382448"/>
            <a:ext cx="8521800" cy="3770400"/>
          </a:xfrm>
          <a:prstGeom prst="rect">
            <a:avLst/>
          </a:prstGeom>
          <a:noFill/>
          <a:ln>
            <a:noFill/>
          </a:ln>
        </p:spPr>
        <p:txBody>
          <a:bodyPr anchorCtr="0" anchor="t" bIns="45700" lIns="91425" spcFirstLastPara="1" rIns="91425" wrap="square" tIns="45700">
            <a:noAutofit/>
          </a:bodyPr>
          <a:lstStyle>
            <a:lvl1pPr indent="-381000" lvl="0" marL="457200" rtl="0" algn="l">
              <a:lnSpc>
                <a:spcPct val="100000"/>
              </a:lnSpc>
              <a:spcBef>
                <a:spcPts val="0"/>
              </a:spcBef>
              <a:spcAft>
                <a:spcPts val="0"/>
              </a:spcAft>
              <a:buSzPts val="2400"/>
              <a:buChar char="●"/>
              <a:defRPr/>
            </a:lvl1pPr>
            <a:lvl2pPr indent="-323850" lvl="1" marL="914400" rtl="0" algn="l">
              <a:lnSpc>
                <a:spcPct val="100000"/>
              </a:lnSpc>
              <a:spcBef>
                <a:spcPts val="600"/>
              </a:spcBef>
              <a:spcAft>
                <a:spcPts val="0"/>
              </a:spcAft>
              <a:buSzPts val="1500"/>
              <a:buFont typeface="Courier New"/>
              <a:buChar char="o"/>
              <a:defRPr>
                <a:latin typeface="Calibri"/>
                <a:ea typeface="Calibri"/>
                <a:cs typeface="Calibri"/>
                <a:sym typeface="Calibri"/>
              </a:defRPr>
            </a:lvl2pPr>
            <a:lvl3pPr indent="-330200" lvl="2" marL="1371600" rtl="0" algn="l">
              <a:lnSpc>
                <a:spcPct val="100000"/>
              </a:lnSpc>
              <a:spcBef>
                <a:spcPts val="600"/>
              </a:spcBef>
              <a:spcAft>
                <a:spcPts val="0"/>
              </a:spcAft>
              <a:buSzPts val="1600"/>
              <a:buFont typeface="Noto Sans Symbols"/>
              <a:buChar char="▪"/>
              <a:defRPr sz="1600">
                <a:latin typeface="Calibri"/>
                <a:ea typeface="Calibri"/>
                <a:cs typeface="Calibri"/>
                <a:sym typeface="Calibri"/>
              </a:defRPr>
            </a:lvl3pPr>
            <a:lvl4pPr indent="-342900" lvl="3" marL="1828800" rtl="0" algn="l">
              <a:lnSpc>
                <a:spcPct val="100000"/>
              </a:lnSpc>
              <a:spcBef>
                <a:spcPts val="0"/>
              </a:spcBef>
              <a:spcAft>
                <a:spcPts val="0"/>
              </a:spcAft>
              <a:buSzPts val="1800"/>
              <a:buChar char="●"/>
              <a:defRPr/>
            </a:lvl4pPr>
            <a:lvl5pPr indent="-342900" lvl="4" marL="2286000" rtl="0" algn="l">
              <a:lnSpc>
                <a:spcPct val="100000"/>
              </a:lnSpc>
              <a:spcBef>
                <a:spcPts val="0"/>
              </a:spcBef>
              <a:spcAft>
                <a:spcPts val="0"/>
              </a:spcAft>
              <a:buSzPts val="1800"/>
              <a:buChar char="○"/>
              <a:defRPr/>
            </a:lvl5pPr>
            <a:lvl6pPr indent="-228600" lvl="5" marL="2743200" rtl="0" algn="l">
              <a:lnSpc>
                <a:spcPct val="100000"/>
              </a:lnSpc>
              <a:spcBef>
                <a:spcPts val="0"/>
              </a:spcBef>
              <a:spcAft>
                <a:spcPts val="0"/>
              </a:spcAft>
              <a:buSzPts val="1400"/>
              <a:buNone/>
              <a:defRPr/>
            </a:lvl6pPr>
            <a:lvl7pPr indent="-228600" lvl="6" marL="3200400" rtl="0" algn="l">
              <a:lnSpc>
                <a:spcPct val="100000"/>
              </a:lnSpc>
              <a:spcBef>
                <a:spcPts val="0"/>
              </a:spcBef>
              <a:spcAft>
                <a:spcPts val="0"/>
              </a:spcAft>
              <a:buSzPts val="1400"/>
              <a:buNone/>
              <a:defRPr/>
            </a:lvl7pPr>
            <a:lvl8pPr indent="-228600" lvl="7" marL="3657600" rtl="0" algn="l">
              <a:lnSpc>
                <a:spcPct val="100000"/>
              </a:lnSpc>
              <a:spcBef>
                <a:spcPts val="0"/>
              </a:spcBef>
              <a:spcAft>
                <a:spcPts val="0"/>
              </a:spcAft>
              <a:buSzPts val="1400"/>
              <a:buNone/>
              <a:defRPr/>
            </a:lvl8pPr>
            <a:lvl9pPr indent="-228600" lvl="8" marL="4114800" rtl="0" algn="l">
              <a:lnSpc>
                <a:spcPct val="100000"/>
              </a:lnSpc>
              <a:spcBef>
                <a:spcPts val="0"/>
              </a:spcBef>
              <a:spcAft>
                <a:spcPts val="0"/>
              </a:spcAft>
              <a:buSzPts val="1400"/>
              <a:buNone/>
              <a:defRPr/>
            </a:lvl9pPr>
          </a:lstStyle>
          <a:p/>
        </p:txBody>
      </p:sp>
      <p:sp>
        <p:nvSpPr>
          <p:cNvPr id="59" name="Google Shape;59;p14"/>
          <p:cNvSpPr txBox="1"/>
          <p:nvPr>
            <p:ph idx="12" type="sldNum"/>
          </p:nvPr>
        </p:nvSpPr>
        <p:spPr>
          <a:xfrm>
            <a:off x="8472487" y="5298281"/>
            <a:ext cx="549300" cy="4380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FFFFFF"/>
              </a:buClr>
              <a:buSzPts val="1000"/>
              <a:buFont typeface="Times New Roman"/>
              <a:buNone/>
              <a:defRPr b="0" i="0" sz="1000" u="none">
                <a:solidFill>
                  <a:srgbClr val="FFFFFF"/>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rgbClr val="FFFFFF"/>
              </a:buClr>
              <a:buSzPts val="1000"/>
              <a:buFont typeface="Times New Roman"/>
              <a:buNone/>
              <a:defRPr b="0" i="0" sz="1000" u="none">
                <a:solidFill>
                  <a:srgbClr val="FFFFFF"/>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rgbClr val="FFFFFF"/>
              </a:buClr>
              <a:buSzPts val="1000"/>
              <a:buFont typeface="Times New Roman"/>
              <a:buNone/>
              <a:defRPr b="0" i="0" sz="1000" u="none">
                <a:solidFill>
                  <a:srgbClr val="FFFFFF"/>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rgbClr val="FFFFFF"/>
              </a:buClr>
              <a:buSzPts val="1000"/>
              <a:buFont typeface="Times New Roman"/>
              <a:buNone/>
              <a:defRPr b="0" i="0" sz="1000" u="none">
                <a:solidFill>
                  <a:srgbClr val="FFFFFF"/>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rgbClr val="FFFFFF"/>
              </a:buClr>
              <a:buSzPts val="1000"/>
              <a:buFont typeface="Times New Roman"/>
              <a:buNone/>
              <a:defRPr b="0" i="0" sz="1000" u="none">
                <a:solidFill>
                  <a:srgbClr val="FFFFFF"/>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rgbClr val="FFFFFF"/>
              </a:buClr>
              <a:buSzPts val="1000"/>
              <a:buFont typeface="Times New Roman"/>
              <a:buNone/>
              <a:defRPr b="0" i="0" sz="1000" u="none">
                <a:solidFill>
                  <a:srgbClr val="FFFFFF"/>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rgbClr val="FFFFFF"/>
              </a:buClr>
              <a:buSzPts val="1000"/>
              <a:buFont typeface="Times New Roman"/>
              <a:buNone/>
              <a:defRPr b="0" i="0" sz="1000" u="none">
                <a:solidFill>
                  <a:srgbClr val="FFFFFF"/>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rgbClr val="FFFFFF"/>
              </a:buClr>
              <a:buSzPts val="1000"/>
              <a:buFont typeface="Times New Roman"/>
              <a:buNone/>
              <a:defRPr b="0" i="0" sz="1000" u="none">
                <a:solidFill>
                  <a:srgbClr val="FFFFFF"/>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rgbClr val="FFFFFF"/>
              </a:buClr>
              <a:buSzPts val="1000"/>
              <a:buFont typeface="Times New Roman"/>
              <a:buNone/>
              <a:defRPr b="0" i="0" sz="1000" u="none">
                <a:solidFill>
                  <a:srgbClr val="FFFFFF"/>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it"/>
              <a:t>‹#›</a:t>
            </a:fld>
            <a:endParaRPr>
              <a:solidFill>
                <a:schemeClr val="lt1"/>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60" name="Shape 60"/>
        <p:cNvGrpSpPr/>
        <p:nvPr/>
      </p:nvGrpSpPr>
      <p:grpSpPr>
        <a:xfrm>
          <a:off x="0" y="0"/>
          <a:ext cx="0" cy="0"/>
          <a:chOff x="0" y="0"/>
          <a:chExt cx="0" cy="0"/>
        </a:xfrm>
      </p:grpSpPr>
      <p:sp>
        <p:nvSpPr>
          <p:cNvPr id="61" name="Google Shape;61;p15"/>
          <p:cNvSpPr txBox="1"/>
          <p:nvPr>
            <p:ph type="title"/>
          </p:nvPr>
        </p:nvSpPr>
        <p:spPr>
          <a:xfrm>
            <a:off x="311700" y="155153"/>
            <a:ext cx="8520600" cy="1104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62" name="Google Shape;62;p15"/>
          <p:cNvSpPr txBox="1"/>
          <p:nvPr>
            <p:ph idx="12" type="sldNum"/>
          </p:nvPr>
        </p:nvSpPr>
        <p:spPr>
          <a:xfrm>
            <a:off x="8472487" y="5298281"/>
            <a:ext cx="549300" cy="4380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FFFFFF"/>
              </a:buClr>
              <a:buSzPts val="1000"/>
              <a:buFont typeface="Times New Roman"/>
              <a:buNone/>
              <a:defRPr b="0" i="0" sz="1000" u="none">
                <a:solidFill>
                  <a:srgbClr val="FFFFFF"/>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rgbClr val="FFFFFF"/>
              </a:buClr>
              <a:buSzPts val="1000"/>
              <a:buFont typeface="Times New Roman"/>
              <a:buNone/>
              <a:defRPr b="0" i="0" sz="1000" u="none">
                <a:solidFill>
                  <a:srgbClr val="FFFFFF"/>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rgbClr val="FFFFFF"/>
              </a:buClr>
              <a:buSzPts val="1000"/>
              <a:buFont typeface="Times New Roman"/>
              <a:buNone/>
              <a:defRPr b="0" i="0" sz="1000" u="none">
                <a:solidFill>
                  <a:srgbClr val="FFFFFF"/>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rgbClr val="FFFFFF"/>
              </a:buClr>
              <a:buSzPts val="1000"/>
              <a:buFont typeface="Times New Roman"/>
              <a:buNone/>
              <a:defRPr b="0" i="0" sz="1000" u="none">
                <a:solidFill>
                  <a:srgbClr val="FFFFFF"/>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rgbClr val="FFFFFF"/>
              </a:buClr>
              <a:buSzPts val="1000"/>
              <a:buFont typeface="Times New Roman"/>
              <a:buNone/>
              <a:defRPr b="0" i="0" sz="1000" u="none">
                <a:solidFill>
                  <a:srgbClr val="FFFFFF"/>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rgbClr val="FFFFFF"/>
              </a:buClr>
              <a:buSzPts val="1000"/>
              <a:buFont typeface="Times New Roman"/>
              <a:buNone/>
              <a:defRPr b="0" i="0" sz="1000" u="none">
                <a:solidFill>
                  <a:srgbClr val="FFFFFF"/>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rgbClr val="FFFFFF"/>
              </a:buClr>
              <a:buSzPts val="1000"/>
              <a:buFont typeface="Times New Roman"/>
              <a:buNone/>
              <a:defRPr b="0" i="0" sz="1000" u="none">
                <a:solidFill>
                  <a:srgbClr val="FFFFFF"/>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rgbClr val="FFFFFF"/>
              </a:buClr>
              <a:buSzPts val="1000"/>
              <a:buFont typeface="Times New Roman"/>
              <a:buNone/>
              <a:defRPr b="0" i="0" sz="1000" u="none">
                <a:solidFill>
                  <a:srgbClr val="FFFFFF"/>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rgbClr val="FFFFFF"/>
              </a:buClr>
              <a:buSzPts val="1000"/>
              <a:buFont typeface="Times New Roman"/>
              <a:buNone/>
              <a:defRPr b="0" i="0" sz="1000" u="none">
                <a:solidFill>
                  <a:srgbClr val="FFFFFF"/>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it"/>
              <a:t>‹#›</a:t>
            </a:fld>
            <a:endParaRPr>
              <a:solidFill>
                <a:schemeClr val="lt1"/>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9" name="Shape 69"/>
        <p:cNvGrpSpPr/>
        <p:nvPr/>
      </p:nvGrpSpPr>
      <p:grpSpPr>
        <a:xfrm>
          <a:off x="0" y="0"/>
          <a:ext cx="0" cy="0"/>
          <a:chOff x="0" y="0"/>
          <a:chExt cx="0" cy="0"/>
        </a:xfrm>
      </p:grpSpPr>
      <p:sp>
        <p:nvSpPr>
          <p:cNvPr id="70" name="Google Shape;70;p17"/>
          <p:cNvSpPr txBox="1"/>
          <p:nvPr>
            <p:ph type="ctrTitle"/>
          </p:nvPr>
        </p:nvSpPr>
        <p:spPr>
          <a:xfrm>
            <a:off x="311708" y="827306"/>
            <a:ext cx="8520600" cy="22809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71" name="Google Shape;71;p17"/>
          <p:cNvSpPr txBox="1"/>
          <p:nvPr>
            <p:ph idx="1" type="subTitle"/>
          </p:nvPr>
        </p:nvSpPr>
        <p:spPr>
          <a:xfrm>
            <a:off x="311700" y="3149028"/>
            <a:ext cx="8520600" cy="8808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72" name="Google Shape;72;p17"/>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3" name="Shape 73"/>
        <p:cNvGrpSpPr/>
        <p:nvPr/>
      </p:nvGrpSpPr>
      <p:grpSpPr>
        <a:xfrm>
          <a:off x="0" y="0"/>
          <a:ext cx="0" cy="0"/>
          <a:chOff x="0" y="0"/>
          <a:chExt cx="0" cy="0"/>
        </a:xfrm>
      </p:grpSpPr>
      <p:sp>
        <p:nvSpPr>
          <p:cNvPr id="74" name="Google Shape;74;p18"/>
          <p:cNvSpPr txBox="1"/>
          <p:nvPr>
            <p:ph type="title"/>
          </p:nvPr>
        </p:nvSpPr>
        <p:spPr>
          <a:xfrm>
            <a:off x="311700" y="2389833"/>
            <a:ext cx="8520600" cy="9354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75" name="Google Shape;75;p18"/>
          <p:cNvSpPr txBox="1"/>
          <p:nvPr>
            <p:ph idx="12" type="sldNum"/>
          </p:nvPr>
        </p:nvSpPr>
        <p:spPr>
          <a:xfrm>
            <a:off x="8595308" y="5298339"/>
            <a:ext cx="548700" cy="4374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76" name="Shape 76"/>
        <p:cNvGrpSpPr/>
        <p:nvPr/>
      </p:nvGrpSpPr>
      <p:grpSpPr>
        <a:xfrm>
          <a:off x="0" y="0"/>
          <a:ext cx="0" cy="0"/>
          <a:chOff x="0" y="0"/>
          <a:chExt cx="0" cy="0"/>
        </a:xfrm>
      </p:grpSpPr>
      <p:sp>
        <p:nvSpPr>
          <p:cNvPr id="77" name="Google Shape;77;p19"/>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8" name="Google Shape;78;p19"/>
          <p:cNvSpPr txBox="1"/>
          <p:nvPr>
            <p:ph idx="1" type="body"/>
          </p:nvPr>
        </p:nvSpPr>
        <p:spPr>
          <a:xfrm>
            <a:off x="311700" y="1280528"/>
            <a:ext cx="8520600" cy="37959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79" name="Google Shape;79;p19"/>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80" name="Shape 80"/>
        <p:cNvGrpSpPr/>
        <p:nvPr/>
      </p:nvGrpSpPr>
      <p:grpSpPr>
        <a:xfrm>
          <a:off x="0" y="0"/>
          <a:ext cx="0" cy="0"/>
          <a:chOff x="0" y="0"/>
          <a:chExt cx="0" cy="0"/>
        </a:xfrm>
      </p:grpSpPr>
      <p:sp>
        <p:nvSpPr>
          <p:cNvPr id="81" name="Google Shape;81;p20"/>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2" name="Google Shape;82;p20"/>
          <p:cNvSpPr txBox="1"/>
          <p:nvPr>
            <p:ph idx="1" type="body"/>
          </p:nvPr>
        </p:nvSpPr>
        <p:spPr>
          <a:xfrm>
            <a:off x="311700" y="1280528"/>
            <a:ext cx="3999900" cy="37959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83" name="Google Shape;83;p20"/>
          <p:cNvSpPr txBox="1"/>
          <p:nvPr>
            <p:ph idx="2" type="body"/>
          </p:nvPr>
        </p:nvSpPr>
        <p:spPr>
          <a:xfrm>
            <a:off x="4832400" y="1280528"/>
            <a:ext cx="3999900" cy="37959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84" name="Google Shape;84;p20"/>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5" name="Shape 85"/>
        <p:cNvGrpSpPr/>
        <p:nvPr/>
      </p:nvGrpSpPr>
      <p:grpSpPr>
        <a:xfrm>
          <a:off x="0" y="0"/>
          <a:ext cx="0" cy="0"/>
          <a:chOff x="0" y="0"/>
          <a:chExt cx="0" cy="0"/>
        </a:xfrm>
      </p:grpSpPr>
      <p:sp>
        <p:nvSpPr>
          <p:cNvPr id="86" name="Google Shape;86;p21"/>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7" name="Google Shape;87;p21"/>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311700" y="2389833"/>
            <a:ext cx="8520600" cy="9354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7" name="Google Shape;17;p3"/>
          <p:cNvSpPr txBox="1"/>
          <p:nvPr>
            <p:ph idx="12" type="sldNum"/>
          </p:nvPr>
        </p:nvSpPr>
        <p:spPr>
          <a:xfrm>
            <a:off x="8595308" y="5298339"/>
            <a:ext cx="548700" cy="4374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88" name="Shape 88"/>
        <p:cNvGrpSpPr/>
        <p:nvPr/>
      </p:nvGrpSpPr>
      <p:grpSpPr>
        <a:xfrm>
          <a:off x="0" y="0"/>
          <a:ext cx="0" cy="0"/>
          <a:chOff x="0" y="0"/>
          <a:chExt cx="0" cy="0"/>
        </a:xfrm>
      </p:grpSpPr>
      <p:sp>
        <p:nvSpPr>
          <p:cNvPr id="89" name="Google Shape;89;p22"/>
          <p:cNvSpPr txBox="1"/>
          <p:nvPr>
            <p:ph type="title"/>
          </p:nvPr>
        </p:nvSpPr>
        <p:spPr>
          <a:xfrm>
            <a:off x="311700" y="617333"/>
            <a:ext cx="2808000" cy="839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0" name="Google Shape;90;p22"/>
          <p:cNvSpPr txBox="1"/>
          <p:nvPr>
            <p:ph idx="1" type="body"/>
          </p:nvPr>
        </p:nvSpPr>
        <p:spPr>
          <a:xfrm>
            <a:off x="311700" y="1544000"/>
            <a:ext cx="2808000" cy="35328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91" name="Google Shape;91;p22"/>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92" name="Shape 92"/>
        <p:cNvGrpSpPr/>
        <p:nvPr/>
      </p:nvGrpSpPr>
      <p:grpSpPr>
        <a:xfrm>
          <a:off x="0" y="0"/>
          <a:ext cx="0" cy="0"/>
          <a:chOff x="0" y="0"/>
          <a:chExt cx="0" cy="0"/>
        </a:xfrm>
      </p:grpSpPr>
      <p:sp>
        <p:nvSpPr>
          <p:cNvPr id="93" name="Google Shape;93;p23"/>
          <p:cNvSpPr txBox="1"/>
          <p:nvPr>
            <p:ph type="title"/>
          </p:nvPr>
        </p:nvSpPr>
        <p:spPr>
          <a:xfrm>
            <a:off x="490250" y="500167"/>
            <a:ext cx="6367800" cy="45453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94" name="Google Shape;94;p23"/>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5" name="Shape 95"/>
        <p:cNvGrpSpPr/>
        <p:nvPr/>
      </p:nvGrpSpPr>
      <p:grpSpPr>
        <a:xfrm>
          <a:off x="0" y="0"/>
          <a:ext cx="0" cy="0"/>
          <a:chOff x="0" y="0"/>
          <a:chExt cx="0" cy="0"/>
        </a:xfrm>
      </p:grpSpPr>
      <p:sp>
        <p:nvSpPr>
          <p:cNvPr id="96" name="Google Shape;96;p24"/>
          <p:cNvSpPr/>
          <p:nvPr/>
        </p:nvSpPr>
        <p:spPr>
          <a:xfrm>
            <a:off x="4572000" y="-139"/>
            <a:ext cx="4572000" cy="5715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24"/>
          <p:cNvSpPr txBox="1"/>
          <p:nvPr>
            <p:ph type="title"/>
          </p:nvPr>
        </p:nvSpPr>
        <p:spPr>
          <a:xfrm>
            <a:off x="265500" y="1370194"/>
            <a:ext cx="4045200" cy="16470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98" name="Google Shape;98;p24"/>
          <p:cNvSpPr txBox="1"/>
          <p:nvPr>
            <p:ph idx="1" type="subTitle"/>
          </p:nvPr>
        </p:nvSpPr>
        <p:spPr>
          <a:xfrm>
            <a:off x="265500" y="3114528"/>
            <a:ext cx="4045200" cy="13722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99" name="Google Shape;99;p24"/>
          <p:cNvSpPr txBox="1"/>
          <p:nvPr>
            <p:ph idx="2" type="body"/>
          </p:nvPr>
        </p:nvSpPr>
        <p:spPr>
          <a:xfrm>
            <a:off x="4939500" y="804528"/>
            <a:ext cx="3837000" cy="41058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00" name="Google Shape;100;p24"/>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01" name="Shape 101"/>
        <p:cNvGrpSpPr/>
        <p:nvPr/>
      </p:nvGrpSpPr>
      <p:grpSpPr>
        <a:xfrm>
          <a:off x="0" y="0"/>
          <a:ext cx="0" cy="0"/>
          <a:chOff x="0" y="0"/>
          <a:chExt cx="0" cy="0"/>
        </a:xfrm>
      </p:grpSpPr>
      <p:sp>
        <p:nvSpPr>
          <p:cNvPr id="102" name="Google Shape;102;p25"/>
          <p:cNvSpPr txBox="1"/>
          <p:nvPr>
            <p:ph idx="1" type="body"/>
          </p:nvPr>
        </p:nvSpPr>
        <p:spPr>
          <a:xfrm>
            <a:off x="311700" y="4700639"/>
            <a:ext cx="5998800" cy="6723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103" name="Google Shape;103;p25"/>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4" name="Shape 104"/>
        <p:cNvGrpSpPr/>
        <p:nvPr/>
      </p:nvGrpSpPr>
      <p:grpSpPr>
        <a:xfrm>
          <a:off x="0" y="0"/>
          <a:ext cx="0" cy="0"/>
          <a:chOff x="0" y="0"/>
          <a:chExt cx="0" cy="0"/>
        </a:xfrm>
      </p:grpSpPr>
      <p:sp>
        <p:nvSpPr>
          <p:cNvPr id="105" name="Google Shape;105;p26"/>
          <p:cNvSpPr txBox="1"/>
          <p:nvPr>
            <p:ph hasCustomPrompt="1" type="title"/>
          </p:nvPr>
        </p:nvSpPr>
        <p:spPr>
          <a:xfrm>
            <a:off x="311700" y="1229028"/>
            <a:ext cx="8520600" cy="21819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06" name="Google Shape;106;p26"/>
          <p:cNvSpPr txBox="1"/>
          <p:nvPr>
            <p:ph idx="1" type="body"/>
          </p:nvPr>
        </p:nvSpPr>
        <p:spPr>
          <a:xfrm>
            <a:off x="311700" y="3502472"/>
            <a:ext cx="8520600" cy="14454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107" name="Google Shape;107;p26"/>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8" name="Shape 108"/>
        <p:cNvGrpSpPr/>
        <p:nvPr/>
      </p:nvGrpSpPr>
      <p:grpSpPr>
        <a:xfrm>
          <a:off x="0" y="0"/>
          <a:ext cx="0" cy="0"/>
          <a:chOff x="0" y="0"/>
          <a:chExt cx="0" cy="0"/>
        </a:xfrm>
      </p:grpSpPr>
      <p:sp>
        <p:nvSpPr>
          <p:cNvPr id="109" name="Google Shape;109;p27"/>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olo e contenuto" type="obj">
  <p:cSld name="OBJECT">
    <p:spTree>
      <p:nvGrpSpPr>
        <p:cNvPr id="110" name="Shape 110"/>
        <p:cNvGrpSpPr/>
        <p:nvPr/>
      </p:nvGrpSpPr>
      <p:grpSpPr>
        <a:xfrm>
          <a:off x="0" y="0"/>
          <a:ext cx="0" cy="0"/>
          <a:chOff x="0" y="0"/>
          <a:chExt cx="0" cy="0"/>
        </a:xfrm>
      </p:grpSpPr>
      <p:pic>
        <p:nvPicPr>
          <p:cNvPr descr="D:\varie\logo del poli\marchio_200x200.gif" id="111" name="Google Shape;111;p28"/>
          <p:cNvPicPr preferRelativeResize="0"/>
          <p:nvPr/>
        </p:nvPicPr>
        <p:blipFill rotWithShape="1">
          <a:blip r:embed="rId2">
            <a:alphaModFix/>
          </a:blip>
          <a:srcRect b="0" l="0" r="0" t="0"/>
          <a:stretch/>
        </p:blipFill>
        <p:spPr>
          <a:xfrm>
            <a:off x="26988" y="4915958"/>
            <a:ext cx="587375" cy="587375"/>
          </a:xfrm>
          <a:prstGeom prst="rect">
            <a:avLst/>
          </a:prstGeom>
          <a:noFill/>
          <a:ln>
            <a:noFill/>
          </a:ln>
        </p:spPr>
      </p:pic>
      <p:sp>
        <p:nvSpPr>
          <p:cNvPr id="112" name="Google Shape;112;p28"/>
          <p:cNvSpPr txBox="1"/>
          <p:nvPr>
            <p:ph type="title"/>
          </p:nvPr>
        </p:nvSpPr>
        <p:spPr>
          <a:xfrm>
            <a:off x="1435100" y="228865"/>
            <a:ext cx="7499400" cy="952800"/>
          </a:xfrm>
          <a:prstGeom prst="rect">
            <a:avLst/>
          </a:prstGeom>
          <a:noFill/>
          <a:ln>
            <a:noFill/>
          </a:ln>
        </p:spPr>
        <p:txBody>
          <a:bodyPr anchorCtr="0" anchor="t" bIns="0" lIns="91425" spcFirstLastPara="1" rIns="91425" wrap="square" tIns="0">
            <a:noAutofit/>
          </a:bodyPr>
          <a:lstStyle>
            <a:lvl1pPr lvl="0" rtl="0" algn="l">
              <a:spcBef>
                <a:spcPts val="0"/>
              </a:spcBef>
              <a:spcAft>
                <a:spcPts val="0"/>
              </a:spcAft>
              <a:buSzPts val="2800"/>
              <a:buNone/>
              <a:defRPr sz="4000">
                <a:solidFill>
                  <a:srgbClr val="0070C0"/>
                </a:solidFill>
              </a:defRPr>
            </a:lvl1pPr>
            <a:lvl2pPr lvl="1" rtl="0" algn="l">
              <a:spcBef>
                <a:spcPts val="0"/>
              </a:spcBef>
              <a:spcAft>
                <a:spcPts val="0"/>
              </a:spcAft>
              <a:buSzPts val="2800"/>
              <a:buNone/>
              <a:defRPr/>
            </a:lvl2pPr>
            <a:lvl3pPr lvl="2" rtl="0" algn="l">
              <a:spcBef>
                <a:spcPts val="0"/>
              </a:spcBef>
              <a:spcAft>
                <a:spcPts val="0"/>
              </a:spcAft>
              <a:buSzPts val="2800"/>
              <a:buNone/>
              <a:defRPr/>
            </a:lvl3pPr>
            <a:lvl4pPr lvl="3" rtl="0" algn="l">
              <a:spcBef>
                <a:spcPts val="0"/>
              </a:spcBef>
              <a:spcAft>
                <a:spcPts val="0"/>
              </a:spcAft>
              <a:buSzPts val="2800"/>
              <a:buNone/>
              <a:defRPr/>
            </a:lvl4pPr>
            <a:lvl5pPr lvl="4" rtl="0" algn="l">
              <a:spcBef>
                <a:spcPts val="0"/>
              </a:spcBef>
              <a:spcAft>
                <a:spcPts val="0"/>
              </a:spcAft>
              <a:buSzPts val="2800"/>
              <a:buNone/>
              <a:defRPr/>
            </a:lvl5pPr>
            <a:lvl6pPr lvl="5" rtl="0" algn="l">
              <a:spcBef>
                <a:spcPts val="0"/>
              </a:spcBef>
              <a:spcAft>
                <a:spcPts val="0"/>
              </a:spcAft>
              <a:buSzPts val="2800"/>
              <a:buNone/>
              <a:defRPr/>
            </a:lvl6pPr>
            <a:lvl7pPr lvl="6" rtl="0" algn="l">
              <a:spcBef>
                <a:spcPts val="0"/>
              </a:spcBef>
              <a:spcAft>
                <a:spcPts val="0"/>
              </a:spcAft>
              <a:buSzPts val="2800"/>
              <a:buNone/>
              <a:defRPr/>
            </a:lvl7pPr>
            <a:lvl8pPr lvl="7" rtl="0" algn="l">
              <a:spcBef>
                <a:spcPts val="0"/>
              </a:spcBef>
              <a:spcAft>
                <a:spcPts val="0"/>
              </a:spcAft>
              <a:buSzPts val="2800"/>
              <a:buNone/>
              <a:defRPr/>
            </a:lvl8pPr>
            <a:lvl9pPr lvl="8" rtl="0" algn="l">
              <a:spcBef>
                <a:spcPts val="0"/>
              </a:spcBef>
              <a:spcAft>
                <a:spcPts val="0"/>
              </a:spcAft>
              <a:buSzPts val="2800"/>
              <a:buNone/>
              <a:defRPr/>
            </a:lvl9pPr>
          </a:lstStyle>
          <a:p/>
        </p:txBody>
      </p:sp>
      <p:sp>
        <p:nvSpPr>
          <p:cNvPr id="113" name="Google Shape;113;p28"/>
          <p:cNvSpPr txBox="1"/>
          <p:nvPr>
            <p:ph idx="1" type="body"/>
          </p:nvPr>
        </p:nvSpPr>
        <p:spPr>
          <a:xfrm>
            <a:off x="1435608" y="1206500"/>
            <a:ext cx="7498200" cy="3725400"/>
          </a:xfrm>
          <a:prstGeom prst="rect">
            <a:avLst/>
          </a:prstGeom>
          <a:noFill/>
          <a:ln>
            <a:noFill/>
          </a:ln>
        </p:spPr>
        <p:txBody>
          <a:bodyPr anchorCtr="0" anchor="t" bIns="45700" lIns="91425" spcFirstLastPara="1" rIns="91425" wrap="square" tIns="45700">
            <a:normAutofit/>
          </a:bodyPr>
          <a:lstStyle>
            <a:lvl1pPr indent="-370840" lvl="0" marL="457200" rtl="0" algn="l">
              <a:spcBef>
                <a:spcPts val="600"/>
              </a:spcBef>
              <a:spcAft>
                <a:spcPts val="0"/>
              </a:spcAft>
              <a:buSzPts val="2240"/>
              <a:buChar char="●"/>
              <a:defRPr sz="2800"/>
            </a:lvl1pPr>
            <a:lvl2pPr indent="-381000" lvl="1" marL="914400" rtl="0" algn="l">
              <a:spcBef>
                <a:spcPts val="550"/>
              </a:spcBef>
              <a:spcAft>
                <a:spcPts val="0"/>
              </a:spcAft>
              <a:buSzPts val="2400"/>
              <a:buChar char="○"/>
              <a:defRPr sz="2400">
                <a:solidFill>
                  <a:srgbClr val="3E3E67"/>
                </a:solidFill>
              </a:defRPr>
            </a:lvl2pPr>
            <a:lvl3pPr indent="-355600" lvl="2" marL="1371600" rtl="0" algn="l">
              <a:spcBef>
                <a:spcPts val="400"/>
              </a:spcBef>
              <a:spcAft>
                <a:spcPts val="0"/>
              </a:spcAft>
              <a:buSzPts val="2000"/>
              <a:buChar char="■"/>
              <a:defRPr sz="2000">
                <a:solidFill>
                  <a:srgbClr val="3E3E67"/>
                </a:solidFill>
              </a:defRPr>
            </a:lvl3pPr>
            <a:lvl4pPr indent="-342900" lvl="3" marL="1828800" rtl="0" algn="l">
              <a:spcBef>
                <a:spcPts val="360"/>
              </a:spcBef>
              <a:spcAft>
                <a:spcPts val="0"/>
              </a:spcAft>
              <a:buSzPts val="1800"/>
              <a:buChar char="●"/>
              <a:defRPr sz="1800">
                <a:solidFill>
                  <a:srgbClr val="3E3E67"/>
                </a:solidFill>
              </a:defRPr>
            </a:lvl4pPr>
            <a:lvl5pPr indent="-342900" lvl="4" marL="2286000" rtl="0" algn="l">
              <a:spcBef>
                <a:spcPts val="360"/>
              </a:spcBef>
              <a:spcAft>
                <a:spcPts val="0"/>
              </a:spcAft>
              <a:buSzPts val="1800"/>
              <a:buChar char="○"/>
              <a:defRPr sz="1800">
                <a:solidFill>
                  <a:srgbClr val="3E3E67"/>
                </a:solidFill>
              </a:defRPr>
            </a:lvl5pPr>
            <a:lvl6pPr indent="-342900" lvl="5" marL="2743200" rtl="0" algn="l">
              <a:lnSpc>
                <a:spcPct val="100000"/>
              </a:lnSpc>
              <a:spcBef>
                <a:spcPts val="360"/>
              </a:spcBef>
              <a:spcAft>
                <a:spcPts val="0"/>
              </a:spcAft>
              <a:buSzPts val="1800"/>
              <a:buChar char="■"/>
              <a:defRPr/>
            </a:lvl6pPr>
            <a:lvl7pPr indent="-342900" lvl="6" marL="3200400" rtl="0" algn="l">
              <a:lnSpc>
                <a:spcPct val="100000"/>
              </a:lnSpc>
              <a:spcBef>
                <a:spcPts val="1200"/>
              </a:spcBef>
              <a:spcAft>
                <a:spcPts val="0"/>
              </a:spcAft>
              <a:buSzPts val="1800"/>
              <a:buChar char="●"/>
              <a:defRPr/>
            </a:lvl7pPr>
            <a:lvl8pPr indent="-342900" lvl="7" marL="3657600" rtl="0" algn="l">
              <a:lnSpc>
                <a:spcPct val="100000"/>
              </a:lnSpc>
              <a:spcBef>
                <a:spcPts val="1200"/>
              </a:spcBef>
              <a:spcAft>
                <a:spcPts val="0"/>
              </a:spcAft>
              <a:buSzPts val="1800"/>
              <a:buChar char="○"/>
              <a:defRPr/>
            </a:lvl8pPr>
            <a:lvl9pPr indent="-342900" lvl="8" marL="4114800" rtl="0" algn="l">
              <a:lnSpc>
                <a:spcPct val="100000"/>
              </a:lnSpc>
              <a:spcBef>
                <a:spcPts val="1200"/>
              </a:spcBef>
              <a:spcAft>
                <a:spcPts val="1200"/>
              </a:spcAft>
              <a:buSzPts val="1800"/>
              <a:buChar char="■"/>
              <a:defRPr/>
            </a:lvl9pPr>
          </a:lstStyle>
          <a:p/>
        </p:txBody>
      </p:sp>
      <p:sp>
        <p:nvSpPr>
          <p:cNvPr id="114" name="Google Shape;114;p28"/>
          <p:cNvSpPr txBox="1"/>
          <p:nvPr>
            <p:ph idx="12" type="sldNum"/>
          </p:nvPr>
        </p:nvSpPr>
        <p:spPr>
          <a:xfrm>
            <a:off x="8613775" y="5254625"/>
            <a:ext cx="457200" cy="396900"/>
          </a:xfrm>
          <a:prstGeom prst="rect">
            <a:avLst/>
          </a:prstGeom>
          <a:noFill/>
          <a:ln>
            <a:noFill/>
          </a:ln>
        </p:spPr>
        <p:txBody>
          <a:bodyPr anchorCtr="0" anchor="b" bIns="45700" lIns="91425" spcFirstLastPara="1" rIns="91425" wrap="square" tIns="45700">
            <a:normAutofit/>
          </a:bodyPr>
          <a:lstStyle>
            <a:lvl1pPr indent="0" lvl="0" marL="0" marR="0" rtl="0" algn="ctr">
              <a:spcBef>
                <a:spcPts val="0"/>
              </a:spcBef>
              <a:spcAft>
                <a:spcPts val="0"/>
              </a:spcAft>
              <a:buNone/>
              <a:defRPr b="0" i="0" sz="1200" u="none" cap="none" strike="noStrike">
                <a:solidFill>
                  <a:srgbClr val="A3A3A3"/>
                </a:solidFill>
                <a:latin typeface="Gill Sans"/>
                <a:ea typeface="Gill Sans"/>
                <a:cs typeface="Gill Sans"/>
                <a:sym typeface="Gill Sans"/>
              </a:defRPr>
            </a:lvl1pPr>
            <a:lvl2pPr indent="0" lvl="1" marL="0" marR="0" rtl="0" algn="ctr">
              <a:spcBef>
                <a:spcPts val="0"/>
              </a:spcBef>
              <a:spcAft>
                <a:spcPts val="0"/>
              </a:spcAft>
              <a:buNone/>
              <a:defRPr b="0" i="0" sz="1200" u="none" cap="none" strike="noStrike">
                <a:solidFill>
                  <a:srgbClr val="A3A3A3"/>
                </a:solidFill>
                <a:latin typeface="Gill Sans"/>
                <a:ea typeface="Gill Sans"/>
                <a:cs typeface="Gill Sans"/>
                <a:sym typeface="Gill Sans"/>
              </a:defRPr>
            </a:lvl2pPr>
            <a:lvl3pPr indent="0" lvl="2" marL="0" marR="0" rtl="0" algn="ctr">
              <a:spcBef>
                <a:spcPts val="0"/>
              </a:spcBef>
              <a:spcAft>
                <a:spcPts val="0"/>
              </a:spcAft>
              <a:buNone/>
              <a:defRPr b="0" i="0" sz="1200" u="none" cap="none" strike="noStrike">
                <a:solidFill>
                  <a:srgbClr val="A3A3A3"/>
                </a:solidFill>
                <a:latin typeface="Gill Sans"/>
                <a:ea typeface="Gill Sans"/>
                <a:cs typeface="Gill Sans"/>
                <a:sym typeface="Gill Sans"/>
              </a:defRPr>
            </a:lvl3pPr>
            <a:lvl4pPr indent="0" lvl="3" marL="0" marR="0" rtl="0" algn="ctr">
              <a:spcBef>
                <a:spcPts val="0"/>
              </a:spcBef>
              <a:spcAft>
                <a:spcPts val="0"/>
              </a:spcAft>
              <a:buNone/>
              <a:defRPr b="0" i="0" sz="1200" u="none" cap="none" strike="noStrike">
                <a:solidFill>
                  <a:srgbClr val="A3A3A3"/>
                </a:solidFill>
                <a:latin typeface="Gill Sans"/>
                <a:ea typeface="Gill Sans"/>
                <a:cs typeface="Gill Sans"/>
                <a:sym typeface="Gill Sans"/>
              </a:defRPr>
            </a:lvl4pPr>
            <a:lvl5pPr indent="0" lvl="4" marL="0" marR="0" rtl="0" algn="ctr">
              <a:spcBef>
                <a:spcPts val="0"/>
              </a:spcBef>
              <a:spcAft>
                <a:spcPts val="0"/>
              </a:spcAft>
              <a:buNone/>
              <a:defRPr b="0" i="0" sz="1200" u="none" cap="none" strike="noStrike">
                <a:solidFill>
                  <a:srgbClr val="A3A3A3"/>
                </a:solidFill>
                <a:latin typeface="Gill Sans"/>
                <a:ea typeface="Gill Sans"/>
                <a:cs typeface="Gill Sans"/>
                <a:sym typeface="Gill Sans"/>
              </a:defRPr>
            </a:lvl5pPr>
            <a:lvl6pPr indent="0" lvl="5" marL="0" marR="0" rtl="0" algn="ctr">
              <a:spcBef>
                <a:spcPts val="0"/>
              </a:spcBef>
              <a:spcAft>
                <a:spcPts val="0"/>
              </a:spcAft>
              <a:buNone/>
              <a:defRPr b="0" i="0" sz="1200" u="none" cap="none" strike="noStrike">
                <a:solidFill>
                  <a:srgbClr val="A3A3A3"/>
                </a:solidFill>
                <a:latin typeface="Gill Sans"/>
                <a:ea typeface="Gill Sans"/>
                <a:cs typeface="Gill Sans"/>
                <a:sym typeface="Gill Sans"/>
              </a:defRPr>
            </a:lvl6pPr>
            <a:lvl7pPr indent="0" lvl="6" marL="0" marR="0" rtl="0" algn="ctr">
              <a:spcBef>
                <a:spcPts val="0"/>
              </a:spcBef>
              <a:spcAft>
                <a:spcPts val="0"/>
              </a:spcAft>
              <a:buNone/>
              <a:defRPr b="0" i="0" sz="1200" u="none" cap="none" strike="noStrike">
                <a:solidFill>
                  <a:srgbClr val="A3A3A3"/>
                </a:solidFill>
                <a:latin typeface="Gill Sans"/>
                <a:ea typeface="Gill Sans"/>
                <a:cs typeface="Gill Sans"/>
                <a:sym typeface="Gill Sans"/>
              </a:defRPr>
            </a:lvl7pPr>
            <a:lvl8pPr indent="0" lvl="7" marL="0" marR="0" rtl="0" algn="ctr">
              <a:spcBef>
                <a:spcPts val="0"/>
              </a:spcBef>
              <a:spcAft>
                <a:spcPts val="0"/>
              </a:spcAft>
              <a:buNone/>
              <a:defRPr b="0" i="0" sz="1200" u="none" cap="none" strike="noStrike">
                <a:solidFill>
                  <a:srgbClr val="A3A3A3"/>
                </a:solidFill>
                <a:latin typeface="Gill Sans"/>
                <a:ea typeface="Gill Sans"/>
                <a:cs typeface="Gill Sans"/>
                <a:sym typeface="Gill Sans"/>
              </a:defRPr>
            </a:lvl8pPr>
            <a:lvl9pPr indent="0" lvl="8" marL="0" marR="0" rtl="0" algn="ctr">
              <a:spcBef>
                <a:spcPts val="0"/>
              </a:spcBef>
              <a:spcAft>
                <a:spcPts val="0"/>
              </a:spcAft>
              <a:buNone/>
              <a:defRPr b="0" i="0" sz="1200" u="none" cap="none" strike="noStrike">
                <a:solidFill>
                  <a:srgbClr val="A3A3A3"/>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olo e contenuto 1">
  <p:cSld name="Titolo e contenuto">
    <p:spTree>
      <p:nvGrpSpPr>
        <p:cNvPr id="115" name="Shape 115"/>
        <p:cNvGrpSpPr/>
        <p:nvPr/>
      </p:nvGrpSpPr>
      <p:grpSpPr>
        <a:xfrm>
          <a:off x="0" y="0"/>
          <a:ext cx="0" cy="0"/>
          <a:chOff x="0" y="0"/>
          <a:chExt cx="0" cy="0"/>
        </a:xfrm>
      </p:grpSpPr>
      <p:sp>
        <p:nvSpPr>
          <p:cNvPr id="116" name="Google Shape;116;p29"/>
          <p:cNvSpPr txBox="1"/>
          <p:nvPr>
            <p:ph type="title"/>
          </p:nvPr>
        </p:nvSpPr>
        <p:spPr>
          <a:xfrm>
            <a:off x="311700" y="155153"/>
            <a:ext cx="8520600" cy="1104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117" name="Google Shape;117;p29"/>
          <p:cNvSpPr txBox="1"/>
          <p:nvPr>
            <p:ph idx="1" type="body"/>
          </p:nvPr>
        </p:nvSpPr>
        <p:spPr>
          <a:xfrm>
            <a:off x="311150" y="1382448"/>
            <a:ext cx="8521800" cy="3770400"/>
          </a:xfrm>
          <a:prstGeom prst="rect">
            <a:avLst/>
          </a:prstGeom>
          <a:noFill/>
          <a:ln>
            <a:noFill/>
          </a:ln>
        </p:spPr>
        <p:txBody>
          <a:bodyPr anchorCtr="0" anchor="t" bIns="45700" lIns="91425" spcFirstLastPara="1" rIns="91425" wrap="square" tIns="45700">
            <a:noAutofit/>
          </a:bodyPr>
          <a:lstStyle>
            <a:lvl1pPr indent="-381000" lvl="0" marL="457200" rtl="0" algn="l">
              <a:lnSpc>
                <a:spcPct val="100000"/>
              </a:lnSpc>
              <a:spcBef>
                <a:spcPts val="0"/>
              </a:spcBef>
              <a:spcAft>
                <a:spcPts val="0"/>
              </a:spcAft>
              <a:buSzPts val="2400"/>
              <a:buChar char="●"/>
              <a:defRPr/>
            </a:lvl1pPr>
            <a:lvl2pPr indent="-323850" lvl="1" marL="914400" rtl="0" algn="l">
              <a:lnSpc>
                <a:spcPct val="100000"/>
              </a:lnSpc>
              <a:spcBef>
                <a:spcPts val="600"/>
              </a:spcBef>
              <a:spcAft>
                <a:spcPts val="0"/>
              </a:spcAft>
              <a:buSzPts val="1500"/>
              <a:buFont typeface="Courier New"/>
              <a:buChar char="o"/>
              <a:defRPr>
                <a:latin typeface="Calibri"/>
                <a:ea typeface="Calibri"/>
                <a:cs typeface="Calibri"/>
                <a:sym typeface="Calibri"/>
              </a:defRPr>
            </a:lvl2pPr>
            <a:lvl3pPr indent="-330200" lvl="2" marL="1371600" rtl="0" algn="l">
              <a:lnSpc>
                <a:spcPct val="100000"/>
              </a:lnSpc>
              <a:spcBef>
                <a:spcPts val="600"/>
              </a:spcBef>
              <a:spcAft>
                <a:spcPts val="0"/>
              </a:spcAft>
              <a:buSzPts val="1600"/>
              <a:buFont typeface="Noto Sans Symbols"/>
              <a:buChar char="▪"/>
              <a:defRPr sz="1600">
                <a:latin typeface="Calibri"/>
                <a:ea typeface="Calibri"/>
                <a:cs typeface="Calibri"/>
                <a:sym typeface="Calibri"/>
              </a:defRPr>
            </a:lvl3pPr>
            <a:lvl4pPr indent="-342900" lvl="3" marL="1828800" rtl="0" algn="l">
              <a:lnSpc>
                <a:spcPct val="100000"/>
              </a:lnSpc>
              <a:spcBef>
                <a:spcPts val="0"/>
              </a:spcBef>
              <a:spcAft>
                <a:spcPts val="0"/>
              </a:spcAft>
              <a:buSzPts val="1800"/>
              <a:buChar char="●"/>
              <a:defRPr/>
            </a:lvl4pPr>
            <a:lvl5pPr indent="-342900" lvl="4" marL="2286000" rtl="0" algn="l">
              <a:lnSpc>
                <a:spcPct val="100000"/>
              </a:lnSpc>
              <a:spcBef>
                <a:spcPts val="0"/>
              </a:spcBef>
              <a:spcAft>
                <a:spcPts val="0"/>
              </a:spcAft>
              <a:buSzPts val="1800"/>
              <a:buChar char="○"/>
              <a:defRPr/>
            </a:lvl5pPr>
            <a:lvl6pPr indent="-228600" lvl="5" marL="2743200" rtl="0" algn="l">
              <a:lnSpc>
                <a:spcPct val="100000"/>
              </a:lnSpc>
              <a:spcBef>
                <a:spcPts val="0"/>
              </a:spcBef>
              <a:spcAft>
                <a:spcPts val="0"/>
              </a:spcAft>
              <a:buSzPts val="1400"/>
              <a:buNone/>
              <a:defRPr/>
            </a:lvl6pPr>
            <a:lvl7pPr indent="-228600" lvl="6" marL="3200400" rtl="0" algn="l">
              <a:lnSpc>
                <a:spcPct val="100000"/>
              </a:lnSpc>
              <a:spcBef>
                <a:spcPts val="0"/>
              </a:spcBef>
              <a:spcAft>
                <a:spcPts val="0"/>
              </a:spcAft>
              <a:buSzPts val="1400"/>
              <a:buNone/>
              <a:defRPr/>
            </a:lvl7pPr>
            <a:lvl8pPr indent="-228600" lvl="7" marL="3657600" rtl="0" algn="l">
              <a:lnSpc>
                <a:spcPct val="100000"/>
              </a:lnSpc>
              <a:spcBef>
                <a:spcPts val="0"/>
              </a:spcBef>
              <a:spcAft>
                <a:spcPts val="0"/>
              </a:spcAft>
              <a:buSzPts val="1400"/>
              <a:buNone/>
              <a:defRPr/>
            </a:lvl8pPr>
            <a:lvl9pPr indent="-228600" lvl="8" marL="4114800" rtl="0" algn="l">
              <a:lnSpc>
                <a:spcPct val="100000"/>
              </a:lnSpc>
              <a:spcBef>
                <a:spcPts val="0"/>
              </a:spcBef>
              <a:spcAft>
                <a:spcPts val="0"/>
              </a:spcAft>
              <a:buSzPts val="1400"/>
              <a:buNone/>
              <a:defRPr/>
            </a:lvl9pPr>
          </a:lstStyle>
          <a:p/>
        </p:txBody>
      </p:sp>
      <p:sp>
        <p:nvSpPr>
          <p:cNvPr id="118" name="Google Shape;118;p29"/>
          <p:cNvSpPr txBox="1"/>
          <p:nvPr>
            <p:ph idx="12" type="sldNum"/>
          </p:nvPr>
        </p:nvSpPr>
        <p:spPr>
          <a:xfrm>
            <a:off x="8472487" y="5298281"/>
            <a:ext cx="549300" cy="4380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FFFFFF"/>
              </a:buClr>
              <a:buSzPts val="1000"/>
              <a:buFont typeface="Times New Roman"/>
              <a:buNone/>
              <a:defRPr b="0" i="0" sz="1000" u="none">
                <a:solidFill>
                  <a:srgbClr val="FFFFFF"/>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rgbClr val="FFFFFF"/>
              </a:buClr>
              <a:buSzPts val="1000"/>
              <a:buFont typeface="Times New Roman"/>
              <a:buNone/>
              <a:defRPr b="0" i="0" sz="1000" u="none">
                <a:solidFill>
                  <a:srgbClr val="FFFFFF"/>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rgbClr val="FFFFFF"/>
              </a:buClr>
              <a:buSzPts val="1000"/>
              <a:buFont typeface="Times New Roman"/>
              <a:buNone/>
              <a:defRPr b="0" i="0" sz="1000" u="none">
                <a:solidFill>
                  <a:srgbClr val="FFFFFF"/>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rgbClr val="FFFFFF"/>
              </a:buClr>
              <a:buSzPts val="1000"/>
              <a:buFont typeface="Times New Roman"/>
              <a:buNone/>
              <a:defRPr b="0" i="0" sz="1000" u="none">
                <a:solidFill>
                  <a:srgbClr val="FFFFFF"/>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rgbClr val="FFFFFF"/>
              </a:buClr>
              <a:buSzPts val="1000"/>
              <a:buFont typeface="Times New Roman"/>
              <a:buNone/>
              <a:defRPr b="0" i="0" sz="1000" u="none">
                <a:solidFill>
                  <a:srgbClr val="FFFFFF"/>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rgbClr val="FFFFFF"/>
              </a:buClr>
              <a:buSzPts val="1000"/>
              <a:buFont typeface="Times New Roman"/>
              <a:buNone/>
              <a:defRPr b="0" i="0" sz="1000" u="none">
                <a:solidFill>
                  <a:srgbClr val="FFFFFF"/>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rgbClr val="FFFFFF"/>
              </a:buClr>
              <a:buSzPts val="1000"/>
              <a:buFont typeface="Times New Roman"/>
              <a:buNone/>
              <a:defRPr b="0" i="0" sz="1000" u="none">
                <a:solidFill>
                  <a:srgbClr val="FFFFFF"/>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rgbClr val="FFFFFF"/>
              </a:buClr>
              <a:buSzPts val="1000"/>
              <a:buFont typeface="Times New Roman"/>
              <a:buNone/>
              <a:defRPr b="0" i="0" sz="1000" u="none">
                <a:solidFill>
                  <a:srgbClr val="FFFFFF"/>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rgbClr val="FFFFFF"/>
              </a:buClr>
              <a:buSzPts val="1000"/>
              <a:buFont typeface="Times New Roman"/>
              <a:buNone/>
              <a:defRPr b="0" i="0" sz="1000" u="none">
                <a:solidFill>
                  <a:srgbClr val="FFFFFF"/>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it"/>
              <a:t>‹#›</a:t>
            </a:fld>
            <a:endParaRPr>
              <a:solidFill>
                <a:schemeClr val="lt1"/>
              </a:solidFill>
              <a:latin typeface="Arial"/>
              <a:ea typeface="Arial"/>
              <a:cs typeface="Arial"/>
              <a:sym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119" name="Shape 119"/>
        <p:cNvGrpSpPr/>
        <p:nvPr/>
      </p:nvGrpSpPr>
      <p:grpSpPr>
        <a:xfrm>
          <a:off x="0" y="0"/>
          <a:ext cx="0" cy="0"/>
          <a:chOff x="0" y="0"/>
          <a:chExt cx="0" cy="0"/>
        </a:xfrm>
      </p:grpSpPr>
      <p:sp>
        <p:nvSpPr>
          <p:cNvPr id="120" name="Google Shape;120;p30"/>
          <p:cNvSpPr txBox="1"/>
          <p:nvPr>
            <p:ph type="title"/>
          </p:nvPr>
        </p:nvSpPr>
        <p:spPr>
          <a:xfrm>
            <a:off x="311700" y="155153"/>
            <a:ext cx="8520600" cy="1104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121" name="Google Shape;121;p30"/>
          <p:cNvSpPr txBox="1"/>
          <p:nvPr>
            <p:ph idx="12" type="sldNum"/>
          </p:nvPr>
        </p:nvSpPr>
        <p:spPr>
          <a:xfrm>
            <a:off x="8472487" y="5298281"/>
            <a:ext cx="549300" cy="4380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FFFFFF"/>
              </a:buClr>
              <a:buSzPts val="1000"/>
              <a:buFont typeface="Times New Roman"/>
              <a:buNone/>
              <a:defRPr b="0" i="0" sz="1000" u="none">
                <a:solidFill>
                  <a:srgbClr val="FFFFFF"/>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rgbClr val="FFFFFF"/>
              </a:buClr>
              <a:buSzPts val="1000"/>
              <a:buFont typeface="Times New Roman"/>
              <a:buNone/>
              <a:defRPr b="0" i="0" sz="1000" u="none">
                <a:solidFill>
                  <a:srgbClr val="FFFFFF"/>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rgbClr val="FFFFFF"/>
              </a:buClr>
              <a:buSzPts val="1000"/>
              <a:buFont typeface="Times New Roman"/>
              <a:buNone/>
              <a:defRPr b="0" i="0" sz="1000" u="none">
                <a:solidFill>
                  <a:srgbClr val="FFFFFF"/>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rgbClr val="FFFFFF"/>
              </a:buClr>
              <a:buSzPts val="1000"/>
              <a:buFont typeface="Times New Roman"/>
              <a:buNone/>
              <a:defRPr b="0" i="0" sz="1000" u="none">
                <a:solidFill>
                  <a:srgbClr val="FFFFFF"/>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rgbClr val="FFFFFF"/>
              </a:buClr>
              <a:buSzPts val="1000"/>
              <a:buFont typeface="Times New Roman"/>
              <a:buNone/>
              <a:defRPr b="0" i="0" sz="1000" u="none">
                <a:solidFill>
                  <a:srgbClr val="FFFFFF"/>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rgbClr val="FFFFFF"/>
              </a:buClr>
              <a:buSzPts val="1000"/>
              <a:buFont typeface="Times New Roman"/>
              <a:buNone/>
              <a:defRPr b="0" i="0" sz="1000" u="none">
                <a:solidFill>
                  <a:srgbClr val="FFFFFF"/>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rgbClr val="FFFFFF"/>
              </a:buClr>
              <a:buSzPts val="1000"/>
              <a:buFont typeface="Times New Roman"/>
              <a:buNone/>
              <a:defRPr b="0" i="0" sz="1000" u="none">
                <a:solidFill>
                  <a:srgbClr val="FFFFFF"/>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rgbClr val="FFFFFF"/>
              </a:buClr>
              <a:buSzPts val="1000"/>
              <a:buFont typeface="Times New Roman"/>
              <a:buNone/>
              <a:defRPr b="0" i="0" sz="1000" u="none">
                <a:solidFill>
                  <a:srgbClr val="FFFFFF"/>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rgbClr val="FFFFFF"/>
              </a:buClr>
              <a:buSzPts val="1000"/>
              <a:buFont typeface="Times New Roman"/>
              <a:buNone/>
              <a:defRPr b="0" i="0" sz="1000" u="none">
                <a:solidFill>
                  <a:srgbClr val="FFFFFF"/>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it"/>
              <a:t>‹#›</a:t>
            </a:fld>
            <a:endParaRPr>
              <a:solidFill>
                <a:schemeClr val="lt1"/>
              </a:solidFill>
              <a:latin typeface="Arial"/>
              <a:ea typeface="Arial"/>
              <a:cs typeface="Arial"/>
              <a:sym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28" name="Shape 128"/>
        <p:cNvGrpSpPr/>
        <p:nvPr/>
      </p:nvGrpSpPr>
      <p:grpSpPr>
        <a:xfrm>
          <a:off x="0" y="0"/>
          <a:ext cx="0" cy="0"/>
          <a:chOff x="0" y="0"/>
          <a:chExt cx="0" cy="0"/>
        </a:xfrm>
      </p:grpSpPr>
      <p:sp>
        <p:nvSpPr>
          <p:cNvPr id="129" name="Google Shape;129;p32"/>
          <p:cNvSpPr txBox="1"/>
          <p:nvPr>
            <p:ph type="ctrTitle"/>
          </p:nvPr>
        </p:nvSpPr>
        <p:spPr>
          <a:xfrm>
            <a:off x="311708" y="827306"/>
            <a:ext cx="8520600" cy="2280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30" name="Google Shape;130;p32"/>
          <p:cNvSpPr txBox="1"/>
          <p:nvPr>
            <p:ph idx="1" type="subTitle"/>
          </p:nvPr>
        </p:nvSpPr>
        <p:spPr>
          <a:xfrm>
            <a:off x="311700" y="3149028"/>
            <a:ext cx="8520600" cy="8808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31" name="Google Shape;131;p32"/>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0" name="Google Shape;20;p4"/>
          <p:cNvSpPr txBox="1"/>
          <p:nvPr>
            <p:ph idx="1" type="body"/>
          </p:nvPr>
        </p:nvSpPr>
        <p:spPr>
          <a:xfrm>
            <a:off x="311700" y="1280528"/>
            <a:ext cx="8520600" cy="3795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1" name="Google Shape;21;p4"/>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2" name="Shape 132"/>
        <p:cNvGrpSpPr/>
        <p:nvPr/>
      </p:nvGrpSpPr>
      <p:grpSpPr>
        <a:xfrm>
          <a:off x="0" y="0"/>
          <a:ext cx="0" cy="0"/>
          <a:chOff x="0" y="0"/>
          <a:chExt cx="0" cy="0"/>
        </a:xfrm>
      </p:grpSpPr>
      <p:sp>
        <p:nvSpPr>
          <p:cNvPr id="133" name="Google Shape;133;p33"/>
          <p:cNvSpPr txBox="1"/>
          <p:nvPr>
            <p:ph type="title"/>
          </p:nvPr>
        </p:nvSpPr>
        <p:spPr>
          <a:xfrm>
            <a:off x="311700" y="2389833"/>
            <a:ext cx="8520600" cy="9354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34" name="Google Shape;134;p33"/>
          <p:cNvSpPr txBox="1"/>
          <p:nvPr>
            <p:ph idx="12" type="sldNum"/>
          </p:nvPr>
        </p:nvSpPr>
        <p:spPr>
          <a:xfrm>
            <a:off x="8595308" y="5298339"/>
            <a:ext cx="548700" cy="4374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5" name="Shape 135"/>
        <p:cNvGrpSpPr/>
        <p:nvPr/>
      </p:nvGrpSpPr>
      <p:grpSpPr>
        <a:xfrm>
          <a:off x="0" y="0"/>
          <a:ext cx="0" cy="0"/>
          <a:chOff x="0" y="0"/>
          <a:chExt cx="0" cy="0"/>
        </a:xfrm>
      </p:grpSpPr>
      <p:sp>
        <p:nvSpPr>
          <p:cNvPr id="136" name="Google Shape;136;p34"/>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7" name="Google Shape;137;p34"/>
          <p:cNvSpPr txBox="1"/>
          <p:nvPr>
            <p:ph idx="1" type="body"/>
          </p:nvPr>
        </p:nvSpPr>
        <p:spPr>
          <a:xfrm>
            <a:off x="311700" y="1280528"/>
            <a:ext cx="8520600" cy="37959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38" name="Google Shape;138;p34"/>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39" name="Shape 139"/>
        <p:cNvGrpSpPr/>
        <p:nvPr/>
      </p:nvGrpSpPr>
      <p:grpSpPr>
        <a:xfrm>
          <a:off x="0" y="0"/>
          <a:ext cx="0" cy="0"/>
          <a:chOff x="0" y="0"/>
          <a:chExt cx="0" cy="0"/>
        </a:xfrm>
      </p:grpSpPr>
      <p:sp>
        <p:nvSpPr>
          <p:cNvPr id="140" name="Google Shape;140;p35"/>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1" name="Google Shape;141;p35"/>
          <p:cNvSpPr txBox="1"/>
          <p:nvPr>
            <p:ph idx="1" type="body"/>
          </p:nvPr>
        </p:nvSpPr>
        <p:spPr>
          <a:xfrm>
            <a:off x="311700" y="1280528"/>
            <a:ext cx="3999900" cy="37959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42" name="Google Shape;142;p35"/>
          <p:cNvSpPr txBox="1"/>
          <p:nvPr>
            <p:ph idx="2" type="body"/>
          </p:nvPr>
        </p:nvSpPr>
        <p:spPr>
          <a:xfrm>
            <a:off x="4832400" y="1280528"/>
            <a:ext cx="3999900" cy="37959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43" name="Google Shape;143;p35"/>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44" name="Shape 144"/>
        <p:cNvGrpSpPr/>
        <p:nvPr/>
      </p:nvGrpSpPr>
      <p:grpSpPr>
        <a:xfrm>
          <a:off x="0" y="0"/>
          <a:ext cx="0" cy="0"/>
          <a:chOff x="0" y="0"/>
          <a:chExt cx="0" cy="0"/>
        </a:xfrm>
      </p:grpSpPr>
      <p:sp>
        <p:nvSpPr>
          <p:cNvPr id="145" name="Google Shape;145;p36"/>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6" name="Google Shape;146;p36"/>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47" name="Shape 147"/>
        <p:cNvGrpSpPr/>
        <p:nvPr/>
      </p:nvGrpSpPr>
      <p:grpSpPr>
        <a:xfrm>
          <a:off x="0" y="0"/>
          <a:ext cx="0" cy="0"/>
          <a:chOff x="0" y="0"/>
          <a:chExt cx="0" cy="0"/>
        </a:xfrm>
      </p:grpSpPr>
      <p:sp>
        <p:nvSpPr>
          <p:cNvPr id="148" name="Google Shape;148;p37"/>
          <p:cNvSpPr txBox="1"/>
          <p:nvPr>
            <p:ph type="title"/>
          </p:nvPr>
        </p:nvSpPr>
        <p:spPr>
          <a:xfrm>
            <a:off x="311700" y="617333"/>
            <a:ext cx="2808000" cy="839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49" name="Google Shape;149;p37"/>
          <p:cNvSpPr txBox="1"/>
          <p:nvPr>
            <p:ph idx="1" type="body"/>
          </p:nvPr>
        </p:nvSpPr>
        <p:spPr>
          <a:xfrm>
            <a:off x="311700" y="1544000"/>
            <a:ext cx="2808000" cy="35328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50" name="Google Shape;150;p37"/>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51" name="Shape 151"/>
        <p:cNvGrpSpPr/>
        <p:nvPr/>
      </p:nvGrpSpPr>
      <p:grpSpPr>
        <a:xfrm>
          <a:off x="0" y="0"/>
          <a:ext cx="0" cy="0"/>
          <a:chOff x="0" y="0"/>
          <a:chExt cx="0" cy="0"/>
        </a:xfrm>
      </p:grpSpPr>
      <p:sp>
        <p:nvSpPr>
          <p:cNvPr id="152" name="Google Shape;152;p38"/>
          <p:cNvSpPr txBox="1"/>
          <p:nvPr>
            <p:ph type="title"/>
          </p:nvPr>
        </p:nvSpPr>
        <p:spPr>
          <a:xfrm>
            <a:off x="490250" y="500167"/>
            <a:ext cx="6367800" cy="45453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53" name="Google Shape;153;p38"/>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54" name="Shape 154"/>
        <p:cNvGrpSpPr/>
        <p:nvPr/>
      </p:nvGrpSpPr>
      <p:grpSpPr>
        <a:xfrm>
          <a:off x="0" y="0"/>
          <a:ext cx="0" cy="0"/>
          <a:chOff x="0" y="0"/>
          <a:chExt cx="0" cy="0"/>
        </a:xfrm>
      </p:grpSpPr>
      <p:sp>
        <p:nvSpPr>
          <p:cNvPr id="155" name="Google Shape;155;p39"/>
          <p:cNvSpPr/>
          <p:nvPr/>
        </p:nvSpPr>
        <p:spPr>
          <a:xfrm>
            <a:off x="4572000" y="-139"/>
            <a:ext cx="4572000" cy="5715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39"/>
          <p:cNvSpPr txBox="1"/>
          <p:nvPr>
            <p:ph type="title"/>
          </p:nvPr>
        </p:nvSpPr>
        <p:spPr>
          <a:xfrm>
            <a:off x="265500" y="1370194"/>
            <a:ext cx="4045200" cy="16470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57" name="Google Shape;157;p39"/>
          <p:cNvSpPr txBox="1"/>
          <p:nvPr>
            <p:ph idx="1" type="subTitle"/>
          </p:nvPr>
        </p:nvSpPr>
        <p:spPr>
          <a:xfrm>
            <a:off x="265500" y="3114528"/>
            <a:ext cx="4045200" cy="13722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58" name="Google Shape;158;p39"/>
          <p:cNvSpPr txBox="1"/>
          <p:nvPr>
            <p:ph idx="2" type="body"/>
          </p:nvPr>
        </p:nvSpPr>
        <p:spPr>
          <a:xfrm>
            <a:off x="4939500" y="804528"/>
            <a:ext cx="3837000" cy="41058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59" name="Google Shape;159;p39"/>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60" name="Shape 160"/>
        <p:cNvGrpSpPr/>
        <p:nvPr/>
      </p:nvGrpSpPr>
      <p:grpSpPr>
        <a:xfrm>
          <a:off x="0" y="0"/>
          <a:ext cx="0" cy="0"/>
          <a:chOff x="0" y="0"/>
          <a:chExt cx="0" cy="0"/>
        </a:xfrm>
      </p:grpSpPr>
      <p:sp>
        <p:nvSpPr>
          <p:cNvPr id="161" name="Google Shape;161;p40"/>
          <p:cNvSpPr txBox="1"/>
          <p:nvPr>
            <p:ph idx="1" type="body"/>
          </p:nvPr>
        </p:nvSpPr>
        <p:spPr>
          <a:xfrm>
            <a:off x="311700" y="4700639"/>
            <a:ext cx="5998800" cy="6723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162" name="Google Shape;162;p40"/>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63" name="Shape 163"/>
        <p:cNvGrpSpPr/>
        <p:nvPr/>
      </p:nvGrpSpPr>
      <p:grpSpPr>
        <a:xfrm>
          <a:off x="0" y="0"/>
          <a:ext cx="0" cy="0"/>
          <a:chOff x="0" y="0"/>
          <a:chExt cx="0" cy="0"/>
        </a:xfrm>
      </p:grpSpPr>
      <p:sp>
        <p:nvSpPr>
          <p:cNvPr id="164" name="Google Shape;164;p41"/>
          <p:cNvSpPr txBox="1"/>
          <p:nvPr>
            <p:ph hasCustomPrompt="1" type="title"/>
          </p:nvPr>
        </p:nvSpPr>
        <p:spPr>
          <a:xfrm>
            <a:off x="311700" y="1229028"/>
            <a:ext cx="8520600" cy="2181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65" name="Google Shape;165;p41"/>
          <p:cNvSpPr txBox="1"/>
          <p:nvPr>
            <p:ph idx="1" type="body"/>
          </p:nvPr>
        </p:nvSpPr>
        <p:spPr>
          <a:xfrm>
            <a:off x="311700" y="3502472"/>
            <a:ext cx="8520600" cy="14454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166" name="Google Shape;166;p41"/>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67" name="Shape 167"/>
        <p:cNvGrpSpPr/>
        <p:nvPr/>
      </p:nvGrpSpPr>
      <p:grpSpPr>
        <a:xfrm>
          <a:off x="0" y="0"/>
          <a:ext cx="0" cy="0"/>
          <a:chOff x="0" y="0"/>
          <a:chExt cx="0" cy="0"/>
        </a:xfrm>
      </p:grpSpPr>
      <p:sp>
        <p:nvSpPr>
          <p:cNvPr id="168" name="Google Shape;168;p42"/>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5"/>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4" name="Google Shape;24;p5"/>
          <p:cNvSpPr txBox="1"/>
          <p:nvPr>
            <p:ph idx="1" type="body"/>
          </p:nvPr>
        </p:nvSpPr>
        <p:spPr>
          <a:xfrm>
            <a:off x="311700" y="1280528"/>
            <a:ext cx="3999900" cy="3795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2" type="body"/>
          </p:nvPr>
        </p:nvSpPr>
        <p:spPr>
          <a:xfrm>
            <a:off x="4832400" y="1280528"/>
            <a:ext cx="3999900" cy="3795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olo e contenuto" type="obj">
  <p:cSld name="OBJECT">
    <p:spTree>
      <p:nvGrpSpPr>
        <p:cNvPr id="169" name="Shape 169"/>
        <p:cNvGrpSpPr/>
        <p:nvPr/>
      </p:nvGrpSpPr>
      <p:grpSpPr>
        <a:xfrm>
          <a:off x="0" y="0"/>
          <a:ext cx="0" cy="0"/>
          <a:chOff x="0" y="0"/>
          <a:chExt cx="0" cy="0"/>
        </a:xfrm>
      </p:grpSpPr>
      <p:pic>
        <p:nvPicPr>
          <p:cNvPr descr="D:\varie\logo del poli\marchio_200x200.gif" id="170" name="Google Shape;170;p43"/>
          <p:cNvPicPr preferRelativeResize="0"/>
          <p:nvPr/>
        </p:nvPicPr>
        <p:blipFill rotWithShape="1">
          <a:blip r:embed="rId2">
            <a:alphaModFix/>
          </a:blip>
          <a:srcRect b="0" l="0" r="0" t="0"/>
          <a:stretch/>
        </p:blipFill>
        <p:spPr>
          <a:xfrm>
            <a:off x="26988" y="4915958"/>
            <a:ext cx="783167" cy="783167"/>
          </a:xfrm>
          <a:prstGeom prst="rect">
            <a:avLst/>
          </a:prstGeom>
          <a:noFill/>
          <a:ln>
            <a:noFill/>
          </a:ln>
        </p:spPr>
      </p:pic>
      <p:sp>
        <p:nvSpPr>
          <p:cNvPr id="171" name="Google Shape;171;p43"/>
          <p:cNvSpPr txBox="1"/>
          <p:nvPr>
            <p:ph type="title"/>
          </p:nvPr>
        </p:nvSpPr>
        <p:spPr>
          <a:xfrm>
            <a:off x="1435100" y="228865"/>
            <a:ext cx="7499400" cy="952500"/>
          </a:xfrm>
          <a:prstGeom prst="rect">
            <a:avLst/>
          </a:prstGeom>
          <a:noFill/>
          <a:ln>
            <a:noFill/>
          </a:ln>
        </p:spPr>
        <p:txBody>
          <a:bodyPr anchorCtr="0" anchor="t" bIns="0" lIns="91425" spcFirstLastPara="1" rIns="91425" wrap="square" tIns="0">
            <a:noAutofit/>
          </a:bodyPr>
          <a:lstStyle>
            <a:lvl1pPr lvl="0" rtl="0" algn="l">
              <a:spcBef>
                <a:spcPts val="0"/>
              </a:spcBef>
              <a:spcAft>
                <a:spcPts val="0"/>
              </a:spcAft>
              <a:buSzPts val="2800"/>
              <a:buNone/>
              <a:defRPr sz="4000">
                <a:solidFill>
                  <a:srgbClr val="0070C0"/>
                </a:solidFill>
              </a:defRPr>
            </a:lvl1pPr>
            <a:lvl2pPr lvl="1" rtl="0" algn="l">
              <a:spcBef>
                <a:spcPts val="0"/>
              </a:spcBef>
              <a:spcAft>
                <a:spcPts val="0"/>
              </a:spcAft>
              <a:buSzPts val="2800"/>
              <a:buNone/>
              <a:defRPr/>
            </a:lvl2pPr>
            <a:lvl3pPr lvl="2" rtl="0" algn="l">
              <a:spcBef>
                <a:spcPts val="0"/>
              </a:spcBef>
              <a:spcAft>
                <a:spcPts val="0"/>
              </a:spcAft>
              <a:buSzPts val="2800"/>
              <a:buNone/>
              <a:defRPr/>
            </a:lvl3pPr>
            <a:lvl4pPr lvl="3" rtl="0" algn="l">
              <a:spcBef>
                <a:spcPts val="0"/>
              </a:spcBef>
              <a:spcAft>
                <a:spcPts val="0"/>
              </a:spcAft>
              <a:buSzPts val="2800"/>
              <a:buNone/>
              <a:defRPr/>
            </a:lvl4pPr>
            <a:lvl5pPr lvl="4" rtl="0" algn="l">
              <a:spcBef>
                <a:spcPts val="0"/>
              </a:spcBef>
              <a:spcAft>
                <a:spcPts val="0"/>
              </a:spcAft>
              <a:buSzPts val="2800"/>
              <a:buNone/>
              <a:defRPr/>
            </a:lvl5pPr>
            <a:lvl6pPr lvl="5" rtl="0" algn="l">
              <a:spcBef>
                <a:spcPts val="0"/>
              </a:spcBef>
              <a:spcAft>
                <a:spcPts val="0"/>
              </a:spcAft>
              <a:buSzPts val="2800"/>
              <a:buNone/>
              <a:defRPr/>
            </a:lvl6pPr>
            <a:lvl7pPr lvl="6" rtl="0" algn="l">
              <a:spcBef>
                <a:spcPts val="0"/>
              </a:spcBef>
              <a:spcAft>
                <a:spcPts val="0"/>
              </a:spcAft>
              <a:buSzPts val="2800"/>
              <a:buNone/>
              <a:defRPr/>
            </a:lvl7pPr>
            <a:lvl8pPr lvl="7" rtl="0" algn="l">
              <a:spcBef>
                <a:spcPts val="0"/>
              </a:spcBef>
              <a:spcAft>
                <a:spcPts val="0"/>
              </a:spcAft>
              <a:buSzPts val="2800"/>
              <a:buNone/>
              <a:defRPr/>
            </a:lvl8pPr>
            <a:lvl9pPr lvl="8" rtl="0" algn="l">
              <a:spcBef>
                <a:spcPts val="0"/>
              </a:spcBef>
              <a:spcAft>
                <a:spcPts val="0"/>
              </a:spcAft>
              <a:buSzPts val="2800"/>
              <a:buNone/>
              <a:defRPr/>
            </a:lvl9pPr>
          </a:lstStyle>
          <a:p/>
        </p:txBody>
      </p:sp>
      <p:sp>
        <p:nvSpPr>
          <p:cNvPr id="172" name="Google Shape;172;p43"/>
          <p:cNvSpPr txBox="1"/>
          <p:nvPr>
            <p:ph idx="1" type="body"/>
          </p:nvPr>
        </p:nvSpPr>
        <p:spPr>
          <a:xfrm>
            <a:off x="1435608" y="1206500"/>
            <a:ext cx="7498200" cy="3725400"/>
          </a:xfrm>
          <a:prstGeom prst="rect">
            <a:avLst/>
          </a:prstGeom>
          <a:noFill/>
          <a:ln>
            <a:noFill/>
          </a:ln>
        </p:spPr>
        <p:txBody>
          <a:bodyPr anchorCtr="0" anchor="t" bIns="45700" lIns="91425" spcFirstLastPara="1" rIns="91425" wrap="square" tIns="45700">
            <a:normAutofit/>
          </a:bodyPr>
          <a:lstStyle>
            <a:lvl1pPr indent="-370840" lvl="0" marL="457200" rtl="0" algn="l">
              <a:spcBef>
                <a:spcPts val="600"/>
              </a:spcBef>
              <a:spcAft>
                <a:spcPts val="0"/>
              </a:spcAft>
              <a:buSzPts val="2240"/>
              <a:buChar char="●"/>
              <a:defRPr sz="2800"/>
            </a:lvl1pPr>
            <a:lvl2pPr indent="-381000" lvl="1" marL="914400" rtl="0" algn="l">
              <a:spcBef>
                <a:spcPts val="550"/>
              </a:spcBef>
              <a:spcAft>
                <a:spcPts val="0"/>
              </a:spcAft>
              <a:buSzPts val="2400"/>
              <a:buChar char="○"/>
              <a:defRPr sz="2400">
                <a:solidFill>
                  <a:srgbClr val="3E3E67"/>
                </a:solidFill>
              </a:defRPr>
            </a:lvl2pPr>
            <a:lvl3pPr indent="-355600" lvl="2" marL="1371600" rtl="0" algn="l">
              <a:spcBef>
                <a:spcPts val="400"/>
              </a:spcBef>
              <a:spcAft>
                <a:spcPts val="0"/>
              </a:spcAft>
              <a:buSzPts val="2000"/>
              <a:buChar char="■"/>
              <a:defRPr sz="2000">
                <a:solidFill>
                  <a:srgbClr val="3E3E67"/>
                </a:solidFill>
              </a:defRPr>
            </a:lvl3pPr>
            <a:lvl4pPr indent="-342900" lvl="3" marL="1828800" rtl="0" algn="l">
              <a:spcBef>
                <a:spcPts val="360"/>
              </a:spcBef>
              <a:spcAft>
                <a:spcPts val="0"/>
              </a:spcAft>
              <a:buSzPts val="1800"/>
              <a:buChar char="●"/>
              <a:defRPr sz="1800">
                <a:solidFill>
                  <a:srgbClr val="3E3E67"/>
                </a:solidFill>
              </a:defRPr>
            </a:lvl4pPr>
            <a:lvl5pPr indent="-342900" lvl="4" marL="2286000" rtl="0" algn="l">
              <a:spcBef>
                <a:spcPts val="360"/>
              </a:spcBef>
              <a:spcAft>
                <a:spcPts val="0"/>
              </a:spcAft>
              <a:buSzPts val="1800"/>
              <a:buChar char="○"/>
              <a:defRPr sz="1800">
                <a:solidFill>
                  <a:srgbClr val="3E3E67"/>
                </a:solidFill>
              </a:defRPr>
            </a:lvl5pPr>
            <a:lvl6pPr indent="-342900" lvl="5" marL="2743200" rtl="0" algn="l">
              <a:lnSpc>
                <a:spcPct val="100000"/>
              </a:lnSpc>
              <a:spcBef>
                <a:spcPts val="360"/>
              </a:spcBef>
              <a:spcAft>
                <a:spcPts val="0"/>
              </a:spcAft>
              <a:buSzPts val="1800"/>
              <a:buChar char="■"/>
              <a:defRPr/>
            </a:lvl6pPr>
            <a:lvl7pPr indent="-342900" lvl="6" marL="3200400" rtl="0" algn="l">
              <a:lnSpc>
                <a:spcPct val="100000"/>
              </a:lnSpc>
              <a:spcBef>
                <a:spcPts val="1200"/>
              </a:spcBef>
              <a:spcAft>
                <a:spcPts val="0"/>
              </a:spcAft>
              <a:buSzPts val="1800"/>
              <a:buChar char="●"/>
              <a:defRPr/>
            </a:lvl7pPr>
            <a:lvl8pPr indent="-342900" lvl="7" marL="3657600" rtl="0" algn="l">
              <a:lnSpc>
                <a:spcPct val="100000"/>
              </a:lnSpc>
              <a:spcBef>
                <a:spcPts val="1200"/>
              </a:spcBef>
              <a:spcAft>
                <a:spcPts val="0"/>
              </a:spcAft>
              <a:buSzPts val="1800"/>
              <a:buChar char="○"/>
              <a:defRPr/>
            </a:lvl8pPr>
            <a:lvl9pPr indent="-342900" lvl="8" marL="4114800" rtl="0" algn="l">
              <a:lnSpc>
                <a:spcPct val="100000"/>
              </a:lnSpc>
              <a:spcBef>
                <a:spcPts val="1200"/>
              </a:spcBef>
              <a:spcAft>
                <a:spcPts val="1200"/>
              </a:spcAft>
              <a:buSzPts val="1800"/>
              <a:buChar char="■"/>
              <a:defRPr/>
            </a:lvl9pPr>
          </a:lstStyle>
          <a:p/>
        </p:txBody>
      </p:sp>
      <p:sp>
        <p:nvSpPr>
          <p:cNvPr id="173" name="Google Shape;173;p43"/>
          <p:cNvSpPr txBox="1"/>
          <p:nvPr>
            <p:ph idx="12" type="sldNum"/>
          </p:nvPr>
        </p:nvSpPr>
        <p:spPr>
          <a:xfrm>
            <a:off x="8613775" y="5254625"/>
            <a:ext cx="457200" cy="396900"/>
          </a:xfrm>
          <a:prstGeom prst="rect">
            <a:avLst/>
          </a:prstGeom>
          <a:noFill/>
          <a:ln>
            <a:noFill/>
          </a:ln>
        </p:spPr>
        <p:txBody>
          <a:bodyPr anchorCtr="0" anchor="b" bIns="45700" lIns="91425" spcFirstLastPara="1" rIns="91425" wrap="square" tIns="45700">
            <a:normAutofit/>
          </a:bodyPr>
          <a:lstStyle>
            <a:lvl1pPr indent="0" lvl="0" marL="0" marR="0" rtl="0" algn="ctr">
              <a:spcBef>
                <a:spcPts val="0"/>
              </a:spcBef>
              <a:spcAft>
                <a:spcPts val="0"/>
              </a:spcAft>
              <a:buNone/>
              <a:defRPr b="0" i="0" sz="1200" u="none" cap="none" strike="noStrike">
                <a:solidFill>
                  <a:srgbClr val="A3A3A3"/>
                </a:solidFill>
                <a:latin typeface="Gill Sans"/>
                <a:ea typeface="Gill Sans"/>
                <a:cs typeface="Gill Sans"/>
                <a:sym typeface="Gill Sans"/>
              </a:defRPr>
            </a:lvl1pPr>
            <a:lvl2pPr indent="0" lvl="1" marL="0" marR="0" rtl="0" algn="ctr">
              <a:spcBef>
                <a:spcPts val="0"/>
              </a:spcBef>
              <a:spcAft>
                <a:spcPts val="0"/>
              </a:spcAft>
              <a:buNone/>
              <a:defRPr b="0" i="0" sz="1200" u="none" cap="none" strike="noStrike">
                <a:solidFill>
                  <a:srgbClr val="A3A3A3"/>
                </a:solidFill>
                <a:latin typeface="Gill Sans"/>
                <a:ea typeface="Gill Sans"/>
                <a:cs typeface="Gill Sans"/>
                <a:sym typeface="Gill Sans"/>
              </a:defRPr>
            </a:lvl2pPr>
            <a:lvl3pPr indent="0" lvl="2" marL="0" marR="0" rtl="0" algn="ctr">
              <a:spcBef>
                <a:spcPts val="0"/>
              </a:spcBef>
              <a:spcAft>
                <a:spcPts val="0"/>
              </a:spcAft>
              <a:buNone/>
              <a:defRPr b="0" i="0" sz="1200" u="none" cap="none" strike="noStrike">
                <a:solidFill>
                  <a:srgbClr val="A3A3A3"/>
                </a:solidFill>
                <a:latin typeface="Gill Sans"/>
                <a:ea typeface="Gill Sans"/>
                <a:cs typeface="Gill Sans"/>
                <a:sym typeface="Gill Sans"/>
              </a:defRPr>
            </a:lvl3pPr>
            <a:lvl4pPr indent="0" lvl="3" marL="0" marR="0" rtl="0" algn="ctr">
              <a:spcBef>
                <a:spcPts val="0"/>
              </a:spcBef>
              <a:spcAft>
                <a:spcPts val="0"/>
              </a:spcAft>
              <a:buNone/>
              <a:defRPr b="0" i="0" sz="1200" u="none" cap="none" strike="noStrike">
                <a:solidFill>
                  <a:srgbClr val="A3A3A3"/>
                </a:solidFill>
                <a:latin typeface="Gill Sans"/>
                <a:ea typeface="Gill Sans"/>
                <a:cs typeface="Gill Sans"/>
                <a:sym typeface="Gill Sans"/>
              </a:defRPr>
            </a:lvl4pPr>
            <a:lvl5pPr indent="0" lvl="4" marL="0" marR="0" rtl="0" algn="ctr">
              <a:spcBef>
                <a:spcPts val="0"/>
              </a:spcBef>
              <a:spcAft>
                <a:spcPts val="0"/>
              </a:spcAft>
              <a:buNone/>
              <a:defRPr b="0" i="0" sz="1200" u="none" cap="none" strike="noStrike">
                <a:solidFill>
                  <a:srgbClr val="A3A3A3"/>
                </a:solidFill>
                <a:latin typeface="Gill Sans"/>
                <a:ea typeface="Gill Sans"/>
                <a:cs typeface="Gill Sans"/>
                <a:sym typeface="Gill Sans"/>
              </a:defRPr>
            </a:lvl5pPr>
            <a:lvl6pPr indent="0" lvl="5" marL="0" marR="0" rtl="0" algn="ctr">
              <a:spcBef>
                <a:spcPts val="0"/>
              </a:spcBef>
              <a:spcAft>
                <a:spcPts val="0"/>
              </a:spcAft>
              <a:buNone/>
              <a:defRPr b="0" i="0" sz="1200" u="none" cap="none" strike="noStrike">
                <a:solidFill>
                  <a:srgbClr val="A3A3A3"/>
                </a:solidFill>
                <a:latin typeface="Gill Sans"/>
                <a:ea typeface="Gill Sans"/>
                <a:cs typeface="Gill Sans"/>
                <a:sym typeface="Gill Sans"/>
              </a:defRPr>
            </a:lvl6pPr>
            <a:lvl7pPr indent="0" lvl="6" marL="0" marR="0" rtl="0" algn="ctr">
              <a:spcBef>
                <a:spcPts val="0"/>
              </a:spcBef>
              <a:spcAft>
                <a:spcPts val="0"/>
              </a:spcAft>
              <a:buNone/>
              <a:defRPr b="0" i="0" sz="1200" u="none" cap="none" strike="noStrike">
                <a:solidFill>
                  <a:srgbClr val="A3A3A3"/>
                </a:solidFill>
                <a:latin typeface="Gill Sans"/>
                <a:ea typeface="Gill Sans"/>
                <a:cs typeface="Gill Sans"/>
                <a:sym typeface="Gill Sans"/>
              </a:defRPr>
            </a:lvl7pPr>
            <a:lvl8pPr indent="0" lvl="7" marL="0" marR="0" rtl="0" algn="ctr">
              <a:spcBef>
                <a:spcPts val="0"/>
              </a:spcBef>
              <a:spcAft>
                <a:spcPts val="0"/>
              </a:spcAft>
              <a:buNone/>
              <a:defRPr b="0" i="0" sz="1200" u="none" cap="none" strike="noStrike">
                <a:solidFill>
                  <a:srgbClr val="A3A3A3"/>
                </a:solidFill>
                <a:latin typeface="Gill Sans"/>
                <a:ea typeface="Gill Sans"/>
                <a:cs typeface="Gill Sans"/>
                <a:sym typeface="Gill Sans"/>
              </a:defRPr>
            </a:lvl8pPr>
            <a:lvl9pPr indent="0" lvl="8" marL="0" marR="0" rtl="0" algn="ctr">
              <a:spcBef>
                <a:spcPts val="0"/>
              </a:spcBef>
              <a:spcAft>
                <a:spcPts val="0"/>
              </a:spcAft>
              <a:buNone/>
              <a:defRPr b="0" i="0" sz="1200" u="none" cap="none" strike="noStrike">
                <a:solidFill>
                  <a:srgbClr val="A3A3A3"/>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olo e contenuto 1">
  <p:cSld name="Titolo e contenuto">
    <p:spTree>
      <p:nvGrpSpPr>
        <p:cNvPr id="174" name="Shape 174"/>
        <p:cNvGrpSpPr/>
        <p:nvPr/>
      </p:nvGrpSpPr>
      <p:grpSpPr>
        <a:xfrm>
          <a:off x="0" y="0"/>
          <a:ext cx="0" cy="0"/>
          <a:chOff x="0" y="0"/>
          <a:chExt cx="0" cy="0"/>
        </a:xfrm>
      </p:grpSpPr>
      <p:sp>
        <p:nvSpPr>
          <p:cNvPr id="175" name="Google Shape;175;p44"/>
          <p:cNvSpPr txBox="1"/>
          <p:nvPr>
            <p:ph type="title"/>
          </p:nvPr>
        </p:nvSpPr>
        <p:spPr>
          <a:xfrm>
            <a:off x="311700" y="155153"/>
            <a:ext cx="8520600" cy="11046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176" name="Google Shape;176;p44"/>
          <p:cNvSpPr txBox="1"/>
          <p:nvPr>
            <p:ph idx="1" type="body"/>
          </p:nvPr>
        </p:nvSpPr>
        <p:spPr>
          <a:xfrm>
            <a:off x="311150" y="1382448"/>
            <a:ext cx="8521800" cy="3770400"/>
          </a:xfrm>
          <a:prstGeom prst="rect">
            <a:avLst/>
          </a:prstGeom>
          <a:noFill/>
          <a:ln>
            <a:noFill/>
          </a:ln>
        </p:spPr>
        <p:txBody>
          <a:bodyPr anchorCtr="0" anchor="t" bIns="45700" lIns="91425" spcFirstLastPara="1" rIns="91425" wrap="square" tIns="45700">
            <a:noAutofit/>
          </a:bodyPr>
          <a:lstStyle>
            <a:lvl1pPr indent="-381000" lvl="0" marL="457200" rtl="0" algn="l">
              <a:lnSpc>
                <a:spcPct val="100000"/>
              </a:lnSpc>
              <a:spcBef>
                <a:spcPts val="0"/>
              </a:spcBef>
              <a:spcAft>
                <a:spcPts val="0"/>
              </a:spcAft>
              <a:buSzPts val="2400"/>
              <a:buChar char="●"/>
              <a:defRPr/>
            </a:lvl1pPr>
            <a:lvl2pPr indent="-323850" lvl="1" marL="914400" rtl="0" algn="l">
              <a:lnSpc>
                <a:spcPct val="100000"/>
              </a:lnSpc>
              <a:spcBef>
                <a:spcPts val="600"/>
              </a:spcBef>
              <a:spcAft>
                <a:spcPts val="0"/>
              </a:spcAft>
              <a:buSzPts val="1500"/>
              <a:buFont typeface="Courier New"/>
              <a:buChar char="o"/>
              <a:defRPr>
                <a:latin typeface="Calibri"/>
                <a:ea typeface="Calibri"/>
                <a:cs typeface="Calibri"/>
                <a:sym typeface="Calibri"/>
              </a:defRPr>
            </a:lvl2pPr>
            <a:lvl3pPr indent="-330200" lvl="2" marL="1371600" rtl="0" algn="l">
              <a:lnSpc>
                <a:spcPct val="100000"/>
              </a:lnSpc>
              <a:spcBef>
                <a:spcPts val="600"/>
              </a:spcBef>
              <a:spcAft>
                <a:spcPts val="0"/>
              </a:spcAft>
              <a:buSzPts val="1600"/>
              <a:buFont typeface="Noto Sans Symbols"/>
              <a:buChar char="▪"/>
              <a:defRPr sz="1600">
                <a:latin typeface="Calibri"/>
                <a:ea typeface="Calibri"/>
                <a:cs typeface="Calibri"/>
                <a:sym typeface="Calibri"/>
              </a:defRPr>
            </a:lvl3pPr>
            <a:lvl4pPr indent="-342900" lvl="3" marL="1828800" rtl="0" algn="l">
              <a:lnSpc>
                <a:spcPct val="100000"/>
              </a:lnSpc>
              <a:spcBef>
                <a:spcPts val="0"/>
              </a:spcBef>
              <a:spcAft>
                <a:spcPts val="0"/>
              </a:spcAft>
              <a:buSzPts val="1800"/>
              <a:buChar char="●"/>
              <a:defRPr/>
            </a:lvl4pPr>
            <a:lvl5pPr indent="-342900" lvl="4" marL="2286000" rtl="0" algn="l">
              <a:lnSpc>
                <a:spcPct val="100000"/>
              </a:lnSpc>
              <a:spcBef>
                <a:spcPts val="0"/>
              </a:spcBef>
              <a:spcAft>
                <a:spcPts val="0"/>
              </a:spcAft>
              <a:buSzPts val="1800"/>
              <a:buChar char="○"/>
              <a:defRPr/>
            </a:lvl5pPr>
            <a:lvl6pPr indent="-228600" lvl="5" marL="2743200" rtl="0" algn="l">
              <a:lnSpc>
                <a:spcPct val="100000"/>
              </a:lnSpc>
              <a:spcBef>
                <a:spcPts val="0"/>
              </a:spcBef>
              <a:spcAft>
                <a:spcPts val="0"/>
              </a:spcAft>
              <a:buSzPts val="1400"/>
              <a:buNone/>
              <a:defRPr/>
            </a:lvl6pPr>
            <a:lvl7pPr indent="-228600" lvl="6" marL="3200400" rtl="0" algn="l">
              <a:lnSpc>
                <a:spcPct val="100000"/>
              </a:lnSpc>
              <a:spcBef>
                <a:spcPts val="0"/>
              </a:spcBef>
              <a:spcAft>
                <a:spcPts val="0"/>
              </a:spcAft>
              <a:buSzPts val="1400"/>
              <a:buNone/>
              <a:defRPr/>
            </a:lvl7pPr>
            <a:lvl8pPr indent="-228600" lvl="7" marL="3657600" rtl="0" algn="l">
              <a:lnSpc>
                <a:spcPct val="100000"/>
              </a:lnSpc>
              <a:spcBef>
                <a:spcPts val="0"/>
              </a:spcBef>
              <a:spcAft>
                <a:spcPts val="0"/>
              </a:spcAft>
              <a:buSzPts val="1400"/>
              <a:buNone/>
              <a:defRPr/>
            </a:lvl8pPr>
            <a:lvl9pPr indent="-228600" lvl="8" marL="4114800" rtl="0" algn="l">
              <a:lnSpc>
                <a:spcPct val="100000"/>
              </a:lnSpc>
              <a:spcBef>
                <a:spcPts val="0"/>
              </a:spcBef>
              <a:spcAft>
                <a:spcPts val="0"/>
              </a:spcAft>
              <a:buSzPts val="1400"/>
              <a:buNone/>
              <a:defRPr/>
            </a:lvl9pPr>
          </a:lstStyle>
          <a:p/>
        </p:txBody>
      </p:sp>
      <p:sp>
        <p:nvSpPr>
          <p:cNvPr id="177" name="Google Shape;177;p44"/>
          <p:cNvSpPr txBox="1"/>
          <p:nvPr>
            <p:ph idx="12" type="sldNum"/>
          </p:nvPr>
        </p:nvSpPr>
        <p:spPr>
          <a:xfrm>
            <a:off x="8472487" y="5298281"/>
            <a:ext cx="549300" cy="4380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FFFFFF"/>
              </a:buClr>
              <a:buSzPts val="1000"/>
              <a:buFont typeface="Times New Roman"/>
              <a:buNone/>
              <a:defRPr b="0" i="0" sz="1000" u="none">
                <a:solidFill>
                  <a:srgbClr val="FFFFFF"/>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rgbClr val="FFFFFF"/>
              </a:buClr>
              <a:buSzPts val="1000"/>
              <a:buFont typeface="Times New Roman"/>
              <a:buNone/>
              <a:defRPr b="0" i="0" sz="1000" u="none">
                <a:solidFill>
                  <a:srgbClr val="FFFFFF"/>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rgbClr val="FFFFFF"/>
              </a:buClr>
              <a:buSzPts val="1000"/>
              <a:buFont typeface="Times New Roman"/>
              <a:buNone/>
              <a:defRPr b="0" i="0" sz="1000" u="none">
                <a:solidFill>
                  <a:srgbClr val="FFFFFF"/>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rgbClr val="FFFFFF"/>
              </a:buClr>
              <a:buSzPts val="1000"/>
              <a:buFont typeface="Times New Roman"/>
              <a:buNone/>
              <a:defRPr b="0" i="0" sz="1000" u="none">
                <a:solidFill>
                  <a:srgbClr val="FFFFFF"/>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rgbClr val="FFFFFF"/>
              </a:buClr>
              <a:buSzPts val="1000"/>
              <a:buFont typeface="Times New Roman"/>
              <a:buNone/>
              <a:defRPr b="0" i="0" sz="1000" u="none">
                <a:solidFill>
                  <a:srgbClr val="FFFFFF"/>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rgbClr val="FFFFFF"/>
              </a:buClr>
              <a:buSzPts val="1000"/>
              <a:buFont typeface="Times New Roman"/>
              <a:buNone/>
              <a:defRPr b="0" i="0" sz="1000" u="none">
                <a:solidFill>
                  <a:srgbClr val="FFFFFF"/>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rgbClr val="FFFFFF"/>
              </a:buClr>
              <a:buSzPts val="1000"/>
              <a:buFont typeface="Times New Roman"/>
              <a:buNone/>
              <a:defRPr b="0" i="0" sz="1000" u="none">
                <a:solidFill>
                  <a:srgbClr val="FFFFFF"/>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rgbClr val="FFFFFF"/>
              </a:buClr>
              <a:buSzPts val="1000"/>
              <a:buFont typeface="Times New Roman"/>
              <a:buNone/>
              <a:defRPr b="0" i="0" sz="1000" u="none">
                <a:solidFill>
                  <a:srgbClr val="FFFFFF"/>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rgbClr val="FFFFFF"/>
              </a:buClr>
              <a:buSzPts val="1000"/>
              <a:buFont typeface="Times New Roman"/>
              <a:buNone/>
              <a:defRPr b="0" i="0" sz="1000" u="none">
                <a:solidFill>
                  <a:srgbClr val="FFFFFF"/>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it"/>
              <a:t>‹#›</a:t>
            </a:fld>
            <a:endParaRPr>
              <a:solidFill>
                <a:schemeClr val="lt1"/>
              </a:solidFill>
              <a:latin typeface="Arial"/>
              <a:ea typeface="Arial"/>
              <a:cs typeface="Arial"/>
              <a:sym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178" name="Shape 178"/>
        <p:cNvGrpSpPr/>
        <p:nvPr/>
      </p:nvGrpSpPr>
      <p:grpSpPr>
        <a:xfrm>
          <a:off x="0" y="0"/>
          <a:ext cx="0" cy="0"/>
          <a:chOff x="0" y="0"/>
          <a:chExt cx="0" cy="0"/>
        </a:xfrm>
      </p:grpSpPr>
      <p:sp>
        <p:nvSpPr>
          <p:cNvPr id="179" name="Google Shape;179;p45"/>
          <p:cNvSpPr txBox="1"/>
          <p:nvPr>
            <p:ph type="title"/>
          </p:nvPr>
        </p:nvSpPr>
        <p:spPr>
          <a:xfrm>
            <a:off x="311700" y="155153"/>
            <a:ext cx="8520600" cy="11046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180" name="Google Shape;180;p45"/>
          <p:cNvSpPr txBox="1"/>
          <p:nvPr>
            <p:ph idx="12" type="sldNum"/>
          </p:nvPr>
        </p:nvSpPr>
        <p:spPr>
          <a:xfrm>
            <a:off x="8472487" y="5298281"/>
            <a:ext cx="549300" cy="4380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FFFFFF"/>
              </a:buClr>
              <a:buSzPts val="1000"/>
              <a:buFont typeface="Times New Roman"/>
              <a:buNone/>
              <a:defRPr b="0" i="0" sz="1000" u="none">
                <a:solidFill>
                  <a:srgbClr val="FFFFFF"/>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rgbClr val="FFFFFF"/>
              </a:buClr>
              <a:buSzPts val="1000"/>
              <a:buFont typeface="Times New Roman"/>
              <a:buNone/>
              <a:defRPr b="0" i="0" sz="1000" u="none">
                <a:solidFill>
                  <a:srgbClr val="FFFFFF"/>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rgbClr val="FFFFFF"/>
              </a:buClr>
              <a:buSzPts val="1000"/>
              <a:buFont typeface="Times New Roman"/>
              <a:buNone/>
              <a:defRPr b="0" i="0" sz="1000" u="none">
                <a:solidFill>
                  <a:srgbClr val="FFFFFF"/>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rgbClr val="FFFFFF"/>
              </a:buClr>
              <a:buSzPts val="1000"/>
              <a:buFont typeface="Times New Roman"/>
              <a:buNone/>
              <a:defRPr b="0" i="0" sz="1000" u="none">
                <a:solidFill>
                  <a:srgbClr val="FFFFFF"/>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rgbClr val="FFFFFF"/>
              </a:buClr>
              <a:buSzPts val="1000"/>
              <a:buFont typeface="Times New Roman"/>
              <a:buNone/>
              <a:defRPr b="0" i="0" sz="1000" u="none">
                <a:solidFill>
                  <a:srgbClr val="FFFFFF"/>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rgbClr val="FFFFFF"/>
              </a:buClr>
              <a:buSzPts val="1000"/>
              <a:buFont typeface="Times New Roman"/>
              <a:buNone/>
              <a:defRPr b="0" i="0" sz="1000" u="none">
                <a:solidFill>
                  <a:srgbClr val="FFFFFF"/>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rgbClr val="FFFFFF"/>
              </a:buClr>
              <a:buSzPts val="1000"/>
              <a:buFont typeface="Times New Roman"/>
              <a:buNone/>
              <a:defRPr b="0" i="0" sz="1000" u="none">
                <a:solidFill>
                  <a:srgbClr val="FFFFFF"/>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rgbClr val="FFFFFF"/>
              </a:buClr>
              <a:buSzPts val="1000"/>
              <a:buFont typeface="Times New Roman"/>
              <a:buNone/>
              <a:defRPr b="0" i="0" sz="1000" u="none">
                <a:solidFill>
                  <a:srgbClr val="FFFFFF"/>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rgbClr val="FFFFFF"/>
              </a:buClr>
              <a:buSzPts val="1000"/>
              <a:buFont typeface="Times New Roman"/>
              <a:buNone/>
              <a:defRPr b="0" i="0" sz="1000" u="none">
                <a:solidFill>
                  <a:srgbClr val="FFFFFF"/>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it"/>
              <a:t>‹#›</a:t>
            </a:fld>
            <a:endParaRPr>
              <a:solidFill>
                <a:schemeClr val="lt1"/>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9" name="Google Shape;29;p6"/>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7"/>
          <p:cNvSpPr txBox="1"/>
          <p:nvPr>
            <p:ph type="title"/>
          </p:nvPr>
        </p:nvSpPr>
        <p:spPr>
          <a:xfrm>
            <a:off x="311700" y="617333"/>
            <a:ext cx="2808000" cy="839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2" name="Google Shape;32;p7"/>
          <p:cNvSpPr txBox="1"/>
          <p:nvPr>
            <p:ph idx="1" type="body"/>
          </p:nvPr>
        </p:nvSpPr>
        <p:spPr>
          <a:xfrm>
            <a:off x="311700" y="1544000"/>
            <a:ext cx="2808000" cy="35328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7"/>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4" name="Shape 34"/>
        <p:cNvGrpSpPr/>
        <p:nvPr/>
      </p:nvGrpSpPr>
      <p:grpSpPr>
        <a:xfrm>
          <a:off x="0" y="0"/>
          <a:ext cx="0" cy="0"/>
          <a:chOff x="0" y="0"/>
          <a:chExt cx="0" cy="0"/>
        </a:xfrm>
      </p:grpSpPr>
      <p:sp>
        <p:nvSpPr>
          <p:cNvPr id="35" name="Google Shape;35;p8"/>
          <p:cNvSpPr txBox="1"/>
          <p:nvPr>
            <p:ph type="title"/>
          </p:nvPr>
        </p:nvSpPr>
        <p:spPr>
          <a:xfrm>
            <a:off x="490250" y="500167"/>
            <a:ext cx="6367800" cy="45453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6" name="Google Shape;36;p8"/>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9"/>
          <p:cNvSpPr/>
          <p:nvPr/>
        </p:nvSpPr>
        <p:spPr>
          <a:xfrm>
            <a:off x="4572000" y="-139"/>
            <a:ext cx="4572000" cy="5715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9"/>
          <p:cNvSpPr txBox="1"/>
          <p:nvPr>
            <p:ph type="title"/>
          </p:nvPr>
        </p:nvSpPr>
        <p:spPr>
          <a:xfrm>
            <a:off x="265500" y="1370194"/>
            <a:ext cx="4045200" cy="16470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0" name="Google Shape;40;p9"/>
          <p:cNvSpPr txBox="1"/>
          <p:nvPr>
            <p:ph idx="1" type="subTitle"/>
          </p:nvPr>
        </p:nvSpPr>
        <p:spPr>
          <a:xfrm>
            <a:off x="265500" y="3114528"/>
            <a:ext cx="4045200" cy="13722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1" name="Google Shape;41;p9"/>
          <p:cNvSpPr txBox="1"/>
          <p:nvPr>
            <p:ph idx="2" type="body"/>
          </p:nvPr>
        </p:nvSpPr>
        <p:spPr>
          <a:xfrm>
            <a:off x="4939500" y="804528"/>
            <a:ext cx="3837000" cy="41058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2" name="Google Shape;42;p9"/>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1700" y="4700639"/>
            <a:ext cx="5998800" cy="6723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5" name="Google Shape;45;p10"/>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6" Type="http://schemas.openxmlformats.org/officeDocument/2006/relationships/theme" Target="../theme/theme2.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4.xml"/><Relationship Id="rId10" Type="http://schemas.openxmlformats.org/officeDocument/2006/relationships/slideLayout" Target="../slideLayouts/slideLayout23.xml"/><Relationship Id="rId13" Type="http://schemas.openxmlformats.org/officeDocument/2006/relationships/slideLayout" Target="../slideLayouts/slideLayout26.xml"/><Relationship Id="rId12" Type="http://schemas.openxmlformats.org/officeDocument/2006/relationships/slideLayout" Target="../slideLayouts/slideLayout25.xml"/><Relationship Id="rId1" Type="http://schemas.openxmlformats.org/officeDocument/2006/relationships/image" Target="../media/image2.png"/><Relationship Id="rId2" Type="http://schemas.openxmlformats.org/officeDocument/2006/relationships/slideLayout" Target="../slideLayouts/slideLayout15.xml"/><Relationship Id="rId3" Type="http://schemas.openxmlformats.org/officeDocument/2006/relationships/slideLayout" Target="../slideLayouts/slideLayout16.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5" Type="http://schemas.openxmlformats.org/officeDocument/2006/relationships/slideLayout" Target="../slideLayouts/slideLayout28.xml"/><Relationship Id="rId14" Type="http://schemas.openxmlformats.org/officeDocument/2006/relationships/slideLayout" Target="../slideLayouts/slideLayout27.xml"/><Relationship Id="rId16" Type="http://schemas.openxmlformats.org/officeDocument/2006/relationships/theme" Target="../theme/theme3.xml"/><Relationship Id="rId5" Type="http://schemas.openxmlformats.org/officeDocument/2006/relationships/slideLayout" Target="../slideLayouts/slideLayout18.xml"/><Relationship Id="rId6" Type="http://schemas.openxmlformats.org/officeDocument/2006/relationships/slideLayout" Target="../slideLayouts/slideLayout19.xml"/><Relationship Id="rId7" Type="http://schemas.openxmlformats.org/officeDocument/2006/relationships/slideLayout" Target="../slideLayouts/slideLayout20.xml"/><Relationship Id="rId8"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8.xml"/><Relationship Id="rId10" Type="http://schemas.openxmlformats.org/officeDocument/2006/relationships/slideLayout" Target="../slideLayouts/slideLayout37.xml"/><Relationship Id="rId13" Type="http://schemas.openxmlformats.org/officeDocument/2006/relationships/slideLayout" Target="../slideLayouts/slideLayout40.xml"/><Relationship Id="rId12" Type="http://schemas.openxmlformats.org/officeDocument/2006/relationships/slideLayout" Target="../slideLayouts/slideLayout39.xml"/><Relationship Id="rId1" Type="http://schemas.openxmlformats.org/officeDocument/2006/relationships/image" Target="../media/image2.png"/><Relationship Id="rId2" Type="http://schemas.openxmlformats.org/officeDocument/2006/relationships/slideLayout" Target="../slideLayouts/slideLayout29.xml"/><Relationship Id="rId3" Type="http://schemas.openxmlformats.org/officeDocument/2006/relationships/slideLayout" Target="../slideLayouts/slideLayout30.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5" Type="http://schemas.openxmlformats.org/officeDocument/2006/relationships/slideLayout" Target="../slideLayouts/slideLayout42.xml"/><Relationship Id="rId14" Type="http://schemas.openxmlformats.org/officeDocument/2006/relationships/slideLayout" Target="../slideLayouts/slideLayout41.xml"/><Relationship Id="rId16" Type="http://schemas.openxmlformats.org/officeDocument/2006/relationships/theme" Target="../theme/theme1.xml"/><Relationship Id="rId5" Type="http://schemas.openxmlformats.org/officeDocument/2006/relationships/slideLayout" Target="../slideLayouts/slideLayout32.xml"/><Relationship Id="rId6" Type="http://schemas.openxmlformats.org/officeDocument/2006/relationships/slideLayout" Target="../slideLayouts/slideLayout33.xml"/><Relationship Id="rId7" Type="http://schemas.openxmlformats.org/officeDocument/2006/relationships/slideLayout" Target="../slideLayouts/slideLayout34.xml"/><Relationship Id="rId8"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pic>
        <p:nvPicPr>
          <p:cNvPr id="6" name="Google Shape;6;p1"/>
          <p:cNvPicPr preferRelativeResize="0"/>
          <p:nvPr/>
        </p:nvPicPr>
        <p:blipFill>
          <a:blip r:embed="rId1">
            <a:alphaModFix/>
          </a:blip>
          <a:stretch>
            <a:fillRect/>
          </a:stretch>
        </p:blipFill>
        <p:spPr>
          <a:xfrm>
            <a:off x="0" y="5319075"/>
            <a:ext cx="9144000" cy="395925"/>
          </a:xfrm>
          <a:prstGeom prst="rect">
            <a:avLst/>
          </a:prstGeom>
          <a:noFill/>
          <a:ln>
            <a:noFill/>
          </a:ln>
        </p:spPr>
      </p:pic>
      <p:sp>
        <p:nvSpPr>
          <p:cNvPr id="7" name="Google Shape;7;p1"/>
          <p:cNvSpPr txBox="1"/>
          <p:nvPr>
            <p:ph type="title"/>
          </p:nvPr>
        </p:nvSpPr>
        <p:spPr>
          <a:xfrm>
            <a:off x="311700" y="494472"/>
            <a:ext cx="8520600" cy="6363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8" name="Google Shape;8;p1"/>
          <p:cNvSpPr txBox="1"/>
          <p:nvPr>
            <p:ph idx="1" type="body"/>
          </p:nvPr>
        </p:nvSpPr>
        <p:spPr>
          <a:xfrm>
            <a:off x="311700" y="1280528"/>
            <a:ext cx="8520600" cy="3795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9" name="Google Shape;9;p1"/>
          <p:cNvSpPr txBox="1"/>
          <p:nvPr>
            <p:ph idx="12" type="sldNum"/>
          </p:nvPr>
        </p:nvSpPr>
        <p:spPr>
          <a:xfrm>
            <a:off x="8472458" y="5298339"/>
            <a:ext cx="548700" cy="4374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defRPr>
            </a:lvl1pPr>
            <a:lvl2pPr lvl="1" algn="r">
              <a:buNone/>
              <a:defRPr sz="1000">
                <a:solidFill>
                  <a:schemeClr val="lt1"/>
                </a:solidFill>
              </a:defRPr>
            </a:lvl2pPr>
            <a:lvl3pPr lvl="2" algn="r">
              <a:buNone/>
              <a:defRPr sz="1000">
                <a:solidFill>
                  <a:schemeClr val="lt1"/>
                </a:solidFill>
              </a:defRPr>
            </a:lvl3pPr>
            <a:lvl4pPr lvl="3" algn="r">
              <a:buNone/>
              <a:defRPr sz="1000">
                <a:solidFill>
                  <a:schemeClr val="lt1"/>
                </a:solidFill>
              </a:defRPr>
            </a:lvl4pPr>
            <a:lvl5pPr lvl="4" algn="r">
              <a:buNone/>
              <a:defRPr sz="1000">
                <a:solidFill>
                  <a:schemeClr val="lt1"/>
                </a:solidFill>
              </a:defRPr>
            </a:lvl5pPr>
            <a:lvl6pPr lvl="5" algn="r">
              <a:buNone/>
              <a:defRPr sz="1000">
                <a:solidFill>
                  <a:schemeClr val="lt1"/>
                </a:solidFill>
              </a:defRPr>
            </a:lvl6pPr>
            <a:lvl7pPr lvl="6" algn="r">
              <a:buNone/>
              <a:defRPr sz="1000">
                <a:solidFill>
                  <a:schemeClr val="lt1"/>
                </a:solidFill>
              </a:defRPr>
            </a:lvl7pPr>
            <a:lvl8pPr lvl="7" algn="r">
              <a:buNone/>
              <a:defRPr sz="1000">
                <a:solidFill>
                  <a:schemeClr val="lt1"/>
                </a:solidFill>
              </a:defRPr>
            </a:lvl8pPr>
            <a:lvl9pPr lvl="8" algn="r">
              <a:buNone/>
              <a:defRPr sz="1000">
                <a:solidFill>
                  <a:schemeClr val="lt1"/>
                </a:solidFill>
              </a:defRPr>
            </a:lvl9pPr>
          </a:lstStyle>
          <a:p>
            <a:pPr indent="0" lvl="0" marL="0" rtl="0" algn="r">
              <a:spcBef>
                <a:spcPts val="0"/>
              </a:spcBef>
              <a:spcAft>
                <a:spcPts val="0"/>
              </a:spcAft>
              <a:buNone/>
            </a:pPr>
            <a:fld id="{00000000-1234-1234-1234-123412341234}" type="slidenum">
              <a:rPr lang="it"/>
              <a:t>‹#›</a:t>
            </a:fld>
            <a:endParaRPr/>
          </a:p>
        </p:txBody>
      </p:sp>
      <p:sp>
        <p:nvSpPr>
          <p:cNvPr id="10" name="Google Shape;10;p1"/>
          <p:cNvSpPr txBox="1"/>
          <p:nvPr/>
        </p:nvSpPr>
        <p:spPr>
          <a:xfrm>
            <a:off x="1019175" y="5340050"/>
            <a:ext cx="6677100" cy="354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it" sz="1100">
                <a:solidFill>
                  <a:schemeClr val="lt1"/>
                </a:solidFill>
              </a:rPr>
              <a:t>© G. Malnati, 2021-22</a:t>
            </a:r>
            <a:endParaRPr i="1" sz="1100">
              <a:solidFill>
                <a:schemeClr val="lt1"/>
              </a:solidFill>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63" name="Shape 63"/>
        <p:cNvGrpSpPr/>
        <p:nvPr/>
      </p:nvGrpSpPr>
      <p:grpSpPr>
        <a:xfrm>
          <a:off x="0" y="0"/>
          <a:ext cx="0" cy="0"/>
          <a:chOff x="0" y="0"/>
          <a:chExt cx="0" cy="0"/>
        </a:xfrm>
      </p:grpSpPr>
      <p:pic>
        <p:nvPicPr>
          <p:cNvPr id="64" name="Google Shape;64;p16"/>
          <p:cNvPicPr preferRelativeResize="0"/>
          <p:nvPr/>
        </p:nvPicPr>
        <p:blipFill>
          <a:blip r:embed="rId1">
            <a:alphaModFix/>
          </a:blip>
          <a:stretch>
            <a:fillRect/>
          </a:stretch>
        </p:blipFill>
        <p:spPr>
          <a:xfrm>
            <a:off x="0" y="5319075"/>
            <a:ext cx="9144000" cy="395925"/>
          </a:xfrm>
          <a:prstGeom prst="rect">
            <a:avLst/>
          </a:prstGeom>
          <a:noFill/>
          <a:ln>
            <a:noFill/>
          </a:ln>
        </p:spPr>
      </p:pic>
      <p:sp>
        <p:nvSpPr>
          <p:cNvPr id="65" name="Google Shape;65;p16"/>
          <p:cNvSpPr txBox="1"/>
          <p:nvPr>
            <p:ph type="title"/>
          </p:nvPr>
        </p:nvSpPr>
        <p:spPr>
          <a:xfrm>
            <a:off x="311700" y="494472"/>
            <a:ext cx="8520600" cy="6363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66" name="Google Shape;66;p16"/>
          <p:cNvSpPr txBox="1"/>
          <p:nvPr>
            <p:ph idx="1" type="body"/>
          </p:nvPr>
        </p:nvSpPr>
        <p:spPr>
          <a:xfrm>
            <a:off x="311700" y="1280528"/>
            <a:ext cx="8520600" cy="37959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67" name="Google Shape;67;p16"/>
          <p:cNvSpPr txBox="1"/>
          <p:nvPr>
            <p:ph idx="12" type="sldNum"/>
          </p:nvPr>
        </p:nvSpPr>
        <p:spPr>
          <a:xfrm>
            <a:off x="8472458" y="5298339"/>
            <a:ext cx="548700" cy="4374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lt1"/>
                </a:solidFill>
              </a:defRPr>
            </a:lvl1pPr>
            <a:lvl2pPr lvl="1" rtl="0" algn="r">
              <a:buNone/>
              <a:defRPr sz="1000">
                <a:solidFill>
                  <a:schemeClr val="lt1"/>
                </a:solidFill>
              </a:defRPr>
            </a:lvl2pPr>
            <a:lvl3pPr lvl="2" rtl="0" algn="r">
              <a:buNone/>
              <a:defRPr sz="1000">
                <a:solidFill>
                  <a:schemeClr val="lt1"/>
                </a:solidFill>
              </a:defRPr>
            </a:lvl3pPr>
            <a:lvl4pPr lvl="3" rtl="0" algn="r">
              <a:buNone/>
              <a:defRPr sz="1000">
                <a:solidFill>
                  <a:schemeClr val="lt1"/>
                </a:solidFill>
              </a:defRPr>
            </a:lvl4pPr>
            <a:lvl5pPr lvl="4" rtl="0" algn="r">
              <a:buNone/>
              <a:defRPr sz="1000">
                <a:solidFill>
                  <a:schemeClr val="lt1"/>
                </a:solidFill>
              </a:defRPr>
            </a:lvl5pPr>
            <a:lvl6pPr lvl="5" rtl="0" algn="r">
              <a:buNone/>
              <a:defRPr sz="1000">
                <a:solidFill>
                  <a:schemeClr val="lt1"/>
                </a:solidFill>
              </a:defRPr>
            </a:lvl6pPr>
            <a:lvl7pPr lvl="6" rtl="0" algn="r">
              <a:buNone/>
              <a:defRPr sz="1000">
                <a:solidFill>
                  <a:schemeClr val="lt1"/>
                </a:solidFill>
              </a:defRPr>
            </a:lvl7pPr>
            <a:lvl8pPr lvl="7" rtl="0" algn="r">
              <a:buNone/>
              <a:defRPr sz="1000">
                <a:solidFill>
                  <a:schemeClr val="lt1"/>
                </a:solidFill>
              </a:defRPr>
            </a:lvl8pPr>
            <a:lvl9pPr lvl="8" rtl="0" algn="r">
              <a:buNone/>
              <a:defRPr sz="1000">
                <a:solidFill>
                  <a:schemeClr val="lt1"/>
                </a:solidFill>
              </a:defRPr>
            </a:lvl9pPr>
          </a:lstStyle>
          <a:p>
            <a:pPr indent="0" lvl="0" marL="0" rtl="0" algn="r">
              <a:spcBef>
                <a:spcPts val="0"/>
              </a:spcBef>
              <a:spcAft>
                <a:spcPts val="0"/>
              </a:spcAft>
              <a:buNone/>
            </a:pPr>
            <a:fld id="{00000000-1234-1234-1234-123412341234}" type="slidenum">
              <a:rPr lang="it"/>
              <a:t>‹#›</a:t>
            </a:fld>
            <a:endParaRPr/>
          </a:p>
        </p:txBody>
      </p:sp>
      <p:sp>
        <p:nvSpPr>
          <p:cNvPr id="68" name="Google Shape;68;p16"/>
          <p:cNvSpPr txBox="1"/>
          <p:nvPr/>
        </p:nvSpPr>
        <p:spPr>
          <a:xfrm>
            <a:off x="1019175" y="5340050"/>
            <a:ext cx="6677100" cy="354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it" sz="1100">
                <a:solidFill>
                  <a:schemeClr val="lt1"/>
                </a:solidFill>
              </a:rPr>
              <a:t>© G. Malnati, 2021-23</a:t>
            </a:r>
            <a:endParaRPr i="1" sz="1100">
              <a:solidFill>
                <a:schemeClr val="lt1"/>
              </a:solidFill>
            </a:endParaRPr>
          </a:p>
        </p:txBody>
      </p:sp>
    </p:spTree>
  </p:cSld>
  <p:clrMap accent1="accent1" accent2="accent2" accent3="accent3" accent4="accent4" accent5="accent5" accent6="accent6" bg1="lt1" bg2="dk2" tx1="dk1" tx2="lt2" folHlink="folHlink" hlink="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122" name="Shape 122"/>
        <p:cNvGrpSpPr/>
        <p:nvPr/>
      </p:nvGrpSpPr>
      <p:grpSpPr>
        <a:xfrm>
          <a:off x="0" y="0"/>
          <a:ext cx="0" cy="0"/>
          <a:chOff x="0" y="0"/>
          <a:chExt cx="0" cy="0"/>
        </a:xfrm>
      </p:grpSpPr>
      <p:pic>
        <p:nvPicPr>
          <p:cNvPr id="123" name="Google Shape;123;p31"/>
          <p:cNvPicPr preferRelativeResize="0"/>
          <p:nvPr/>
        </p:nvPicPr>
        <p:blipFill>
          <a:blip r:embed="rId1">
            <a:alphaModFix/>
          </a:blip>
          <a:stretch>
            <a:fillRect/>
          </a:stretch>
        </p:blipFill>
        <p:spPr>
          <a:xfrm>
            <a:off x="0" y="5319075"/>
            <a:ext cx="9144000" cy="395925"/>
          </a:xfrm>
          <a:prstGeom prst="rect">
            <a:avLst/>
          </a:prstGeom>
          <a:noFill/>
          <a:ln>
            <a:noFill/>
          </a:ln>
        </p:spPr>
      </p:pic>
      <p:sp>
        <p:nvSpPr>
          <p:cNvPr id="124" name="Google Shape;124;p31"/>
          <p:cNvSpPr txBox="1"/>
          <p:nvPr>
            <p:ph type="title"/>
          </p:nvPr>
        </p:nvSpPr>
        <p:spPr>
          <a:xfrm>
            <a:off x="311700" y="494472"/>
            <a:ext cx="8520600" cy="6363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125" name="Google Shape;125;p31"/>
          <p:cNvSpPr txBox="1"/>
          <p:nvPr>
            <p:ph idx="1" type="body"/>
          </p:nvPr>
        </p:nvSpPr>
        <p:spPr>
          <a:xfrm>
            <a:off x="311700" y="1280528"/>
            <a:ext cx="8520600" cy="37959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126" name="Google Shape;126;p31"/>
          <p:cNvSpPr txBox="1"/>
          <p:nvPr>
            <p:ph idx="12" type="sldNum"/>
          </p:nvPr>
        </p:nvSpPr>
        <p:spPr>
          <a:xfrm>
            <a:off x="8472458" y="5298339"/>
            <a:ext cx="548700" cy="4374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lt1"/>
                </a:solidFill>
              </a:defRPr>
            </a:lvl1pPr>
            <a:lvl2pPr lvl="1" rtl="0" algn="r">
              <a:buNone/>
              <a:defRPr sz="1000">
                <a:solidFill>
                  <a:schemeClr val="lt1"/>
                </a:solidFill>
              </a:defRPr>
            </a:lvl2pPr>
            <a:lvl3pPr lvl="2" rtl="0" algn="r">
              <a:buNone/>
              <a:defRPr sz="1000">
                <a:solidFill>
                  <a:schemeClr val="lt1"/>
                </a:solidFill>
              </a:defRPr>
            </a:lvl3pPr>
            <a:lvl4pPr lvl="3" rtl="0" algn="r">
              <a:buNone/>
              <a:defRPr sz="1000">
                <a:solidFill>
                  <a:schemeClr val="lt1"/>
                </a:solidFill>
              </a:defRPr>
            </a:lvl4pPr>
            <a:lvl5pPr lvl="4" rtl="0" algn="r">
              <a:buNone/>
              <a:defRPr sz="1000">
                <a:solidFill>
                  <a:schemeClr val="lt1"/>
                </a:solidFill>
              </a:defRPr>
            </a:lvl5pPr>
            <a:lvl6pPr lvl="5" rtl="0" algn="r">
              <a:buNone/>
              <a:defRPr sz="1000">
                <a:solidFill>
                  <a:schemeClr val="lt1"/>
                </a:solidFill>
              </a:defRPr>
            </a:lvl6pPr>
            <a:lvl7pPr lvl="6" rtl="0" algn="r">
              <a:buNone/>
              <a:defRPr sz="1000">
                <a:solidFill>
                  <a:schemeClr val="lt1"/>
                </a:solidFill>
              </a:defRPr>
            </a:lvl7pPr>
            <a:lvl8pPr lvl="7" rtl="0" algn="r">
              <a:buNone/>
              <a:defRPr sz="1000">
                <a:solidFill>
                  <a:schemeClr val="lt1"/>
                </a:solidFill>
              </a:defRPr>
            </a:lvl8pPr>
            <a:lvl9pPr lvl="8" rtl="0" algn="r">
              <a:buNone/>
              <a:defRPr sz="1000">
                <a:solidFill>
                  <a:schemeClr val="lt1"/>
                </a:solidFill>
              </a:defRPr>
            </a:lvl9pPr>
          </a:lstStyle>
          <a:p>
            <a:pPr indent="0" lvl="0" marL="0" rtl="0" algn="r">
              <a:spcBef>
                <a:spcPts val="0"/>
              </a:spcBef>
              <a:spcAft>
                <a:spcPts val="0"/>
              </a:spcAft>
              <a:buNone/>
            </a:pPr>
            <a:fld id="{00000000-1234-1234-1234-123412341234}" type="slidenum">
              <a:rPr lang="it"/>
              <a:t>‹#›</a:t>
            </a:fld>
            <a:endParaRPr/>
          </a:p>
        </p:txBody>
      </p:sp>
      <p:sp>
        <p:nvSpPr>
          <p:cNvPr id="127" name="Google Shape;127;p31"/>
          <p:cNvSpPr txBox="1"/>
          <p:nvPr/>
        </p:nvSpPr>
        <p:spPr>
          <a:xfrm>
            <a:off x="1019175" y="5340050"/>
            <a:ext cx="6677100" cy="354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it" sz="1100">
                <a:solidFill>
                  <a:schemeClr val="lt1"/>
                </a:solidFill>
              </a:rPr>
              <a:t>© G. Malnati, 2021-22</a:t>
            </a:r>
            <a:endParaRPr i="1" sz="1100">
              <a:solidFill>
                <a:schemeClr val="lt1"/>
              </a:solidFill>
            </a:endParaRPr>
          </a:p>
        </p:txBody>
      </p:sp>
    </p:spTree>
  </p:cSld>
  <p:clrMap accent1="accent1" accent2="accent2" accent3="accent3" accent4="accent4" accent5="accent5" accent6="accent6" bg1="lt1" bg2="dk2" tx1="dk1" tx2="lt2" folHlink="folHlink" hlink="hlink"/>
  <p:sldLayoutIdLst>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4.xml"/><Relationship Id="rId3" Type="http://schemas.openxmlformats.org/officeDocument/2006/relationships/image" Target="../media/image7.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9.xml"/><Relationship Id="rId3" Type="http://schemas.openxmlformats.org/officeDocument/2006/relationships/hyperlink" Target="https://serde.r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2.xml"/><Relationship Id="rId3" Type="http://schemas.openxmlformats.org/officeDocument/2006/relationships/image" Target="../media/image9.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46"/>
          <p:cNvSpPr txBox="1"/>
          <p:nvPr>
            <p:ph type="ctrTitle"/>
          </p:nvPr>
        </p:nvSpPr>
        <p:spPr>
          <a:xfrm>
            <a:off x="311708" y="827306"/>
            <a:ext cx="8520600" cy="22809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it"/>
              <a:t>Processi</a:t>
            </a:r>
            <a:endParaRPr/>
          </a:p>
        </p:txBody>
      </p:sp>
      <p:sp>
        <p:nvSpPr>
          <p:cNvPr id="186" name="Google Shape;186;p46"/>
          <p:cNvSpPr txBox="1"/>
          <p:nvPr>
            <p:ph idx="1" type="subTitle"/>
          </p:nvPr>
        </p:nvSpPr>
        <p:spPr>
          <a:xfrm>
            <a:off x="311700" y="3149028"/>
            <a:ext cx="8520600" cy="8808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it"/>
              <a:t>Gestire l'esecuzione </a:t>
            </a:r>
            <a:endParaRPr/>
          </a:p>
        </p:txBody>
      </p:sp>
      <p:pic>
        <p:nvPicPr>
          <p:cNvPr id="187" name="Google Shape;187;p46"/>
          <p:cNvPicPr preferRelativeResize="0"/>
          <p:nvPr/>
        </p:nvPicPr>
        <p:blipFill>
          <a:blip r:embed="rId3">
            <a:alphaModFix/>
          </a:blip>
          <a:stretch>
            <a:fillRect/>
          </a:stretch>
        </p:blipFill>
        <p:spPr>
          <a:xfrm>
            <a:off x="3619500" y="231625"/>
            <a:ext cx="1905000" cy="1905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55"/>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Creare processi in Windows</a:t>
            </a:r>
            <a:endParaRPr/>
          </a:p>
        </p:txBody>
      </p:sp>
      <p:sp>
        <p:nvSpPr>
          <p:cNvPr id="249" name="Google Shape;249;p55"/>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
        <p:nvSpPr>
          <p:cNvPr id="250" name="Google Shape;250;p55"/>
          <p:cNvSpPr txBox="1"/>
          <p:nvPr/>
        </p:nvSpPr>
        <p:spPr>
          <a:xfrm>
            <a:off x="636900" y="1457467"/>
            <a:ext cx="7870200" cy="1693200"/>
          </a:xfrm>
          <a:prstGeom prst="rect">
            <a:avLst/>
          </a:prstGeom>
          <a:solidFill>
            <a:srgbClr val="D9EAD3"/>
          </a:solidFill>
          <a:ln cap="flat" cmpd="sng" w="9525">
            <a:solidFill>
              <a:srgbClr val="000000"/>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b="1" lang="it">
                <a:latin typeface="Consolas"/>
                <a:ea typeface="Consolas"/>
                <a:cs typeface="Consolas"/>
                <a:sym typeface="Consolas"/>
              </a:rPr>
              <a:t>    // Wait until child process exits.</a:t>
            </a:r>
            <a:endParaRPr b="1">
              <a:latin typeface="Consolas"/>
              <a:ea typeface="Consolas"/>
              <a:cs typeface="Consolas"/>
              <a:sym typeface="Consolas"/>
            </a:endParaRPr>
          </a:p>
          <a:p>
            <a:pPr indent="0" lvl="0" marL="0" rtl="0" algn="l">
              <a:spcBef>
                <a:spcPts val="0"/>
              </a:spcBef>
              <a:spcAft>
                <a:spcPts val="0"/>
              </a:spcAft>
              <a:buNone/>
            </a:pPr>
            <a:r>
              <a:rPr b="1" lang="it">
                <a:latin typeface="Consolas"/>
                <a:ea typeface="Consolas"/>
                <a:cs typeface="Consolas"/>
                <a:sym typeface="Consolas"/>
              </a:rPr>
              <a:t>    WaitForSingleObject( pi.hProcess, INFINITE );</a:t>
            </a:r>
            <a:endParaRPr b="1">
              <a:latin typeface="Consolas"/>
              <a:ea typeface="Consolas"/>
              <a:cs typeface="Consolas"/>
              <a:sym typeface="Consolas"/>
            </a:endParaRPr>
          </a:p>
          <a:p>
            <a:pPr indent="0" lvl="0" marL="0" rtl="0" algn="l">
              <a:spcBef>
                <a:spcPts val="0"/>
              </a:spcBef>
              <a:spcAft>
                <a:spcPts val="0"/>
              </a:spcAft>
              <a:buNone/>
            </a:pPr>
            <a:r>
              <a:t/>
            </a:r>
            <a:endParaRPr b="1">
              <a:latin typeface="Consolas"/>
              <a:ea typeface="Consolas"/>
              <a:cs typeface="Consolas"/>
              <a:sym typeface="Consolas"/>
            </a:endParaRPr>
          </a:p>
          <a:p>
            <a:pPr indent="0" lvl="0" marL="0" rtl="0" algn="l">
              <a:spcBef>
                <a:spcPts val="0"/>
              </a:spcBef>
              <a:spcAft>
                <a:spcPts val="0"/>
              </a:spcAft>
              <a:buNone/>
            </a:pPr>
            <a:r>
              <a:rPr b="1" lang="it">
                <a:latin typeface="Consolas"/>
                <a:ea typeface="Consolas"/>
                <a:cs typeface="Consolas"/>
                <a:sym typeface="Consolas"/>
              </a:rPr>
              <a:t>    // Close process and thread handles. </a:t>
            </a:r>
            <a:endParaRPr b="1">
              <a:latin typeface="Consolas"/>
              <a:ea typeface="Consolas"/>
              <a:cs typeface="Consolas"/>
              <a:sym typeface="Consolas"/>
            </a:endParaRPr>
          </a:p>
          <a:p>
            <a:pPr indent="0" lvl="0" marL="0" rtl="0" algn="l">
              <a:spcBef>
                <a:spcPts val="0"/>
              </a:spcBef>
              <a:spcAft>
                <a:spcPts val="0"/>
              </a:spcAft>
              <a:buNone/>
            </a:pPr>
            <a:r>
              <a:rPr b="1" lang="it">
                <a:latin typeface="Consolas"/>
                <a:ea typeface="Consolas"/>
                <a:cs typeface="Consolas"/>
                <a:sym typeface="Consolas"/>
              </a:rPr>
              <a:t>    CloseHandle( pi.hProcess );</a:t>
            </a:r>
            <a:endParaRPr b="1">
              <a:latin typeface="Consolas"/>
              <a:ea typeface="Consolas"/>
              <a:cs typeface="Consolas"/>
              <a:sym typeface="Consolas"/>
            </a:endParaRPr>
          </a:p>
          <a:p>
            <a:pPr indent="0" lvl="0" marL="0" rtl="0" algn="l">
              <a:spcBef>
                <a:spcPts val="0"/>
              </a:spcBef>
              <a:spcAft>
                <a:spcPts val="0"/>
              </a:spcAft>
              <a:buNone/>
            </a:pPr>
            <a:r>
              <a:rPr b="1" lang="it">
                <a:latin typeface="Consolas"/>
                <a:ea typeface="Consolas"/>
                <a:cs typeface="Consolas"/>
                <a:sym typeface="Consolas"/>
              </a:rPr>
              <a:t>    CloseHandle( pi.hThread );</a:t>
            </a:r>
            <a:endParaRPr b="1">
              <a:latin typeface="Consolas"/>
              <a:ea typeface="Consolas"/>
              <a:cs typeface="Consolas"/>
              <a:sym typeface="Consolas"/>
            </a:endParaRPr>
          </a:p>
          <a:p>
            <a:pPr indent="0" lvl="0" marL="0" rtl="0" algn="l">
              <a:spcBef>
                <a:spcPts val="0"/>
              </a:spcBef>
              <a:spcAft>
                <a:spcPts val="0"/>
              </a:spcAft>
              <a:buNone/>
            </a:pPr>
            <a:r>
              <a:rPr b="1" lang="it">
                <a:latin typeface="Consolas"/>
                <a:ea typeface="Consolas"/>
                <a:cs typeface="Consolas"/>
                <a:sym typeface="Consolas"/>
              </a:rPr>
              <a:t>}</a:t>
            </a:r>
            <a:endParaRPr b="1">
              <a:latin typeface="Consolas"/>
              <a:ea typeface="Consolas"/>
              <a:cs typeface="Consolas"/>
              <a:sym typeface="Consolas"/>
            </a:endParaRPr>
          </a:p>
        </p:txBody>
      </p:sp>
      <p:sp>
        <p:nvSpPr>
          <p:cNvPr id="251" name="Google Shape;251;p55"/>
          <p:cNvSpPr txBox="1"/>
          <p:nvPr/>
        </p:nvSpPr>
        <p:spPr>
          <a:xfrm>
            <a:off x="636900" y="3477378"/>
            <a:ext cx="7870200" cy="1477500"/>
          </a:xfrm>
          <a:prstGeom prst="rect">
            <a:avLst/>
          </a:prstGeom>
          <a:solidFill>
            <a:srgbClr val="D9EAD3"/>
          </a:solidFill>
          <a:ln cap="flat" cmpd="sng" w="9525">
            <a:solidFill>
              <a:srgbClr val="000000"/>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b="1" lang="it">
                <a:latin typeface="Consolas"/>
                <a:ea typeface="Consolas"/>
                <a:cs typeface="Consolas"/>
                <a:sym typeface="Consolas"/>
              </a:rPr>
              <a:t>typedef struct _PROCESS_INFORMATION {</a:t>
            </a:r>
            <a:endParaRPr b="1">
              <a:latin typeface="Consolas"/>
              <a:ea typeface="Consolas"/>
              <a:cs typeface="Consolas"/>
              <a:sym typeface="Consolas"/>
            </a:endParaRPr>
          </a:p>
          <a:p>
            <a:pPr indent="0" lvl="0" marL="0" rtl="0" algn="l">
              <a:spcBef>
                <a:spcPts val="0"/>
              </a:spcBef>
              <a:spcAft>
                <a:spcPts val="0"/>
              </a:spcAft>
              <a:buNone/>
            </a:pPr>
            <a:r>
              <a:rPr b="1" lang="it">
                <a:latin typeface="Consolas"/>
                <a:ea typeface="Consolas"/>
                <a:cs typeface="Consolas"/>
                <a:sym typeface="Consolas"/>
              </a:rPr>
              <a:t>  HANDLE hProcess;</a:t>
            </a:r>
            <a:endParaRPr b="1">
              <a:latin typeface="Consolas"/>
              <a:ea typeface="Consolas"/>
              <a:cs typeface="Consolas"/>
              <a:sym typeface="Consolas"/>
            </a:endParaRPr>
          </a:p>
          <a:p>
            <a:pPr indent="0" lvl="0" marL="0" rtl="0" algn="l">
              <a:spcBef>
                <a:spcPts val="0"/>
              </a:spcBef>
              <a:spcAft>
                <a:spcPts val="0"/>
              </a:spcAft>
              <a:buNone/>
            </a:pPr>
            <a:r>
              <a:rPr b="1" lang="it">
                <a:latin typeface="Consolas"/>
                <a:ea typeface="Consolas"/>
                <a:cs typeface="Consolas"/>
                <a:sym typeface="Consolas"/>
              </a:rPr>
              <a:t>  HANDLE hThread;</a:t>
            </a:r>
            <a:endParaRPr b="1">
              <a:latin typeface="Consolas"/>
              <a:ea typeface="Consolas"/>
              <a:cs typeface="Consolas"/>
              <a:sym typeface="Consolas"/>
            </a:endParaRPr>
          </a:p>
          <a:p>
            <a:pPr indent="0" lvl="0" marL="0" rtl="0" algn="l">
              <a:spcBef>
                <a:spcPts val="0"/>
              </a:spcBef>
              <a:spcAft>
                <a:spcPts val="0"/>
              </a:spcAft>
              <a:buNone/>
            </a:pPr>
            <a:r>
              <a:rPr b="1" lang="it">
                <a:latin typeface="Consolas"/>
                <a:ea typeface="Consolas"/>
                <a:cs typeface="Consolas"/>
                <a:sym typeface="Consolas"/>
              </a:rPr>
              <a:t>  DWORD  dwProcessId;</a:t>
            </a:r>
            <a:endParaRPr b="1">
              <a:latin typeface="Consolas"/>
              <a:ea typeface="Consolas"/>
              <a:cs typeface="Consolas"/>
              <a:sym typeface="Consolas"/>
            </a:endParaRPr>
          </a:p>
          <a:p>
            <a:pPr indent="0" lvl="0" marL="0" rtl="0" algn="l">
              <a:spcBef>
                <a:spcPts val="0"/>
              </a:spcBef>
              <a:spcAft>
                <a:spcPts val="0"/>
              </a:spcAft>
              <a:buNone/>
            </a:pPr>
            <a:r>
              <a:rPr b="1" lang="it">
                <a:latin typeface="Consolas"/>
                <a:ea typeface="Consolas"/>
                <a:cs typeface="Consolas"/>
                <a:sym typeface="Consolas"/>
              </a:rPr>
              <a:t>  DWORD  dwThreadId;</a:t>
            </a:r>
            <a:endParaRPr b="1">
              <a:latin typeface="Consolas"/>
              <a:ea typeface="Consolas"/>
              <a:cs typeface="Consolas"/>
              <a:sym typeface="Consolas"/>
            </a:endParaRPr>
          </a:p>
          <a:p>
            <a:pPr indent="0" lvl="0" marL="0" rtl="0" algn="l">
              <a:spcBef>
                <a:spcPts val="0"/>
              </a:spcBef>
              <a:spcAft>
                <a:spcPts val="0"/>
              </a:spcAft>
              <a:buNone/>
            </a:pPr>
            <a:r>
              <a:rPr b="1" lang="it">
                <a:latin typeface="Consolas"/>
                <a:ea typeface="Consolas"/>
                <a:cs typeface="Consolas"/>
                <a:sym typeface="Consolas"/>
              </a:rPr>
              <a:t>} PROCESS_INFORMATION, *PPROCESS_INFORMATION, *LPPROCESS_INFORMATION;</a:t>
            </a:r>
            <a:endParaRPr b="1">
              <a:latin typeface="Consolas"/>
              <a:ea typeface="Consolas"/>
              <a:cs typeface="Consolas"/>
              <a:sym typeface="Consola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56"/>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Processi in Linux</a:t>
            </a:r>
            <a:endParaRPr/>
          </a:p>
        </p:txBody>
      </p:sp>
      <p:sp>
        <p:nvSpPr>
          <p:cNvPr id="257" name="Google Shape;257;p56"/>
          <p:cNvSpPr txBox="1"/>
          <p:nvPr>
            <p:ph idx="1" type="body"/>
          </p:nvPr>
        </p:nvSpPr>
        <p:spPr>
          <a:xfrm>
            <a:off x="311700" y="1280528"/>
            <a:ext cx="8520600" cy="3795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it"/>
              <a:t>Si crea un processo figlio con la system call </a:t>
            </a:r>
            <a:r>
              <a:rPr b="1" lang="it">
                <a:solidFill>
                  <a:srgbClr val="0B5394"/>
                </a:solidFill>
                <a:latin typeface="Consolas"/>
                <a:ea typeface="Consolas"/>
                <a:cs typeface="Consolas"/>
                <a:sym typeface="Consolas"/>
              </a:rPr>
              <a:t>fork()</a:t>
            </a:r>
            <a:endParaRPr b="1">
              <a:solidFill>
                <a:srgbClr val="0B5394"/>
              </a:solidFill>
              <a:latin typeface="Consolas"/>
              <a:ea typeface="Consolas"/>
              <a:cs typeface="Consolas"/>
              <a:sym typeface="Consolas"/>
            </a:endParaRPr>
          </a:p>
          <a:p>
            <a:pPr indent="-317500" lvl="1" marL="914400" rtl="0" algn="l">
              <a:spcBef>
                <a:spcPts val="0"/>
              </a:spcBef>
              <a:spcAft>
                <a:spcPts val="0"/>
              </a:spcAft>
              <a:buSzPts val="1400"/>
              <a:buChar char="○"/>
            </a:pPr>
            <a:r>
              <a:rPr lang="it"/>
              <a:t>Crea un nuovo spazio di indirizzamento «identico» a quello del processo genitore</a:t>
            </a:r>
            <a:endParaRPr/>
          </a:p>
          <a:p>
            <a:pPr indent="-317500" lvl="1" marL="914400" rtl="0" algn="l">
              <a:spcBef>
                <a:spcPts val="0"/>
              </a:spcBef>
              <a:spcAft>
                <a:spcPts val="0"/>
              </a:spcAft>
              <a:buSzPts val="1400"/>
              <a:buChar char="○"/>
            </a:pPr>
            <a:r>
              <a:rPr lang="it"/>
              <a:t>I due processi condividono i riferimenti alle stesse pagine di memoria fisica</a:t>
            </a:r>
            <a:endParaRPr/>
          </a:p>
          <a:p>
            <a:pPr indent="-317500" lvl="1" marL="914400" rtl="0" algn="l">
              <a:spcBef>
                <a:spcPts val="0"/>
              </a:spcBef>
              <a:spcAft>
                <a:spcPts val="0"/>
              </a:spcAft>
              <a:buSzPts val="1400"/>
              <a:buChar char="○"/>
            </a:pPr>
            <a:r>
              <a:rPr lang="it"/>
              <a:t>Il figlio inizia la propria computazione trovandosi già uno stack popolato con la storia delle chiamate effettuate nel padre, uno heap con della memoria allocata, codice e spazio globale nello stesso stato in cui erano nel padre</a:t>
            </a:r>
            <a:endParaRPr/>
          </a:p>
          <a:p>
            <a:pPr indent="-342900" lvl="0" marL="457200" rtl="0" algn="l">
              <a:spcBef>
                <a:spcPts val="0"/>
              </a:spcBef>
              <a:spcAft>
                <a:spcPts val="0"/>
              </a:spcAft>
              <a:buSzPts val="1800"/>
              <a:buChar char="●"/>
            </a:pPr>
            <a:r>
              <a:rPr lang="it"/>
              <a:t>Dopo l'esecuzione di </a:t>
            </a:r>
            <a:r>
              <a:rPr b="1" lang="it">
                <a:solidFill>
                  <a:srgbClr val="0B5394"/>
                </a:solidFill>
                <a:latin typeface="Consolas"/>
                <a:ea typeface="Consolas"/>
                <a:cs typeface="Consolas"/>
                <a:sym typeface="Consolas"/>
              </a:rPr>
              <a:t>fork()</a:t>
            </a:r>
            <a:r>
              <a:rPr lang="it"/>
              <a:t>, tutte le pagine sono marcate con il flag </a:t>
            </a:r>
            <a:r>
              <a:rPr b="1" lang="it"/>
              <a:t>CopyOnWrite</a:t>
            </a:r>
            <a:endParaRPr b="1"/>
          </a:p>
          <a:p>
            <a:pPr indent="-317500" lvl="1" marL="914400" rtl="0" algn="l">
              <a:spcBef>
                <a:spcPts val="0"/>
              </a:spcBef>
              <a:spcAft>
                <a:spcPts val="0"/>
              </a:spcAft>
              <a:buSzPts val="1400"/>
              <a:buChar char="○"/>
            </a:pPr>
            <a:r>
              <a:rPr lang="it"/>
              <a:t>Eventuali scritture comportano la duplicazione della pagina e la separazione tra i due spazi di indirizzamento</a:t>
            </a:r>
            <a:endParaRPr/>
          </a:p>
        </p:txBody>
      </p:sp>
      <p:sp>
        <p:nvSpPr>
          <p:cNvPr id="258" name="Google Shape;258;p56"/>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57"/>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Creazione di Processi</a:t>
            </a:r>
            <a:endParaRPr/>
          </a:p>
        </p:txBody>
      </p:sp>
      <p:sp>
        <p:nvSpPr>
          <p:cNvPr id="264" name="Google Shape;264;p57"/>
          <p:cNvSpPr txBox="1"/>
          <p:nvPr>
            <p:ph idx="1" type="body"/>
          </p:nvPr>
        </p:nvSpPr>
        <p:spPr>
          <a:xfrm>
            <a:off x="311700" y="1280528"/>
            <a:ext cx="8520600" cy="3795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it"/>
              <a:t>Le funzioni </a:t>
            </a:r>
            <a:r>
              <a:rPr b="1" lang="it">
                <a:solidFill>
                  <a:srgbClr val="0B5394"/>
                </a:solidFill>
                <a:latin typeface="Consolas"/>
                <a:ea typeface="Consolas"/>
                <a:cs typeface="Consolas"/>
                <a:sym typeface="Consolas"/>
              </a:rPr>
              <a:t>exec*()</a:t>
            </a:r>
            <a:r>
              <a:rPr lang="it"/>
              <a:t> sostituiscono l'attuale immagine di memoria dello spazio di indirizzamento</a:t>
            </a:r>
            <a:endParaRPr/>
          </a:p>
          <a:p>
            <a:pPr indent="-317500" lvl="1" marL="914400" rtl="0" algn="l">
              <a:spcBef>
                <a:spcPts val="0"/>
              </a:spcBef>
              <a:spcAft>
                <a:spcPts val="0"/>
              </a:spcAft>
              <a:buSzPts val="1400"/>
              <a:buChar char="○"/>
            </a:pPr>
            <a:r>
              <a:rPr lang="it"/>
              <a:t>Ri-inizializzandola a quella descritta dall'eseguibile indicato come parametro</a:t>
            </a:r>
            <a:endParaRPr/>
          </a:p>
          <a:p>
            <a:pPr indent="-317500" lvl="1" marL="914400" rtl="0" algn="l">
              <a:spcBef>
                <a:spcPts val="0"/>
              </a:spcBef>
              <a:spcAft>
                <a:spcPts val="0"/>
              </a:spcAft>
              <a:buSzPts val="1400"/>
              <a:buChar char="○"/>
            </a:pPr>
            <a:r>
              <a:rPr lang="it"/>
              <a:t>Differiscono tra loro nel modo di gestire i parametri ricevuti</a:t>
            </a:r>
            <a:endParaRPr/>
          </a:p>
        </p:txBody>
      </p:sp>
      <p:sp>
        <p:nvSpPr>
          <p:cNvPr id="265" name="Google Shape;265;p57"/>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58"/>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Esempio</a:t>
            </a:r>
            <a:endParaRPr/>
          </a:p>
        </p:txBody>
      </p:sp>
      <p:sp>
        <p:nvSpPr>
          <p:cNvPr id="271" name="Google Shape;271;p58"/>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
        <p:nvSpPr>
          <p:cNvPr id="272" name="Google Shape;272;p58"/>
          <p:cNvSpPr txBox="1"/>
          <p:nvPr/>
        </p:nvSpPr>
        <p:spPr>
          <a:xfrm>
            <a:off x="636900" y="1182813"/>
            <a:ext cx="7870200" cy="4063500"/>
          </a:xfrm>
          <a:prstGeom prst="rect">
            <a:avLst/>
          </a:prstGeom>
          <a:solidFill>
            <a:srgbClr val="D9EAD3"/>
          </a:solidFill>
          <a:ln cap="flat" cmpd="sng" w="9525">
            <a:solidFill>
              <a:srgbClr val="000000"/>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b="1" lang="it">
                <a:latin typeface="Consolas"/>
                <a:ea typeface="Consolas"/>
                <a:cs typeface="Consolas"/>
                <a:sym typeface="Consolas"/>
              </a:rPr>
              <a:t>int main ( const int argc, const char* const argv[] ) {</a:t>
            </a:r>
            <a:endParaRPr b="1">
              <a:latin typeface="Consolas"/>
              <a:ea typeface="Consolas"/>
              <a:cs typeface="Consolas"/>
              <a:sym typeface="Consolas"/>
            </a:endParaRPr>
          </a:p>
          <a:p>
            <a:pPr indent="0" lvl="0" marL="0" rtl="0" algn="l">
              <a:spcBef>
                <a:spcPts val="0"/>
              </a:spcBef>
              <a:spcAft>
                <a:spcPts val="0"/>
              </a:spcAft>
              <a:buNone/>
            </a:pPr>
            <a:r>
              <a:rPr b="1" lang="it">
                <a:latin typeface="Consolas"/>
                <a:ea typeface="Consolas"/>
                <a:cs typeface="Consolas"/>
                <a:sym typeface="Consolas"/>
              </a:rPr>
              <a:t>    pid_t  childPid = fork();</a:t>
            </a:r>
            <a:endParaRPr b="1">
              <a:latin typeface="Consolas"/>
              <a:ea typeface="Consolas"/>
              <a:cs typeface="Consolas"/>
              <a:sym typeface="Consolas"/>
            </a:endParaRPr>
          </a:p>
          <a:p>
            <a:pPr indent="0" lvl="0" marL="0" rtl="0" algn="l">
              <a:spcBef>
                <a:spcPts val="0"/>
              </a:spcBef>
              <a:spcAft>
                <a:spcPts val="0"/>
              </a:spcAft>
              <a:buNone/>
            </a:pPr>
            <a:r>
              <a:rPr b="1" lang="it">
                <a:latin typeface="Consolas"/>
                <a:ea typeface="Consolas"/>
                <a:cs typeface="Consolas"/>
                <a:sym typeface="Consolas"/>
              </a:rPr>
              <a:t>    switch (childPid) {</a:t>
            </a:r>
            <a:endParaRPr b="1">
              <a:latin typeface="Consolas"/>
              <a:ea typeface="Consolas"/>
              <a:cs typeface="Consolas"/>
              <a:sym typeface="Consolas"/>
            </a:endParaRPr>
          </a:p>
          <a:p>
            <a:pPr indent="0" lvl="0" marL="0" rtl="0" algn="l">
              <a:spcBef>
                <a:spcPts val="0"/>
              </a:spcBef>
              <a:spcAft>
                <a:spcPts val="0"/>
              </a:spcAft>
              <a:buNone/>
            </a:pPr>
            <a:r>
              <a:rPr b="1" lang="it">
                <a:latin typeface="Consolas"/>
                <a:ea typeface="Consolas"/>
                <a:cs typeface="Consolas"/>
                <a:sym typeface="Consolas"/>
              </a:rPr>
              <a:t>	case -1:</a:t>
            </a:r>
            <a:endParaRPr b="1">
              <a:latin typeface="Consolas"/>
              <a:ea typeface="Consolas"/>
              <a:cs typeface="Consolas"/>
              <a:sym typeface="Consolas"/>
            </a:endParaRPr>
          </a:p>
          <a:p>
            <a:pPr indent="0" lvl="0" marL="0" rtl="0" algn="l">
              <a:spcBef>
                <a:spcPts val="0"/>
              </a:spcBef>
              <a:spcAft>
                <a:spcPts val="0"/>
              </a:spcAft>
              <a:buNone/>
            </a:pPr>
            <a:r>
              <a:rPr b="1" lang="it">
                <a:latin typeface="Consolas"/>
                <a:ea typeface="Consolas"/>
                <a:cs typeface="Consolas"/>
                <a:sym typeface="Consolas"/>
              </a:rPr>
              <a:t>	   puts( "parent: error: fork failed!" );break;</a:t>
            </a:r>
            <a:endParaRPr b="1">
              <a:latin typeface="Consolas"/>
              <a:ea typeface="Consolas"/>
              <a:cs typeface="Consolas"/>
              <a:sym typeface="Consolas"/>
            </a:endParaRPr>
          </a:p>
          <a:p>
            <a:pPr indent="0" lvl="0" marL="0" rtl="0" algn="l">
              <a:spcBef>
                <a:spcPts val="0"/>
              </a:spcBef>
              <a:spcAft>
                <a:spcPts val="0"/>
              </a:spcAft>
              <a:buNone/>
            </a:pPr>
            <a:r>
              <a:rPr b="1" lang="it">
                <a:latin typeface="Consolas"/>
                <a:ea typeface="Consolas"/>
                <a:cs typeface="Consolas"/>
                <a:sym typeface="Consolas"/>
              </a:rPr>
              <a:t>       case  0:</a:t>
            </a:r>
            <a:endParaRPr b="1">
              <a:latin typeface="Consolas"/>
              <a:ea typeface="Consolas"/>
              <a:cs typeface="Consolas"/>
              <a:sym typeface="Consolas"/>
            </a:endParaRPr>
          </a:p>
          <a:p>
            <a:pPr indent="0" lvl="0" marL="0" rtl="0" algn="l">
              <a:spcBef>
                <a:spcPts val="0"/>
              </a:spcBef>
              <a:spcAft>
                <a:spcPts val="0"/>
              </a:spcAft>
              <a:buNone/>
            </a:pPr>
            <a:r>
              <a:rPr b="1" lang="it">
                <a:latin typeface="Consolas"/>
                <a:ea typeface="Consolas"/>
                <a:cs typeface="Consolas"/>
                <a:sym typeface="Consolas"/>
              </a:rPr>
              <a:t>	   puts( "child: here (before execl)!" );</a:t>
            </a:r>
            <a:endParaRPr b="1">
              <a:latin typeface="Consolas"/>
              <a:ea typeface="Consolas"/>
              <a:cs typeface="Consolas"/>
              <a:sym typeface="Consolas"/>
            </a:endParaRPr>
          </a:p>
          <a:p>
            <a:pPr indent="0" lvl="0" marL="0" rtl="0" algn="l">
              <a:spcBef>
                <a:spcPts val="0"/>
              </a:spcBef>
              <a:spcAft>
                <a:spcPts val="0"/>
              </a:spcAft>
              <a:buNone/>
            </a:pPr>
            <a:r>
              <a:rPr b="1" lang="it">
                <a:latin typeface="Consolas"/>
                <a:ea typeface="Consolas"/>
                <a:cs typeface="Consolas"/>
                <a:sym typeface="Consolas"/>
              </a:rPr>
              <a:t>	   if (execl( "./ch.exe", "./ch.exe", 0 )==-1)</a:t>
            </a:r>
            <a:endParaRPr b="1">
              <a:latin typeface="Consolas"/>
              <a:ea typeface="Consolas"/>
              <a:cs typeface="Consolas"/>
              <a:sym typeface="Consolas"/>
            </a:endParaRPr>
          </a:p>
          <a:p>
            <a:pPr indent="0" lvl="0" marL="0" rtl="0" algn="l">
              <a:spcBef>
                <a:spcPts val="0"/>
              </a:spcBef>
              <a:spcAft>
                <a:spcPts val="0"/>
              </a:spcAft>
              <a:buNone/>
            </a:pPr>
            <a:r>
              <a:rPr b="1" lang="it">
                <a:latin typeface="Consolas"/>
                <a:ea typeface="Consolas"/>
                <a:cs typeface="Consolas"/>
                <a:sym typeface="Consolas"/>
              </a:rPr>
              <a:t>		perror( "child: execl failed:" );</a:t>
            </a:r>
            <a:endParaRPr b="1">
              <a:latin typeface="Consolas"/>
              <a:ea typeface="Consolas"/>
              <a:cs typeface="Consolas"/>
              <a:sym typeface="Consolas"/>
            </a:endParaRPr>
          </a:p>
          <a:p>
            <a:pPr indent="0" lvl="0" marL="0" rtl="0" algn="l">
              <a:spcBef>
                <a:spcPts val="0"/>
              </a:spcBef>
              <a:spcAft>
                <a:spcPts val="0"/>
              </a:spcAft>
              <a:buNone/>
            </a:pPr>
            <a:r>
              <a:rPr b="1" lang="it">
                <a:latin typeface="Consolas"/>
                <a:ea typeface="Consolas"/>
                <a:cs typeface="Consolas"/>
                <a:sym typeface="Consolas"/>
              </a:rPr>
              <a:t>	   puts( "child: here (after execl)!" ); </a:t>
            </a:r>
            <a:endParaRPr b="1">
              <a:latin typeface="Consolas"/>
              <a:ea typeface="Consolas"/>
              <a:cs typeface="Consolas"/>
              <a:sym typeface="Consolas"/>
            </a:endParaRPr>
          </a:p>
          <a:p>
            <a:pPr indent="0" lvl="0" marL="0" rtl="0" algn="l">
              <a:spcBef>
                <a:spcPts val="0"/>
              </a:spcBef>
              <a:spcAft>
                <a:spcPts val="0"/>
              </a:spcAft>
              <a:buNone/>
            </a:pPr>
            <a:r>
              <a:rPr b="1" lang="it">
                <a:latin typeface="Consolas"/>
                <a:ea typeface="Consolas"/>
                <a:cs typeface="Consolas"/>
                <a:sym typeface="Consolas"/>
              </a:rPr>
              <a:t>	   //non si dovrebbe arrivare qui</a:t>
            </a:r>
            <a:endParaRPr b="1">
              <a:latin typeface="Consolas"/>
              <a:ea typeface="Consolas"/>
              <a:cs typeface="Consolas"/>
              <a:sym typeface="Consolas"/>
            </a:endParaRPr>
          </a:p>
          <a:p>
            <a:pPr indent="0" lvl="0" marL="0" rtl="0" algn="l">
              <a:spcBef>
                <a:spcPts val="0"/>
              </a:spcBef>
              <a:spcAft>
                <a:spcPts val="0"/>
              </a:spcAft>
              <a:buNone/>
            </a:pPr>
            <a:r>
              <a:rPr b="1" lang="it">
                <a:latin typeface="Consolas"/>
                <a:ea typeface="Consolas"/>
                <a:cs typeface="Consolas"/>
                <a:sym typeface="Consolas"/>
              </a:rPr>
              <a:t> 	   break;</a:t>
            </a:r>
            <a:endParaRPr b="1">
              <a:latin typeface="Consolas"/>
              <a:ea typeface="Consolas"/>
              <a:cs typeface="Consolas"/>
              <a:sym typeface="Consolas"/>
            </a:endParaRPr>
          </a:p>
          <a:p>
            <a:pPr indent="0" lvl="0" marL="0" rtl="0" algn="l">
              <a:spcBef>
                <a:spcPts val="0"/>
              </a:spcBef>
              <a:spcAft>
                <a:spcPts val="0"/>
              </a:spcAft>
              <a:buNone/>
            </a:pPr>
            <a:r>
              <a:rPr b="1" lang="it">
                <a:latin typeface="Consolas"/>
                <a:ea typeface="Consolas"/>
                <a:cs typeface="Consolas"/>
                <a:sym typeface="Consolas"/>
              </a:rPr>
              <a:t>     default:</a:t>
            </a:r>
            <a:endParaRPr b="1">
              <a:latin typeface="Consolas"/>
              <a:ea typeface="Consolas"/>
              <a:cs typeface="Consolas"/>
              <a:sym typeface="Consolas"/>
            </a:endParaRPr>
          </a:p>
          <a:p>
            <a:pPr indent="0" lvl="0" marL="0" rtl="0" algn="l">
              <a:spcBef>
                <a:spcPts val="0"/>
              </a:spcBef>
              <a:spcAft>
                <a:spcPts val="0"/>
              </a:spcAft>
              <a:buNone/>
            </a:pPr>
            <a:r>
              <a:rPr b="1" lang="it">
                <a:latin typeface="Consolas"/>
                <a:ea typeface="Consolas"/>
                <a:cs typeface="Consolas"/>
                <a:sym typeface="Consolas"/>
              </a:rPr>
              <a:t>               printf( "par: child pid=%d \n", ret );</a:t>
            </a:r>
            <a:endParaRPr b="1">
              <a:latin typeface="Consolas"/>
              <a:ea typeface="Consolas"/>
              <a:cs typeface="Consolas"/>
              <a:sym typeface="Consolas"/>
            </a:endParaRPr>
          </a:p>
          <a:p>
            <a:pPr indent="0" lvl="0" marL="0" rtl="0" algn="l">
              <a:spcBef>
                <a:spcPts val="0"/>
              </a:spcBef>
              <a:spcAft>
                <a:spcPts val="0"/>
              </a:spcAft>
              <a:buNone/>
            </a:pPr>
            <a:r>
              <a:rPr b="1" lang="it">
                <a:latin typeface="Consolas"/>
                <a:ea typeface="Consolas"/>
                <a:cs typeface="Consolas"/>
                <a:sym typeface="Consolas"/>
              </a:rPr>
              <a:t>        break;</a:t>
            </a:r>
            <a:endParaRPr b="1">
              <a:latin typeface="Consolas"/>
              <a:ea typeface="Consolas"/>
              <a:cs typeface="Consolas"/>
              <a:sym typeface="Consolas"/>
            </a:endParaRPr>
          </a:p>
          <a:p>
            <a:pPr indent="0" lvl="0" marL="0" rtl="0" algn="l">
              <a:spcBef>
                <a:spcPts val="0"/>
              </a:spcBef>
              <a:spcAft>
                <a:spcPts val="0"/>
              </a:spcAft>
              <a:buNone/>
            </a:pPr>
            <a:r>
              <a:rPr b="1" lang="it">
                <a:latin typeface="Consolas"/>
                <a:ea typeface="Consolas"/>
                <a:cs typeface="Consolas"/>
                <a:sym typeface="Consolas"/>
              </a:rPr>
              <a:t>    }</a:t>
            </a:r>
            <a:endParaRPr b="1">
              <a:latin typeface="Consolas"/>
              <a:ea typeface="Consolas"/>
              <a:cs typeface="Consolas"/>
              <a:sym typeface="Consolas"/>
            </a:endParaRPr>
          </a:p>
          <a:p>
            <a:pPr indent="0" lvl="0" marL="0" rtl="0" algn="l">
              <a:spcBef>
                <a:spcPts val="0"/>
              </a:spcBef>
              <a:spcAft>
                <a:spcPts val="0"/>
              </a:spcAft>
              <a:buNone/>
            </a:pPr>
            <a:r>
              <a:rPr b="1" lang="it">
                <a:latin typeface="Consolas"/>
                <a:ea typeface="Consolas"/>
                <a:cs typeface="Consolas"/>
                <a:sym typeface="Consolas"/>
              </a:rPr>
              <a:t> return 0;</a:t>
            </a:r>
            <a:endParaRPr b="1">
              <a:latin typeface="Consolas"/>
              <a:ea typeface="Consolas"/>
              <a:cs typeface="Consolas"/>
              <a:sym typeface="Consolas"/>
            </a:endParaRPr>
          </a:p>
          <a:p>
            <a:pPr indent="0" lvl="0" marL="0" rtl="0" algn="l">
              <a:spcBef>
                <a:spcPts val="0"/>
              </a:spcBef>
              <a:spcAft>
                <a:spcPts val="0"/>
              </a:spcAft>
              <a:buNone/>
            </a:pPr>
            <a:r>
              <a:rPr b="1" lang="it">
                <a:latin typeface="Consolas"/>
                <a:ea typeface="Consolas"/>
                <a:cs typeface="Consolas"/>
                <a:sym typeface="Consolas"/>
              </a:rPr>
              <a:t>}</a:t>
            </a:r>
            <a:endParaRPr b="1">
              <a:latin typeface="Consolas"/>
              <a:ea typeface="Consolas"/>
              <a:cs typeface="Consolas"/>
              <a:sym typeface="Consola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59"/>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Fork() e thread</a:t>
            </a:r>
            <a:endParaRPr/>
          </a:p>
        </p:txBody>
      </p:sp>
      <p:sp>
        <p:nvSpPr>
          <p:cNvPr id="278" name="Google Shape;278;p59"/>
          <p:cNvSpPr txBox="1"/>
          <p:nvPr>
            <p:ph idx="1" type="body"/>
          </p:nvPr>
        </p:nvSpPr>
        <p:spPr>
          <a:xfrm>
            <a:off x="311700" y="1280528"/>
            <a:ext cx="8520600" cy="3795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it"/>
              <a:t>Nel caso di programmi concorrenti, l’esecuzione di fork() crea un problema</a:t>
            </a:r>
            <a:endParaRPr/>
          </a:p>
          <a:p>
            <a:pPr indent="-317500" lvl="1" marL="914400" rtl="0" algn="l">
              <a:spcBef>
                <a:spcPts val="0"/>
              </a:spcBef>
              <a:spcAft>
                <a:spcPts val="0"/>
              </a:spcAft>
              <a:buSzPts val="1400"/>
              <a:buChar char="○"/>
            </a:pPr>
            <a:r>
              <a:rPr lang="it"/>
              <a:t>Il processo figlio conterrà un solo thread</a:t>
            </a:r>
            <a:endParaRPr/>
          </a:p>
          <a:p>
            <a:pPr indent="-317500" lvl="1" marL="914400" rtl="0" algn="l">
              <a:spcBef>
                <a:spcPts val="0"/>
              </a:spcBef>
              <a:spcAft>
                <a:spcPts val="0"/>
              </a:spcAft>
              <a:buSzPts val="1400"/>
              <a:buChar char="○"/>
            </a:pPr>
            <a:r>
              <a:rPr lang="it"/>
              <a:t>Gli oggetti di sincronizzazione presenti nel padre possono trovarsi in stati incongruenti</a:t>
            </a:r>
            <a:endParaRPr/>
          </a:p>
          <a:p>
            <a:pPr indent="-342900" lvl="0" marL="457200" rtl="0" algn="l">
              <a:lnSpc>
                <a:spcPct val="115000"/>
              </a:lnSpc>
              <a:spcBef>
                <a:spcPts val="0"/>
              </a:spcBef>
              <a:spcAft>
                <a:spcPts val="0"/>
              </a:spcAft>
              <a:buSzPts val="1800"/>
              <a:buFont typeface="Consolas"/>
              <a:buChar char="●"/>
            </a:pPr>
            <a:r>
              <a:rPr b="1" lang="it">
                <a:solidFill>
                  <a:srgbClr val="0B5394"/>
                </a:solidFill>
                <a:latin typeface="Consolas"/>
                <a:ea typeface="Consolas"/>
                <a:cs typeface="Consolas"/>
                <a:sym typeface="Consolas"/>
              </a:rPr>
              <a:t>int pthread_atfork(   </a:t>
            </a:r>
            <a:endParaRPr b="1">
              <a:solidFill>
                <a:srgbClr val="0B5394"/>
              </a:solidFill>
              <a:latin typeface="Consolas"/>
              <a:ea typeface="Consolas"/>
              <a:cs typeface="Consolas"/>
              <a:sym typeface="Consolas"/>
            </a:endParaRPr>
          </a:p>
          <a:p>
            <a:pPr indent="457200" lvl="0" marL="457200" rtl="0" algn="l">
              <a:lnSpc>
                <a:spcPct val="115000"/>
              </a:lnSpc>
              <a:spcBef>
                <a:spcPts val="0"/>
              </a:spcBef>
              <a:spcAft>
                <a:spcPts val="0"/>
              </a:spcAft>
              <a:buNone/>
            </a:pPr>
            <a:r>
              <a:rPr b="1" lang="it">
                <a:solidFill>
                  <a:srgbClr val="0B5394"/>
                </a:solidFill>
                <a:latin typeface="Consolas"/>
                <a:ea typeface="Consolas"/>
                <a:cs typeface="Consolas"/>
                <a:sym typeface="Consolas"/>
              </a:rPr>
              <a:t>void (*prepare)(void), </a:t>
            </a:r>
            <a:endParaRPr b="1">
              <a:solidFill>
                <a:srgbClr val="0B5394"/>
              </a:solidFill>
              <a:latin typeface="Consolas"/>
              <a:ea typeface="Consolas"/>
              <a:cs typeface="Consolas"/>
              <a:sym typeface="Consolas"/>
            </a:endParaRPr>
          </a:p>
          <a:p>
            <a:pPr indent="457200" lvl="0" marL="457200" rtl="0" algn="l">
              <a:lnSpc>
                <a:spcPct val="115000"/>
              </a:lnSpc>
              <a:spcBef>
                <a:spcPts val="0"/>
              </a:spcBef>
              <a:spcAft>
                <a:spcPts val="0"/>
              </a:spcAft>
              <a:buNone/>
            </a:pPr>
            <a:r>
              <a:rPr b="1" lang="it">
                <a:solidFill>
                  <a:srgbClr val="0B5394"/>
                </a:solidFill>
                <a:latin typeface="Consolas"/>
                <a:ea typeface="Consolas"/>
                <a:cs typeface="Consolas"/>
                <a:sym typeface="Consolas"/>
              </a:rPr>
              <a:t>void (*parent)(void), </a:t>
            </a:r>
            <a:endParaRPr b="1">
              <a:solidFill>
                <a:srgbClr val="0B5394"/>
              </a:solidFill>
              <a:latin typeface="Consolas"/>
              <a:ea typeface="Consolas"/>
              <a:cs typeface="Consolas"/>
              <a:sym typeface="Consolas"/>
            </a:endParaRPr>
          </a:p>
          <a:p>
            <a:pPr indent="457200" lvl="0" marL="457200" rtl="0" algn="l">
              <a:lnSpc>
                <a:spcPct val="115000"/>
              </a:lnSpc>
              <a:spcBef>
                <a:spcPts val="0"/>
              </a:spcBef>
              <a:spcAft>
                <a:spcPts val="0"/>
              </a:spcAft>
              <a:buNone/>
            </a:pPr>
            <a:r>
              <a:rPr b="1" lang="it">
                <a:solidFill>
                  <a:srgbClr val="0B5394"/>
                </a:solidFill>
                <a:latin typeface="Consolas"/>
                <a:ea typeface="Consolas"/>
                <a:cs typeface="Consolas"/>
                <a:sym typeface="Consolas"/>
              </a:rPr>
              <a:t>void (*child)(void)</a:t>
            </a:r>
            <a:endParaRPr b="1">
              <a:solidFill>
                <a:srgbClr val="0B5394"/>
              </a:solidFill>
              <a:latin typeface="Consolas"/>
              <a:ea typeface="Consolas"/>
              <a:cs typeface="Consolas"/>
              <a:sym typeface="Consolas"/>
            </a:endParaRPr>
          </a:p>
          <a:p>
            <a:pPr indent="457200" lvl="0" marL="0" rtl="0" algn="l">
              <a:lnSpc>
                <a:spcPct val="115000"/>
              </a:lnSpc>
              <a:spcBef>
                <a:spcPts val="0"/>
              </a:spcBef>
              <a:spcAft>
                <a:spcPts val="0"/>
              </a:spcAft>
              <a:buNone/>
            </a:pPr>
            <a:r>
              <a:rPr b="1" lang="it">
                <a:solidFill>
                  <a:srgbClr val="0B5394"/>
                </a:solidFill>
                <a:latin typeface="Consolas"/>
                <a:ea typeface="Consolas"/>
                <a:cs typeface="Consolas"/>
                <a:sym typeface="Consolas"/>
              </a:rPr>
              <a:t>);</a:t>
            </a:r>
            <a:endParaRPr b="1">
              <a:solidFill>
                <a:srgbClr val="0B5394"/>
              </a:solidFill>
              <a:latin typeface="Consolas"/>
              <a:ea typeface="Consolas"/>
              <a:cs typeface="Consolas"/>
              <a:sym typeface="Consolas"/>
            </a:endParaRPr>
          </a:p>
          <a:p>
            <a:pPr indent="-317500" lvl="1" marL="914400" rtl="0" algn="l">
              <a:spcBef>
                <a:spcPts val="0"/>
              </a:spcBef>
              <a:spcAft>
                <a:spcPts val="0"/>
              </a:spcAft>
              <a:buSzPts val="1400"/>
              <a:buChar char="○"/>
            </a:pPr>
            <a:r>
              <a:rPr lang="it"/>
              <a:t>Registra un gruppo di funzioni che saranno chiamate in corrispondenza delle invocazioni a fork()</a:t>
            </a:r>
            <a:endParaRPr/>
          </a:p>
        </p:txBody>
      </p:sp>
      <p:sp>
        <p:nvSpPr>
          <p:cNvPr id="279" name="Google Shape;279;p59"/>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60"/>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Esempio</a:t>
            </a:r>
            <a:endParaRPr/>
          </a:p>
        </p:txBody>
      </p:sp>
      <p:sp>
        <p:nvSpPr>
          <p:cNvPr id="285" name="Google Shape;285;p60"/>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
        <p:nvSpPr>
          <p:cNvPr id="286" name="Google Shape;286;p60"/>
          <p:cNvSpPr txBox="1"/>
          <p:nvPr/>
        </p:nvSpPr>
        <p:spPr>
          <a:xfrm>
            <a:off x="636900" y="1555560"/>
            <a:ext cx="7870200" cy="3355500"/>
          </a:xfrm>
          <a:prstGeom prst="rect">
            <a:avLst/>
          </a:prstGeom>
          <a:solidFill>
            <a:srgbClr val="D9EAD3"/>
          </a:solidFill>
          <a:ln cap="flat" cmpd="sng" w="9525">
            <a:solidFill>
              <a:srgbClr val="000000"/>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b="1" lang="it" sz="1600">
                <a:latin typeface="Consolas"/>
                <a:ea typeface="Consolas"/>
                <a:cs typeface="Consolas"/>
                <a:sym typeface="Consolas"/>
              </a:rPr>
              <a:t>void f1() { … }</a:t>
            </a:r>
            <a:endParaRPr b="1" sz="1600">
              <a:latin typeface="Consolas"/>
              <a:ea typeface="Consolas"/>
              <a:cs typeface="Consolas"/>
              <a:sym typeface="Consolas"/>
            </a:endParaRPr>
          </a:p>
          <a:p>
            <a:pPr indent="0" lvl="0" marL="0" rtl="0" algn="l">
              <a:spcBef>
                <a:spcPts val="0"/>
              </a:spcBef>
              <a:spcAft>
                <a:spcPts val="0"/>
              </a:spcAft>
              <a:buNone/>
            </a:pPr>
            <a:r>
              <a:rPr b="1" lang="it" sz="1600">
                <a:latin typeface="Consolas"/>
                <a:ea typeface="Consolas"/>
                <a:cs typeface="Consolas"/>
                <a:sym typeface="Consolas"/>
              </a:rPr>
              <a:t>void f2() { … }</a:t>
            </a:r>
            <a:endParaRPr b="1" sz="1600">
              <a:latin typeface="Consolas"/>
              <a:ea typeface="Consolas"/>
              <a:cs typeface="Consolas"/>
              <a:sym typeface="Consolas"/>
            </a:endParaRPr>
          </a:p>
          <a:p>
            <a:pPr indent="0" lvl="0" marL="0" rtl="0" algn="l">
              <a:spcBef>
                <a:spcPts val="0"/>
              </a:spcBef>
              <a:spcAft>
                <a:spcPts val="0"/>
              </a:spcAft>
              <a:buNone/>
            </a:pPr>
            <a:r>
              <a:rPr b="1" lang="it" sz="1600">
                <a:latin typeface="Consolas"/>
                <a:ea typeface="Consolas"/>
                <a:cs typeface="Consolas"/>
                <a:sym typeface="Consolas"/>
              </a:rPr>
              <a:t>void f3() { … }</a:t>
            </a:r>
            <a:endParaRPr b="1" sz="1600">
              <a:latin typeface="Consolas"/>
              <a:ea typeface="Consolas"/>
              <a:cs typeface="Consolas"/>
              <a:sym typeface="Consolas"/>
            </a:endParaRPr>
          </a:p>
          <a:p>
            <a:pPr indent="0" lvl="0" marL="0" rtl="0" algn="l">
              <a:spcBef>
                <a:spcPts val="0"/>
              </a:spcBef>
              <a:spcAft>
                <a:spcPts val="0"/>
              </a:spcAft>
              <a:buNone/>
            </a:pPr>
            <a:r>
              <a:t/>
            </a:r>
            <a:endParaRPr b="1" sz="1600">
              <a:latin typeface="Consolas"/>
              <a:ea typeface="Consolas"/>
              <a:cs typeface="Consolas"/>
              <a:sym typeface="Consolas"/>
            </a:endParaRPr>
          </a:p>
          <a:p>
            <a:pPr indent="0" lvl="0" marL="0" rtl="0" algn="l">
              <a:spcBef>
                <a:spcPts val="0"/>
              </a:spcBef>
              <a:spcAft>
                <a:spcPts val="0"/>
              </a:spcAft>
              <a:buNone/>
            </a:pPr>
            <a:r>
              <a:rPr b="1" lang="it" sz="1600">
                <a:latin typeface="Consolas"/>
                <a:ea typeface="Consolas"/>
                <a:cs typeface="Consolas"/>
                <a:sym typeface="Consolas"/>
              </a:rPr>
              <a:t>int main() {</a:t>
            </a:r>
            <a:endParaRPr b="1" sz="1600">
              <a:latin typeface="Consolas"/>
              <a:ea typeface="Consolas"/>
              <a:cs typeface="Consolas"/>
              <a:sym typeface="Consolas"/>
            </a:endParaRPr>
          </a:p>
          <a:p>
            <a:pPr indent="0" lvl="0" marL="0" rtl="0" algn="l">
              <a:spcBef>
                <a:spcPts val="0"/>
              </a:spcBef>
              <a:spcAft>
                <a:spcPts val="0"/>
              </a:spcAft>
              <a:buNone/>
            </a:pPr>
            <a:r>
              <a:rPr b="1" lang="it" sz="1600">
                <a:latin typeface="Consolas"/>
                <a:ea typeface="Consolas"/>
                <a:cs typeface="Consolas"/>
                <a:sym typeface="Consolas"/>
              </a:rPr>
              <a:t>   pthread_atfork(f1,f2,f3);</a:t>
            </a:r>
            <a:endParaRPr b="1" sz="1600">
              <a:latin typeface="Consolas"/>
              <a:ea typeface="Consolas"/>
              <a:cs typeface="Consolas"/>
              <a:sym typeface="Consolas"/>
            </a:endParaRPr>
          </a:p>
          <a:p>
            <a:pPr indent="0" lvl="0" marL="0" rtl="0" algn="l">
              <a:spcBef>
                <a:spcPts val="0"/>
              </a:spcBef>
              <a:spcAft>
                <a:spcPts val="0"/>
              </a:spcAft>
              <a:buNone/>
            </a:pPr>
            <a:r>
              <a:rPr b="1" lang="it" sz="1600">
                <a:latin typeface="Consolas"/>
                <a:ea typeface="Consolas"/>
                <a:cs typeface="Consolas"/>
                <a:sym typeface="Consolas"/>
              </a:rPr>
              <a:t>   //…</a:t>
            </a:r>
            <a:endParaRPr b="1" sz="1600">
              <a:latin typeface="Consolas"/>
              <a:ea typeface="Consolas"/>
              <a:cs typeface="Consolas"/>
              <a:sym typeface="Consolas"/>
            </a:endParaRPr>
          </a:p>
          <a:p>
            <a:pPr indent="0" lvl="0" marL="0" rtl="0" algn="l">
              <a:spcBef>
                <a:spcPts val="0"/>
              </a:spcBef>
              <a:spcAft>
                <a:spcPts val="0"/>
              </a:spcAft>
              <a:buNone/>
            </a:pPr>
            <a:r>
              <a:rPr b="1" lang="it" sz="1600">
                <a:latin typeface="Consolas"/>
                <a:ea typeface="Consolas"/>
                <a:cs typeface="Consolas"/>
                <a:sym typeface="Consolas"/>
              </a:rPr>
              <a:t>   int res= fork();</a:t>
            </a:r>
            <a:endParaRPr b="1" sz="1600">
              <a:latin typeface="Consolas"/>
              <a:ea typeface="Consolas"/>
              <a:cs typeface="Consolas"/>
              <a:sym typeface="Consolas"/>
            </a:endParaRPr>
          </a:p>
          <a:p>
            <a:pPr indent="0" lvl="0" marL="0" rtl="0" algn="l">
              <a:spcBef>
                <a:spcPts val="0"/>
              </a:spcBef>
              <a:spcAft>
                <a:spcPts val="0"/>
              </a:spcAft>
              <a:buNone/>
            </a:pPr>
            <a:r>
              <a:rPr b="1" lang="it" sz="1600">
                <a:latin typeface="Consolas"/>
                <a:ea typeface="Consolas"/>
                <a:cs typeface="Consolas"/>
                <a:sym typeface="Consolas"/>
              </a:rPr>
              <a:t>   if (res== -1 ) { /* errore */  }</a:t>
            </a:r>
            <a:endParaRPr b="1" sz="1600">
              <a:latin typeface="Consolas"/>
              <a:ea typeface="Consolas"/>
              <a:cs typeface="Consolas"/>
              <a:sym typeface="Consolas"/>
            </a:endParaRPr>
          </a:p>
          <a:p>
            <a:pPr indent="0" lvl="0" marL="0" rtl="0" algn="l">
              <a:spcBef>
                <a:spcPts val="0"/>
              </a:spcBef>
              <a:spcAft>
                <a:spcPts val="0"/>
              </a:spcAft>
              <a:buNone/>
            </a:pPr>
            <a:r>
              <a:rPr b="1" lang="it" sz="1600">
                <a:latin typeface="Consolas"/>
                <a:ea typeface="Consolas"/>
                <a:cs typeface="Consolas"/>
                <a:sym typeface="Consolas"/>
              </a:rPr>
              <a:t>   else if (res == 0) { /* child */ }</a:t>
            </a:r>
            <a:endParaRPr b="1" sz="1600">
              <a:latin typeface="Consolas"/>
              <a:ea typeface="Consolas"/>
              <a:cs typeface="Consolas"/>
              <a:sym typeface="Consolas"/>
            </a:endParaRPr>
          </a:p>
          <a:p>
            <a:pPr indent="0" lvl="0" marL="0" rtl="0" algn="l">
              <a:spcBef>
                <a:spcPts val="0"/>
              </a:spcBef>
              <a:spcAft>
                <a:spcPts val="0"/>
              </a:spcAft>
              <a:buNone/>
            </a:pPr>
            <a:r>
              <a:rPr b="1" lang="it" sz="1600">
                <a:latin typeface="Consolas"/>
                <a:ea typeface="Consolas"/>
                <a:cs typeface="Consolas"/>
                <a:sym typeface="Consolas"/>
              </a:rPr>
              <a:t>   else {      /* parent */ }</a:t>
            </a:r>
            <a:endParaRPr b="1" sz="1600">
              <a:latin typeface="Consolas"/>
              <a:ea typeface="Consolas"/>
              <a:cs typeface="Consolas"/>
              <a:sym typeface="Consolas"/>
            </a:endParaRPr>
          </a:p>
          <a:p>
            <a:pPr indent="0" lvl="0" marL="0" rtl="0" algn="l">
              <a:spcBef>
                <a:spcPts val="0"/>
              </a:spcBef>
              <a:spcAft>
                <a:spcPts val="0"/>
              </a:spcAft>
              <a:buNone/>
            </a:pPr>
            <a:r>
              <a:rPr b="1" lang="it" sz="1600">
                <a:latin typeface="Consolas"/>
                <a:ea typeface="Consolas"/>
                <a:cs typeface="Consolas"/>
                <a:sym typeface="Consolas"/>
              </a:rPr>
              <a:t>} </a:t>
            </a:r>
            <a:endParaRPr b="1" sz="1600">
              <a:latin typeface="Consolas"/>
              <a:ea typeface="Consolas"/>
              <a:cs typeface="Consolas"/>
              <a:sym typeface="Consolas"/>
            </a:endParaRPr>
          </a:p>
          <a:p>
            <a:pPr indent="0" lvl="0" marL="0" rtl="0" algn="l">
              <a:spcBef>
                <a:spcPts val="0"/>
              </a:spcBef>
              <a:spcAft>
                <a:spcPts val="0"/>
              </a:spcAft>
              <a:buNone/>
            </a:pPr>
            <a:r>
              <a:t/>
            </a:r>
            <a:endParaRPr b="1">
              <a:latin typeface="Consolas"/>
              <a:ea typeface="Consolas"/>
              <a:cs typeface="Consolas"/>
              <a:sym typeface="Consola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61"/>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Processo genitore</a:t>
            </a:r>
            <a:endParaRPr/>
          </a:p>
        </p:txBody>
      </p:sp>
      <p:sp>
        <p:nvSpPr>
          <p:cNvPr id="292" name="Google Shape;292;p61"/>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cxnSp>
        <p:nvCxnSpPr>
          <p:cNvPr id="293" name="Google Shape;293;p61"/>
          <p:cNvCxnSpPr/>
          <p:nvPr/>
        </p:nvCxnSpPr>
        <p:spPr>
          <a:xfrm>
            <a:off x="866825" y="1354763"/>
            <a:ext cx="852600" cy="0"/>
          </a:xfrm>
          <a:prstGeom prst="straightConnector1">
            <a:avLst/>
          </a:prstGeom>
          <a:noFill/>
          <a:ln cap="flat" cmpd="sng" w="28575">
            <a:solidFill>
              <a:srgbClr val="4663AA"/>
            </a:solidFill>
            <a:prstDash val="solid"/>
            <a:miter lim="800000"/>
            <a:headEnd len="med" w="med" type="none"/>
            <a:tailEnd len="med" w="med" type="stealth"/>
          </a:ln>
        </p:spPr>
      </p:cxnSp>
      <p:sp>
        <p:nvSpPr>
          <p:cNvPr id="294" name="Google Shape;294;p61"/>
          <p:cNvSpPr txBox="1"/>
          <p:nvPr/>
        </p:nvSpPr>
        <p:spPr>
          <a:xfrm>
            <a:off x="1719313" y="1130775"/>
            <a:ext cx="1116000" cy="446400"/>
          </a:xfrm>
          <a:prstGeom prst="rect">
            <a:avLst/>
          </a:prstGeom>
          <a:solidFill>
            <a:srgbClr val="F2A550"/>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800"/>
              <a:buFont typeface="Calibri"/>
              <a:buNone/>
            </a:pPr>
            <a:r>
              <a:rPr i="0" lang="it" sz="2400" u="none">
                <a:solidFill>
                  <a:schemeClr val="dk1"/>
                </a:solidFill>
              </a:rPr>
              <a:t>main()</a:t>
            </a:r>
            <a:endParaRPr sz="2400"/>
          </a:p>
        </p:txBody>
      </p:sp>
      <p:sp>
        <p:nvSpPr>
          <p:cNvPr id="295" name="Google Shape;295;p61"/>
          <p:cNvSpPr txBox="1"/>
          <p:nvPr/>
        </p:nvSpPr>
        <p:spPr>
          <a:xfrm>
            <a:off x="3602088" y="2116326"/>
            <a:ext cx="1116000" cy="448800"/>
          </a:xfrm>
          <a:prstGeom prst="rect">
            <a:avLst/>
          </a:prstGeom>
          <a:solidFill>
            <a:srgbClr val="F2A550"/>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800"/>
              <a:buFont typeface="Calibri"/>
              <a:buNone/>
            </a:pPr>
            <a:r>
              <a:rPr i="0" lang="it" sz="2400" u="none">
                <a:solidFill>
                  <a:schemeClr val="dk1"/>
                </a:solidFill>
              </a:rPr>
              <a:t>fork()</a:t>
            </a:r>
            <a:endParaRPr sz="2400"/>
          </a:p>
        </p:txBody>
      </p:sp>
      <p:cxnSp>
        <p:nvCxnSpPr>
          <p:cNvPr id="296" name="Google Shape;296;p61"/>
          <p:cNvCxnSpPr/>
          <p:nvPr/>
        </p:nvCxnSpPr>
        <p:spPr>
          <a:xfrm>
            <a:off x="2354313" y="2340315"/>
            <a:ext cx="1247700" cy="0"/>
          </a:xfrm>
          <a:prstGeom prst="straightConnector1">
            <a:avLst/>
          </a:prstGeom>
          <a:noFill/>
          <a:ln cap="flat" cmpd="sng" w="28575">
            <a:solidFill>
              <a:srgbClr val="4663AA"/>
            </a:solidFill>
            <a:prstDash val="solid"/>
            <a:miter lim="800000"/>
            <a:headEnd len="med" w="med" type="none"/>
            <a:tailEnd len="med" w="med" type="stealth"/>
          </a:ln>
        </p:spPr>
      </p:cxnSp>
      <p:sp>
        <p:nvSpPr>
          <p:cNvPr id="297" name="Google Shape;297;p61"/>
          <p:cNvSpPr txBox="1"/>
          <p:nvPr/>
        </p:nvSpPr>
        <p:spPr>
          <a:xfrm>
            <a:off x="2232075" y="1586898"/>
            <a:ext cx="122100" cy="3568800"/>
          </a:xfrm>
          <a:prstGeom prst="rect">
            <a:avLst/>
          </a:prstGeom>
          <a:solidFill>
            <a:schemeClr val="accent1"/>
          </a:solidFill>
          <a:ln cap="flat" cmpd="sng" w="25400">
            <a:solidFill>
              <a:srgbClr val="34497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cxnSp>
        <p:nvCxnSpPr>
          <p:cNvPr id="298" name="Google Shape;298;p61"/>
          <p:cNvCxnSpPr/>
          <p:nvPr/>
        </p:nvCxnSpPr>
        <p:spPr>
          <a:xfrm>
            <a:off x="2292400" y="1586898"/>
            <a:ext cx="0" cy="3711300"/>
          </a:xfrm>
          <a:prstGeom prst="straightConnector1">
            <a:avLst/>
          </a:prstGeom>
          <a:noFill/>
          <a:ln cap="flat" cmpd="sng" w="28575">
            <a:solidFill>
              <a:srgbClr val="4663AA"/>
            </a:solidFill>
            <a:prstDash val="solid"/>
            <a:miter lim="800000"/>
            <a:headEnd len="med" w="med" type="none"/>
            <a:tailEnd len="med" w="med" type="none"/>
          </a:ln>
        </p:spPr>
      </p:cxnSp>
      <p:sp>
        <p:nvSpPr>
          <p:cNvPr id="299" name="Google Shape;299;p61"/>
          <p:cNvSpPr txBox="1"/>
          <p:nvPr/>
        </p:nvSpPr>
        <p:spPr>
          <a:xfrm>
            <a:off x="3965625" y="2564304"/>
            <a:ext cx="122100" cy="2415000"/>
          </a:xfrm>
          <a:prstGeom prst="rect">
            <a:avLst/>
          </a:prstGeom>
          <a:solidFill>
            <a:schemeClr val="accent1"/>
          </a:solidFill>
          <a:ln cap="flat" cmpd="sng" w="25400">
            <a:solidFill>
              <a:srgbClr val="34497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cxnSp>
        <p:nvCxnSpPr>
          <p:cNvPr id="300" name="Google Shape;300;p61"/>
          <p:cNvCxnSpPr/>
          <p:nvPr/>
        </p:nvCxnSpPr>
        <p:spPr>
          <a:xfrm>
            <a:off x="4025950" y="2564304"/>
            <a:ext cx="0" cy="2733900"/>
          </a:xfrm>
          <a:prstGeom prst="straightConnector1">
            <a:avLst/>
          </a:prstGeom>
          <a:noFill/>
          <a:ln cap="flat" cmpd="sng" w="28575">
            <a:solidFill>
              <a:srgbClr val="4663AA"/>
            </a:solidFill>
            <a:prstDash val="solid"/>
            <a:miter lim="800000"/>
            <a:headEnd len="med" w="med" type="none"/>
            <a:tailEnd len="med" w="med" type="none"/>
          </a:ln>
        </p:spPr>
      </p:cxnSp>
      <p:sp>
        <p:nvSpPr>
          <p:cNvPr id="301" name="Google Shape;301;p61"/>
          <p:cNvSpPr txBox="1"/>
          <p:nvPr/>
        </p:nvSpPr>
        <p:spPr>
          <a:xfrm>
            <a:off x="5373738" y="2694625"/>
            <a:ext cx="1116000" cy="446400"/>
          </a:xfrm>
          <a:prstGeom prst="rect">
            <a:avLst/>
          </a:prstGeom>
          <a:solidFill>
            <a:srgbClr val="F2A550"/>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800"/>
              <a:buFont typeface="Calibri"/>
              <a:buNone/>
            </a:pPr>
            <a:r>
              <a:rPr i="0" lang="it" sz="2400" u="none">
                <a:solidFill>
                  <a:schemeClr val="dk1"/>
                </a:solidFill>
              </a:rPr>
              <a:t>f1()</a:t>
            </a:r>
            <a:endParaRPr sz="2400"/>
          </a:p>
        </p:txBody>
      </p:sp>
      <p:cxnSp>
        <p:nvCxnSpPr>
          <p:cNvPr id="302" name="Google Shape;302;p61"/>
          <p:cNvCxnSpPr/>
          <p:nvPr/>
        </p:nvCxnSpPr>
        <p:spPr>
          <a:xfrm>
            <a:off x="4087863" y="2917256"/>
            <a:ext cx="1285800" cy="0"/>
          </a:xfrm>
          <a:prstGeom prst="straightConnector1">
            <a:avLst/>
          </a:prstGeom>
          <a:noFill/>
          <a:ln cap="flat" cmpd="sng" w="28575">
            <a:solidFill>
              <a:srgbClr val="4663AA"/>
            </a:solidFill>
            <a:prstDash val="solid"/>
            <a:miter lim="800000"/>
            <a:headEnd len="med" w="med" type="none"/>
            <a:tailEnd len="med" w="med" type="stealth"/>
          </a:ln>
        </p:spPr>
      </p:cxnSp>
      <p:sp>
        <p:nvSpPr>
          <p:cNvPr id="303" name="Google Shape;303;p61"/>
          <p:cNvSpPr txBox="1"/>
          <p:nvPr/>
        </p:nvSpPr>
        <p:spPr>
          <a:xfrm>
            <a:off x="5870625" y="3141245"/>
            <a:ext cx="122100" cy="226800"/>
          </a:xfrm>
          <a:prstGeom prst="rect">
            <a:avLst/>
          </a:prstGeom>
          <a:solidFill>
            <a:schemeClr val="accent1"/>
          </a:solidFill>
          <a:ln cap="flat" cmpd="sng" w="25400">
            <a:solidFill>
              <a:srgbClr val="34497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cxnSp>
        <p:nvCxnSpPr>
          <p:cNvPr id="304" name="Google Shape;304;p61"/>
          <p:cNvCxnSpPr/>
          <p:nvPr/>
        </p:nvCxnSpPr>
        <p:spPr>
          <a:xfrm rot="10800000">
            <a:off x="4087750" y="3367949"/>
            <a:ext cx="1843200" cy="0"/>
          </a:xfrm>
          <a:prstGeom prst="straightConnector1">
            <a:avLst/>
          </a:prstGeom>
          <a:noFill/>
          <a:ln cap="flat" cmpd="sng" w="28575">
            <a:solidFill>
              <a:srgbClr val="4663AA"/>
            </a:solidFill>
            <a:prstDash val="solid"/>
            <a:miter lim="800000"/>
            <a:headEnd len="med" w="med" type="none"/>
            <a:tailEnd len="med" w="med" type="stealth"/>
          </a:ln>
        </p:spPr>
      </p:cxnSp>
      <p:cxnSp>
        <p:nvCxnSpPr>
          <p:cNvPr id="305" name="Google Shape;305;p61"/>
          <p:cNvCxnSpPr/>
          <p:nvPr/>
        </p:nvCxnSpPr>
        <p:spPr>
          <a:xfrm flipH="1" rot="10800000">
            <a:off x="4087863" y="3809071"/>
            <a:ext cx="2135100" cy="15000"/>
          </a:xfrm>
          <a:prstGeom prst="straightConnector1">
            <a:avLst/>
          </a:prstGeom>
          <a:noFill/>
          <a:ln cap="flat" cmpd="sng" w="28575">
            <a:solidFill>
              <a:srgbClr val="4663AA"/>
            </a:solidFill>
            <a:prstDash val="solid"/>
            <a:miter lim="800000"/>
            <a:headEnd len="med" w="med" type="none"/>
            <a:tailEnd len="med" w="med" type="stealth"/>
          </a:ln>
        </p:spPr>
      </p:cxnSp>
      <p:sp>
        <p:nvSpPr>
          <p:cNvPr id="306" name="Google Shape;306;p61"/>
          <p:cNvSpPr/>
          <p:nvPr/>
        </p:nvSpPr>
        <p:spPr>
          <a:xfrm>
            <a:off x="6223050" y="3688321"/>
            <a:ext cx="2249400" cy="242100"/>
          </a:xfrm>
          <a:prstGeom prst="roundRect">
            <a:avLst>
              <a:gd fmla="val 16667" name="adj"/>
            </a:avLst>
          </a:prstGeom>
          <a:solidFill>
            <a:srgbClr val="CCFFCC"/>
          </a:solidFill>
          <a:ln cap="flat" cmpd="sng" w="25400">
            <a:solidFill>
              <a:srgbClr val="34497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Calibri"/>
              <a:buNone/>
            </a:pPr>
            <a:r>
              <a:rPr i="1" lang="it" u="none">
                <a:solidFill>
                  <a:schemeClr val="dk1"/>
                </a:solidFill>
              </a:rPr>
              <a:t>Duplica processo</a:t>
            </a:r>
            <a:endParaRPr i="1"/>
          </a:p>
        </p:txBody>
      </p:sp>
      <p:sp>
        <p:nvSpPr>
          <p:cNvPr id="307" name="Google Shape;307;p61"/>
          <p:cNvSpPr txBox="1"/>
          <p:nvPr/>
        </p:nvSpPr>
        <p:spPr>
          <a:xfrm>
            <a:off x="5373738" y="4121366"/>
            <a:ext cx="1116000" cy="448800"/>
          </a:xfrm>
          <a:prstGeom prst="rect">
            <a:avLst/>
          </a:prstGeom>
          <a:solidFill>
            <a:srgbClr val="F2A550"/>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800"/>
              <a:buFont typeface="Calibri"/>
              <a:buNone/>
            </a:pPr>
            <a:r>
              <a:rPr i="0" lang="it" sz="2400" u="none">
                <a:solidFill>
                  <a:schemeClr val="dk1"/>
                </a:solidFill>
              </a:rPr>
              <a:t>f2()</a:t>
            </a:r>
            <a:endParaRPr sz="2400"/>
          </a:p>
        </p:txBody>
      </p:sp>
      <p:cxnSp>
        <p:nvCxnSpPr>
          <p:cNvPr id="308" name="Google Shape;308;p61"/>
          <p:cNvCxnSpPr/>
          <p:nvPr/>
        </p:nvCxnSpPr>
        <p:spPr>
          <a:xfrm>
            <a:off x="4087863" y="4345355"/>
            <a:ext cx="1285800" cy="0"/>
          </a:xfrm>
          <a:prstGeom prst="straightConnector1">
            <a:avLst/>
          </a:prstGeom>
          <a:noFill/>
          <a:ln cap="flat" cmpd="sng" w="28575">
            <a:solidFill>
              <a:srgbClr val="4663AA"/>
            </a:solidFill>
            <a:prstDash val="solid"/>
            <a:miter lim="800000"/>
            <a:headEnd len="med" w="med" type="none"/>
            <a:tailEnd len="med" w="med" type="stealth"/>
          </a:ln>
        </p:spPr>
      </p:cxnSp>
      <p:sp>
        <p:nvSpPr>
          <p:cNvPr id="309" name="Google Shape;309;p61"/>
          <p:cNvSpPr txBox="1"/>
          <p:nvPr/>
        </p:nvSpPr>
        <p:spPr>
          <a:xfrm>
            <a:off x="5870625" y="4569343"/>
            <a:ext cx="122100" cy="225900"/>
          </a:xfrm>
          <a:prstGeom prst="rect">
            <a:avLst/>
          </a:prstGeom>
          <a:solidFill>
            <a:schemeClr val="accent1"/>
          </a:solidFill>
          <a:ln cap="flat" cmpd="sng" w="25400">
            <a:solidFill>
              <a:srgbClr val="34497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cxnSp>
        <p:nvCxnSpPr>
          <p:cNvPr id="310" name="Google Shape;310;p61"/>
          <p:cNvCxnSpPr/>
          <p:nvPr/>
        </p:nvCxnSpPr>
        <p:spPr>
          <a:xfrm rot="10800000">
            <a:off x="4087750" y="4794690"/>
            <a:ext cx="1843200" cy="0"/>
          </a:xfrm>
          <a:prstGeom prst="straightConnector1">
            <a:avLst/>
          </a:prstGeom>
          <a:noFill/>
          <a:ln cap="flat" cmpd="sng" w="28575">
            <a:solidFill>
              <a:srgbClr val="4663AA"/>
            </a:solidFill>
            <a:prstDash val="solid"/>
            <a:miter lim="800000"/>
            <a:headEnd len="med" w="med" type="none"/>
            <a:tailEnd len="med" w="med" type="stealth"/>
          </a:ln>
        </p:spPr>
      </p:cxnSp>
      <p:cxnSp>
        <p:nvCxnSpPr>
          <p:cNvPr id="311" name="Google Shape;311;p61"/>
          <p:cNvCxnSpPr/>
          <p:nvPr/>
        </p:nvCxnSpPr>
        <p:spPr>
          <a:xfrm rot="10800000">
            <a:off x="2354350" y="4979311"/>
            <a:ext cx="1671600" cy="0"/>
          </a:xfrm>
          <a:prstGeom prst="straightConnector1">
            <a:avLst/>
          </a:prstGeom>
          <a:noFill/>
          <a:ln cap="flat" cmpd="sng" w="28575">
            <a:solidFill>
              <a:srgbClr val="4663AA"/>
            </a:solidFill>
            <a:prstDash val="solid"/>
            <a:miter lim="800000"/>
            <a:headEnd len="med" w="med" type="none"/>
            <a:tailEnd len="med" w="med" type="stealth"/>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62"/>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Processo figlio</a:t>
            </a:r>
            <a:endParaRPr/>
          </a:p>
        </p:txBody>
      </p:sp>
      <p:sp>
        <p:nvSpPr>
          <p:cNvPr id="317" name="Google Shape;317;p62"/>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cxnSp>
        <p:nvCxnSpPr>
          <p:cNvPr id="318" name="Google Shape;318;p62"/>
          <p:cNvCxnSpPr/>
          <p:nvPr/>
        </p:nvCxnSpPr>
        <p:spPr>
          <a:xfrm>
            <a:off x="866825" y="1354763"/>
            <a:ext cx="852600" cy="0"/>
          </a:xfrm>
          <a:prstGeom prst="straightConnector1">
            <a:avLst/>
          </a:prstGeom>
          <a:noFill/>
          <a:ln cap="flat" cmpd="sng" w="28575">
            <a:solidFill>
              <a:srgbClr val="4663AA"/>
            </a:solidFill>
            <a:prstDash val="solid"/>
            <a:miter lim="800000"/>
            <a:headEnd len="med" w="med" type="none"/>
            <a:tailEnd len="med" w="med" type="stealth"/>
          </a:ln>
        </p:spPr>
      </p:cxnSp>
      <p:sp>
        <p:nvSpPr>
          <p:cNvPr id="319" name="Google Shape;319;p62"/>
          <p:cNvSpPr txBox="1"/>
          <p:nvPr/>
        </p:nvSpPr>
        <p:spPr>
          <a:xfrm>
            <a:off x="1719313" y="1130775"/>
            <a:ext cx="1116000" cy="446400"/>
          </a:xfrm>
          <a:prstGeom prst="rect">
            <a:avLst/>
          </a:prstGeom>
          <a:solidFill>
            <a:srgbClr val="A3A3A3"/>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800"/>
              <a:buFont typeface="Calibri"/>
              <a:buNone/>
            </a:pPr>
            <a:r>
              <a:rPr i="0" lang="it" sz="2400" u="none">
                <a:solidFill>
                  <a:schemeClr val="dk1"/>
                </a:solidFill>
              </a:rPr>
              <a:t>main()</a:t>
            </a:r>
            <a:endParaRPr sz="2400"/>
          </a:p>
        </p:txBody>
      </p:sp>
      <p:sp>
        <p:nvSpPr>
          <p:cNvPr id="320" name="Google Shape;320;p62"/>
          <p:cNvSpPr txBox="1"/>
          <p:nvPr/>
        </p:nvSpPr>
        <p:spPr>
          <a:xfrm>
            <a:off x="3602088" y="2116326"/>
            <a:ext cx="1116000" cy="448800"/>
          </a:xfrm>
          <a:prstGeom prst="rect">
            <a:avLst/>
          </a:prstGeom>
          <a:solidFill>
            <a:srgbClr val="A3A3A3"/>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800"/>
              <a:buFont typeface="Calibri"/>
              <a:buNone/>
            </a:pPr>
            <a:r>
              <a:rPr i="0" lang="it" sz="2400" u="none">
                <a:solidFill>
                  <a:schemeClr val="dk1"/>
                </a:solidFill>
              </a:rPr>
              <a:t>fork()</a:t>
            </a:r>
            <a:endParaRPr sz="2400"/>
          </a:p>
        </p:txBody>
      </p:sp>
      <p:cxnSp>
        <p:nvCxnSpPr>
          <p:cNvPr id="321" name="Google Shape;321;p62"/>
          <p:cNvCxnSpPr/>
          <p:nvPr/>
        </p:nvCxnSpPr>
        <p:spPr>
          <a:xfrm>
            <a:off x="2354313" y="2340315"/>
            <a:ext cx="1247700" cy="0"/>
          </a:xfrm>
          <a:prstGeom prst="straightConnector1">
            <a:avLst/>
          </a:prstGeom>
          <a:noFill/>
          <a:ln cap="flat" cmpd="sng" w="28575">
            <a:solidFill>
              <a:srgbClr val="4663AA"/>
            </a:solidFill>
            <a:prstDash val="solid"/>
            <a:miter lim="800000"/>
            <a:headEnd len="med" w="med" type="none"/>
            <a:tailEnd len="med" w="med" type="stealth"/>
          </a:ln>
        </p:spPr>
      </p:cxnSp>
      <p:sp>
        <p:nvSpPr>
          <p:cNvPr id="322" name="Google Shape;322;p62"/>
          <p:cNvSpPr txBox="1"/>
          <p:nvPr/>
        </p:nvSpPr>
        <p:spPr>
          <a:xfrm>
            <a:off x="2232075" y="1586898"/>
            <a:ext cx="122100" cy="3568800"/>
          </a:xfrm>
          <a:prstGeom prst="rect">
            <a:avLst/>
          </a:prstGeom>
          <a:solidFill>
            <a:schemeClr val="accent1"/>
          </a:solidFill>
          <a:ln cap="flat" cmpd="sng" w="25400">
            <a:solidFill>
              <a:srgbClr val="34497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cxnSp>
        <p:nvCxnSpPr>
          <p:cNvPr id="323" name="Google Shape;323;p62"/>
          <p:cNvCxnSpPr/>
          <p:nvPr/>
        </p:nvCxnSpPr>
        <p:spPr>
          <a:xfrm>
            <a:off x="2292400" y="1586898"/>
            <a:ext cx="0" cy="3711300"/>
          </a:xfrm>
          <a:prstGeom prst="straightConnector1">
            <a:avLst/>
          </a:prstGeom>
          <a:noFill/>
          <a:ln cap="flat" cmpd="sng" w="28575">
            <a:solidFill>
              <a:srgbClr val="4663AA"/>
            </a:solidFill>
            <a:prstDash val="solid"/>
            <a:miter lim="800000"/>
            <a:headEnd len="med" w="med" type="none"/>
            <a:tailEnd len="med" w="med" type="none"/>
          </a:ln>
        </p:spPr>
      </p:cxnSp>
      <p:sp>
        <p:nvSpPr>
          <p:cNvPr id="324" name="Google Shape;324;p62"/>
          <p:cNvSpPr txBox="1"/>
          <p:nvPr/>
        </p:nvSpPr>
        <p:spPr>
          <a:xfrm>
            <a:off x="3965625" y="2564304"/>
            <a:ext cx="122100" cy="2415000"/>
          </a:xfrm>
          <a:prstGeom prst="rect">
            <a:avLst/>
          </a:prstGeom>
          <a:solidFill>
            <a:schemeClr val="accent1"/>
          </a:solidFill>
          <a:ln cap="flat" cmpd="sng" w="25400">
            <a:solidFill>
              <a:srgbClr val="34497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cxnSp>
        <p:nvCxnSpPr>
          <p:cNvPr id="325" name="Google Shape;325;p62"/>
          <p:cNvCxnSpPr/>
          <p:nvPr/>
        </p:nvCxnSpPr>
        <p:spPr>
          <a:xfrm>
            <a:off x="4025950" y="2564304"/>
            <a:ext cx="0" cy="2733900"/>
          </a:xfrm>
          <a:prstGeom prst="straightConnector1">
            <a:avLst/>
          </a:prstGeom>
          <a:noFill/>
          <a:ln cap="flat" cmpd="sng" w="28575">
            <a:solidFill>
              <a:srgbClr val="4663AA"/>
            </a:solidFill>
            <a:prstDash val="solid"/>
            <a:miter lim="800000"/>
            <a:headEnd len="med" w="med" type="none"/>
            <a:tailEnd len="med" w="med" type="none"/>
          </a:ln>
        </p:spPr>
      </p:cxnSp>
      <p:sp>
        <p:nvSpPr>
          <p:cNvPr id="326" name="Google Shape;326;p62"/>
          <p:cNvSpPr txBox="1"/>
          <p:nvPr/>
        </p:nvSpPr>
        <p:spPr>
          <a:xfrm>
            <a:off x="5373738" y="2694625"/>
            <a:ext cx="1116000" cy="446400"/>
          </a:xfrm>
          <a:prstGeom prst="rect">
            <a:avLst/>
          </a:prstGeom>
          <a:solidFill>
            <a:srgbClr val="A3A3A3"/>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800"/>
              <a:buFont typeface="Calibri"/>
              <a:buNone/>
            </a:pPr>
            <a:r>
              <a:rPr i="0" lang="it" sz="2400" u="none">
                <a:solidFill>
                  <a:schemeClr val="dk1"/>
                </a:solidFill>
              </a:rPr>
              <a:t>f1()</a:t>
            </a:r>
            <a:endParaRPr sz="2400"/>
          </a:p>
        </p:txBody>
      </p:sp>
      <p:cxnSp>
        <p:nvCxnSpPr>
          <p:cNvPr id="327" name="Google Shape;327;p62"/>
          <p:cNvCxnSpPr/>
          <p:nvPr/>
        </p:nvCxnSpPr>
        <p:spPr>
          <a:xfrm>
            <a:off x="4087863" y="2917256"/>
            <a:ext cx="1285800" cy="0"/>
          </a:xfrm>
          <a:prstGeom prst="straightConnector1">
            <a:avLst/>
          </a:prstGeom>
          <a:noFill/>
          <a:ln cap="flat" cmpd="sng" w="28575">
            <a:solidFill>
              <a:srgbClr val="4663AA"/>
            </a:solidFill>
            <a:prstDash val="solid"/>
            <a:miter lim="800000"/>
            <a:headEnd len="med" w="med" type="none"/>
            <a:tailEnd len="med" w="med" type="stealth"/>
          </a:ln>
        </p:spPr>
      </p:cxnSp>
      <p:sp>
        <p:nvSpPr>
          <p:cNvPr id="328" name="Google Shape;328;p62"/>
          <p:cNvSpPr txBox="1"/>
          <p:nvPr/>
        </p:nvSpPr>
        <p:spPr>
          <a:xfrm>
            <a:off x="5870625" y="3141245"/>
            <a:ext cx="122100" cy="226800"/>
          </a:xfrm>
          <a:prstGeom prst="rect">
            <a:avLst/>
          </a:prstGeom>
          <a:solidFill>
            <a:schemeClr val="accent1"/>
          </a:solidFill>
          <a:ln cap="flat" cmpd="sng" w="25400">
            <a:solidFill>
              <a:srgbClr val="34497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cxnSp>
        <p:nvCxnSpPr>
          <p:cNvPr id="329" name="Google Shape;329;p62"/>
          <p:cNvCxnSpPr/>
          <p:nvPr/>
        </p:nvCxnSpPr>
        <p:spPr>
          <a:xfrm rot="10800000">
            <a:off x="4087750" y="3367949"/>
            <a:ext cx="1843200" cy="0"/>
          </a:xfrm>
          <a:prstGeom prst="straightConnector1">
            <a:avLst/>
          </a:prstGeom>
          <a:noFill/>
          <a:ln cap="flat" cmpd="sng" w="28575">
            <a:solidFill>
              <a:srgbClr val="4663AA"/>
            </a:solidFill>
            <a:prstDash val="solid"/>
            <a:miter lim="800000"/>
            <a:headEnd len="med" w="med" type="none"/>
            <a:tailEnd len="med" w="med" type="stealth"/>
          </a:ln>
        </p:spPr>
      </p:cxnSp>
      <p:cxnSp>
        <p:nvCxnSpPr>
          <p:cNvPr id="330" name="Google Shape;330;p62"/>
          <p:cNvCxnSpPr/>
          <p:nvPr/>
        </p:nvCxnSpPr>
        <p:spPr>
          <a:xfrm flipH="1" rot="10800000">
            <a:off x="4087863" y="3809071"/>
            <a:ext cx="2135100" cy="15000"/>
          </a:xfrm>
          <a:prstGeom prst="straightConnector1">
            <a:avLst/>
          </a:prstGeom>
          <a:noFill/>
          <a:ln cap="flat" cmpd="sng" w="28575">
            <a:solidFill>
              <a:srgbClr val="4663AA"/>
            </a:solidFill>
            <a:prstDash val="solid"/>
            <a:miter lim="800000"/>
            <a:headEnd len="med" w="med" type="none"/>
            <a:tailEnd len="med" w="med" type="stealth"/>
          </a:ln>
        </p:spPr>
      </p:cxnSp>
      <p:sp>
        <p:nvSpPr>
          <p:cNvPr id="331" name="Google Shape;331;p62"/>
          <p:cNvSpPr/>
          <p:nvPr/>
        </p:nvSpPr>
        <p:spPr>
          <a:xfrm>
            <a:off x="4896400" y="3623608"/>
            <a:ext cx="2249400" cy="242100"/>
          </a:xfrm>
          <a:prstGeom prst="roundRect">
            <a:avLst>
              <a:gd fmla="val 16667" name="adj"/>
            </a:avLst>
          </a:prstGeom>
          <a:solidFill>
            <a:srgbClr val="CCFFCC"/>
          </a:solidFill>
          <a:ln cap="flat" cmpd="sng" w="25400">
            <a:solidFill>
              <a:srgbClr val="34497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Calibri"/>
              <a:buNone/>
            </a:pPr>
            <a:r>
              <a:rPr i="1" lang="it" u="none">
                <a:solidFill>
                  <a:schemeClr val="dk1"/>
                </a:solidFill>
              </a:rPr>
              <a:t>Duplica processo</a:t>
            </a:r>
            <a:endParaRPr i="1"/>
          </a:p>
        </p:txBody>
      </p:sp>
      <p:sp>
        <p:nvSpPr>
          <p:cNvPr id="332" name="Google Shape;332;p62"/>
          <p:cNvSpPr txBox="1"/>
          <p:nvPr/>
        </p:nvSpPr>
        <p:spPr>
          <a:xfrm>
            <a:off x="5373738" y="4121366"/>
            <a:ext cx="1116000" cy="448800"/>
          </a:xfrm>
          <a:prstGeom prst="rect">
            <a:avLst/>
          </a:prstGeom>
          <a:solidFill>
            <a:srgbClr val="F2A550"/>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800"/>
              <a:buFont typeface="Calibri"/>
              <a:buNone/>
            </a:pPr>
            <a:r>
              <a:rPr i="0" lang="it" sz="2400" u="none">
                <a:solidFill>
                  <a:schemeClr val="dk1"/>
                </a:solidFill>
              </a:rPr>
              <a:t>f</a:t>
            </a:r>
            <a:r>
              <a:rPr lang="it" sz="2400">
                <a:solidFill>
                  <a:schemeClr val="dk1"/>
                </a:solidFill>
              </a:rPr>
              <a:t>3</a:t>
            </a:r>
            <a:r>
              <a:rPr i="0" lang="it" sz="2400" u="none">
                <a:solidFill>
                  <a:schemeClr val="dk1"/>
                </a:solidFill>
              </a:rPr>
              <a:t>()</a:t>
            </a:r>
            <a:endParaRPr sz="2400"/>
          </a:p>
        </p:txBody>
      </p:sp>
      <p:cxnSp>
        <p:nvCxnSpPr>
          <p:cNvPr id="333" name="Google Shape;333;p62"/>
          <p:cNvCxnSpPr/>
          <p:nvPr/>
        </p:nvCxnSpPr>
        <p:spPr>
          <a:xfrm>
            <a:off x="4087863" y="4345355"/>
            <a:ext cx="1285800" cy="0"/>
          </a:xfrm>
          <a:prstGeom prst="straightConnector1">
            <a:avLst/>
          </a:prstGeom>
          <a:noFill/>
          <a:ln cap="flat" cmpd="sng" w="28575">
            <a:solidFill>
              <a:srgbClr val="4663AA"/>
            </a:solidFill>
            <a:prstDash val="solid"/>
            <a:miter lim="800000"/>
            <a:headEnd len="med" w="med" type="none"/>
            <a:tailEnd len="med" w="med" type="stealth"/>
          </a:ln>
        </p:spPr>
      </p:cxnSp>
      <p:sp>
        <p:nvSpPr>
          <p:cNvPr id="334" name="Google Shape;334;p62"/>
          <p:cNvSpPr txBox="1"/>
          <p:nvPr/>
        </p:nvSpPr>
        <p:spPr>
          <a:xfrm>
            <a:off x="5870625" y="4569343"/>
            <a:ext cx="122100" cy="225900"/>
          </a:xfrm>
          <a:prstGeom prst="rect">
            <a:avLst/>
          </a:prstGeom>
          <a:solidFill>
            <a:schemeClr val="accent1"/>
          </a:solidFill>
          <a:ln cap="flat" cmpd="sng" w="25400">
            <a:solidFill>
              <a:srgbClr val="34497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cxnSp>
        <p:nvCxnSpPr>
          <p:cNvPr id="335" name="Google Shape;335;p62"/>
          <p:cNvCxnSpPr/>
          <p:nvPr/>
        </p:nvCxnSpPr>
        <p:spPr>
          <a:xfrm rot="10800000">
            <a:off x="4087750" y="4794690"/>
            <a:ext cx="1843200" cy="0"/>
          </a:xfrm>
          <a:prstGeom prst="straightConnector1">
            <a:avLst/>
          </a:prstGeom>
          <a:noFill/>
          <a:ln cap="flat" cmpd="sng" w="28575">
            <a:solidFill>
              <a:srgbClr val="4663AA"/>
            </a:solidFill>
            <a:prstDash val="solid"/>
            <a:miter lim="800000"/>
            <a:headEnd len="med" w="med" type="none"/>
            <a:tailEnd len="med" w="med" type="stealth"/>
          </a:ln>
        </p:spPr>
      </p:cxnSp>
      <p:cxnSp>
        <p:nvCxnSpPr>
          <p:cNvPr id="336" name="Google Shape;336;p62"/>
          <p:cNvCxnSpPr/>
          <p:nvPr/>
        </p:nvCxnSpPr>
        <p:spPr>
          <a:xfrm rot="10800000">
            <a:off x="2354350" y="4979311"/>
            <a:ext cx="1671600" cy="0"/>
          </a:xfrm>
          <a:prstGeom prst="straightConnector1">
            <a:avLst/>
          </a:prstGeom>
          <a:noFill/>
          <a:ln cap="flat" cmpd="sng" w="28575">
            <a:solidFill>
              <a:srgbClr val="4663AA"/>
            </a:solidFill>
            <a:prstDash val="solid"/>
            <a:miter lim="800000"/>
            <a:headEnd len="med" w="med" type="none"/>
            <a:tailEnd len="med" w="med" type="stealth"/>
          </a:ln>
        </p:spPr>
      </p:cxnSp>
      <p:pic>
        <p:nvPicPr>
          <p:cNvPr id="337" name="Google Shape;337;p62"/>
          <p:cNvPicPr preferRelativeResize="0"/>
          <p:nvPr/>
        </p:nvPicPr>
        <p:blipFill rotWithShape="1">
          <a:blip r:embed="rId3">
            <a:alphaModFix/>
          </a:blip>
          <a:srcRect b="30133" l="0" r="0" t="0"/>
          <a:stretch/>
        </p:blipFill>
        <p:spPr>
          <a:xfrm>
            <a:off x="866825" y="1112870"/>
            <a:ext cx="6278975" cy="286063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63"/>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Terminare un processo</a:t>
            </a:r>
            <a:endParaRPr/>
          </a:p>
        </p:txBody>
      </p:sp>
      <p:sp>
        <p:nvSpPr>
          <p:cNvPr id="343" name="Google Shape;343;p63"/>
          <p:cNvSpPr txBox="1"/>
          <p:nvPr>
            <p:ph idx="1" type="body"/>
          </p:nvPr>
        </p:nvSpPr>
        <p:spPr>
          <a:xfrm>
            <a:off x="311700" y="1280528"/>
            <a:ext cx="8520600" cy="3795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it"/>
              <a:t>Un processo continua la propria esecuzione fino a che non termina di propria volontà o viene terminato dall'esterno</a:t>
            </a:r>
            <a:endParaRPr/>
          </a:p>
          <a:p>
            <a:pPr indent="-317500" lvl="1" marL="914400" rtl="0" algn="l">
              <a:spcBef>
                <a:spcPts val="0"/>
              </a:spcBef>
              <a:spcAft>
                <a:spcPts val="0"/>
              </a:spcAft>
              <a:buSzPts val="1400"/>
              <a:buChar char="○"/>
            </a:pPr>
            <a:r>
              <a:rPr lang="it"/>
              <a:t>Una opportuna system call permette di richiedere la terminazione del processo corrente e la conseguente deallocazione di tutte le risorse in uso (memoria, descrittori di file, lock e altri oggetti di sincronizzazione, primitive di IPC, socket di rete, …) e la loro restituzione al sistema operativo, che potrà renderle disponibili ad altri processi</a:t>
            </a:r>
            <a:endParaRPr/>
          </a:p>
        </p:txBody>
      </p:sp>
      <p:sp>
        <p:nvSpPr>
          <p:cNvPr id="344" name="Google Shape;344;p63"/>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64"/>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Terminare un processo</a:t>
            </a:r>
            <a:endParaRPr/>
          </a:p>
        </p:txBody>
      </p:sp>
      <p:sp>
        <p:nvSpPr>
          <p:cNvPr id="350" name="Google Shape;350;p64"/>
          <p:cNvSpPr txBox="1"/>
          <p:nvPr>
            <p:ph idx="1" type="body"/>
          </p:nvPr>
        </p:nvSpPr>
        <p:spPr>
          <a:xfrm>
            <a:off x="311700" y="1280528"/>
            <a:ext cx="8520600" cy="3795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it"/>
              <a:t>In Windows si invoca </a:t>
            </a:r>
            <a:r>
              <a:rPr b="1" lang="it">
                <a:solidFill>
                  <a:srgbClr val="0B5394"/>
                </a:solidFill>
                <a:latin typeface="Consolas"/>
                <a:ea typeface="Consolas"/>
                <a:cs typeface="Consolas"/>
                <a:sym typeface="Consolas"/>
              </a:rPr>
              <a:t>ExitProcess(int status) </a:t>
            </a:r>
            <a:endParaRPr b="1">
              <a:solidFill>
                <a:srgbClr val="0B5394"/>
              </a:solidFill>
              <a:latin typeface="Consolas"/>
              <a:ea typeface="Consolas"/>
              <a:cs typeface="Consolas"/>
              <a:sym typeface="Consolas"/>
            </a:endParaRPr>
          </a:p>
          <a:p>
            <a:pPr indent="-317500" lvl="1" marL="914400" rtl="0" algn="l">
              <a:spcBef>
                <a:spcPts val="0"/>
              </a:spcBef>
              <a:spcAft>
                <a:spcPts val="0"/>
              </a:spcAft>
              <a:buSzPts val="1400"/>
              <a:buChar char="○"/>
            </a:pPr>
            <a:r>
              <a:rPr lang="it"/>
              <a:t>In Linux la funzione </a:t>
            </a:r>
            <a:r>
              <a:rPr b="1" lang="it">
                <a:solidFill>
                  <a:srgbClr val="0B5394"/>
                </a:solidFill>
                <a:latin typeface="Consolas"/>
                <a:ea typeface="Consolas"/>
                <a:cs typeface="Consolas"/>
                <a:sym typeface="Consolas"/>
              </a:rPr>
              <a:t>_exit(int status)</a:t>
            </a:r>
            <a:endParaRPr b="1">
              <a:solidFill>
                <a:srgbClr val="0B5394"/>
              </a:solidFill>
              <a:latin typeface="Consolas"/>
              <a:ea typeface="Consolas"/>
              <a:cs typeface="Consolas"/>
              <a:sym typeface="Consolas"/>
            </a:endParaRPr>
          </a:p>
          <a:p>
            <a:pPr indent="-342900" lvl="0" marL="457200" rtl="0" algn="l">
              <a:spcBef>
                <a:spcPts val="0"/>
              </a:spcBef>
              <a:spcAft>
                <a:spcPts val="0"/>
              </a:spcAft>
              <a:buSzPts val="1800"/>
              <a:buChar char="●"/>
            </a:pPr>
            <a:r>
              <a:rPr lang="it"/>
              <a:t>Entrambe causano l'IMMEDIATA terminazione di tutti gli altri thread associati al processo</a:t>
            </a:r>
            <a:endParaRPr/>
          </a:p>
          <a:p>
            <a:pPr indent="-317500" lvl="1" marL="914400" rtl="0" algn="l">
              <a:spcBef>
                <a:spcPts val="0"/>
              </a:spcBef>
              <a:spcAft>
                <a:spcPts val="0"/>
              </a:spcAft>
              <a:buSzPts val="1400"/>
              <a:buChar char="○"/>
            </a:pPr>
            <a:r>
              <a:rPr lang="it"/>
              <a:t>Senza ulteriori possibilità di esecuzione</a:t>
            </a:r>
            <a:endParaRPr/>
          </a:p>
          <a:p>
            <a:pPr indent="-342900" lvl="0" marL="457200" rtl="0" algn="l">
              <a:spcBef>
                <a:spcPts val="0"/>
              </a:spcBef>
              <a:spcAft>
                <a:spcPts val="0"/>
              </a:spcAft>
              <a:buSzPts val="1800"/>
              <a:buChar char="●"/>
            </a:pPr>
            <a:r>
              <a:rPr lang="it"/>
              <a:t>Tutti i file aperti sono chiusi</a:t>
            </a:r>
            <a:endParaRPr/>
          </a:p>
          <a:p>
            <a:pPr indent="-317500" lvl="1" marL="914400" rtl="0" algn="l">
              <a:spcBef>
                <a:spcPts val="0"/>
              </a:spcBef>
              <a:spcAft>
                <a:spcPts val="0"/>
              </a:spcAft>
              <a:buSzPts val="1400"/>
              <a:buChar char="○"/>
            </a:pPr>
            <a:r>
              <a:rPr lang="it"/>
              <a:t>Nel caso di Windows, nel contesto del thread che ha eseguito la funzione </a:t>
            </a:r>
            <a:r>
              <a:rPr b="1" lang="it">
                <a:solidFill>
                  <a:srgbClr val="0B5394"/>
                </a:solidFill>
                <a:latin typeface="Consolas"/>
                <a:ea typeface="Consolas"/>
                <a:cs typeface="Consolas"/>
                <a:sym typeface="Consolas"/>
              </a:rPr>
              <a:t>ExitProcess(…) </a:t>
            </a:r>
            <a:r>
              <a:rPr lang="it"/>
              <a:t>vengono rilasciate le DLL eventualmente caricate</a:t>
            </a:r>
            <a:endParaRPr/>
          </a:p>
        </p:txBody>
      </p:sp>
      <p:sp>
        <p:nvSpPr>
          <p:cNvPr id="351" name="Google Shape;351;p64"/>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47"/>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Argomenti</a:t>
            </a:r>
            <a:endParaRPr/>
          </a:p>
        </p:txBody>
      </p:sp>
      <p:sp>
        <p:nvSpPr>
          <p:cNvPr id="193" name="Google Shape;193;p47"/>
          <p:cNvSpPr txBox="1"/>
          <p:nvPr>
            <p:ph idx="1" type="body"/>
          </p:nvPr>
        </p:nvSpPr>
        <p:spPr>
          <a:xfrm>
            <a:off x="311700" y="1280528"/>
            <a:ext cx="8520600" cy="3795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it"/>
              <a:t>Processi e isolamento</a:t>
            </a:r>
            <a:endParaRPr/>
          </a:p>
          <a:p>
            <a:pPr indent="-342900" lvl="0" marL="457200" rtl="0" algn="l">
              <a:spcBef>
                <a:spcPts val="0"/>
              </a:spcBef>
              <a:spcAft>
                <a:spcPts val="0"/>
              </a:spcAft>
              <a:buSzPts val="1800"/>
              <a:buChar char="●"/>
            </a:pPr>
            <a:r>
              <a:rPr lang="it"/>
              <a:t>Gestione di processi</a:t>
            </a:r>
            <a:endParaRPr/>
          </a:p>
          <a:p>
            <a:pPr indent="-342900" lvl="0" marL="457200" rtl="0" algn="l">
              <a:spcBef>
                <a:spcPts val="0"/>
              </a:spcBef>
              <a:spcAft>
                <a:spcPts val="0"/>
              </a:spcAft>
              <a:buSzPts val="1800"/>
              <a:buChar char="●"/>
            </a:pPr>
            <a:r>
              <a:rPr lang="it"/>
              <a:t>Comunicazione tra processi</a:t>
            </a:r>
            <a:endParaRPr/>
          </a:p>
        </p:txBody>
      </p:sp>
      <p:sp>
        <p:nvSpPr>
          <p:cNvPr id="194" name="Google Shape;194;p47"/>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65"/>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Terminare un processo</a:t>
            </a:r>
            <a:endParaRPr/>
          </a:p>
        </p:txBody>
      </p:sp>
      <p:sp>
        <p:nvSpPr>
          <p:cNvPr id="357" name="Google Shape;357;p65"/>
          <p:cNvSpPr txBox="1"/>
          <p:nvPr>
            <p:ph idx="1" type="body"/>
          </p:nvPr>
        </p:nvSpPr>
        <p:spPr>
          <a:xfrm>
            <a:off x="311700" y="1280528"/>
            <a:ext cx="8520600" cy="3795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it"/>
              <a:t>Le librerie standard del C e del C++ offrono una soluzione portabile e più articolata</a:t>
            </a:r>
            <a:endParaRPr/>
          </a:p>
          <a:p>
            <a:pPr indent="-317500" lvl="1" marL="914400" rtl="0" algn="l">
              <a:spcBef>
                <a:spcPts val="0"/>
              </a:spcBef>
              <a:spcAft>
                <a:spcPts val="0"/>
              </a:spcAft>
              <a:buSzPts val="1400"/>
              <a:buChar char="○"/>
            </a:pPr>
            <a:r>
              <a:rPr lang="it"/>
              <a:t>la funzione </a:t>
            </a:r>
            <a:r>
              <a:rPr b="1" lang="it">
                <a:solidFill>
                  <a:srgbClr val="0B5394"/>
                </a:solidFill>
                <a:latin typeface="Consolas"/>
                <a:ea typeface="Consolas"/>
                <a:cs typeface="Consolas"/>
                <a:sym typeface="Consolas"/>
              </a:rPr>
              <a:t>void exit(int status)</a:t>
            </a:r>
            <a:r>
              <a:rPr lang="it"/>
              <a:t> definita in &lt;stdlib.h&gt;</a:t>
            </a:r>
            <a:endParaRPr/>
          </a:p>
          <a:p>
            <a:pPr indent="-317500" lvl="1" marL="914400" rtl="0" algn="l">
              <a:spcBef>
                <a:spcPts val="0"/>
              </a:spcBef>
              <a:spcAft>
                <a:spcPts val="0"/>
              </a:spcAft>
              <a:buSzPts val="1400"/>
              <a:buChar char="○"/>
            </a:pPr>
            <a:r>
              <a:rPr lang="it"/>
              <a:t>la funzione </a:t>
            </a:r>
            <a:r>
              <a:rPr b="1" lang="it">
                <a:solidFill>
                  <a:srgbClr val="0B5394"/>
                </a:solidFill>
                <a:latin typeface="Consolas"/>
                <a:ea typeface="Consolas"/>
                <a:cs typeface="Consolas"/>
                <a:sym typeface="Consolas"/>
              </a:rPr>
              <a:t>void std::exit(int status)</a:t>
            </a:r>
            <a:r>
              <a:rPr lang="it"/>
              <a:t> definita in &lt;cstdlib&gt;</a:t>
            </a:r>
            <a:endParaRPr/>
          </a:p>
          <a:p>
            <a:pPr indent="-342900" lvl="0" marL="457200" rtl="0" algn="l">
              <a:spcBef>
                <a:spcPts val="0"/>
              </a:spcBef>
              <a:spcAft>
                <a:spcPts val="0"/>
              </a:spcAft>
              <a:buSzPts val="1800"/>
              <a:buChar char="●"/>
            </a:pPr>
            <a:r>
              <a:rPr lang="it"/>
              <a:t>Queste supportano la possibilità di registrare una o più callback da invocare all'atto della terminazione</a:t>
            </a:r>
            <a:endParaRPr/>
          </a:p>
          <a:p>
            <a:pPr indent="-317500" lvl="1" marL="914400" rtl="0" algn="l">
              <a:spcBef>
                <a:spcPts val="0"/>
              </a:spcBef>
              <a:spcAft>
                <a:spcPts val="0"/>
              </a:spcAft>
              <a:buSzPts val="1400"/>
              <a:buChar char="○"/>
            </a:pPr>
            <a:r>
              <a:rPr lang="it"/>
              <a:t>Tramite la funzione </a:t>
            </a:r>
            <a:r>
              <a:rPr b="1" lang="it">
                <a:solidFill>
                  <a:srgbClr val="0B5394"/>
                </a:solidFill>
                <a:latin typeface="Consolas"/>
                <a:ea typeface="Consolas"/>
                <a:cs typeface="Consolas"/>
                <a:sym typeface="Consolas"/>
              </a:rPr>
              <a:t>int std::atexit(void (*callback)())</a:t>
            </a:r>
            <a:endParaRPr b="1">
              <a:solidFill>
                <a:srgbClr val="0B5394"/>
              </a:solidFill>
              <a:latin typeface="Consolas"/>
              <a:ea typeface="Consolas"/>
              <a:cs typeface="Consolas"/>
              <a:sym typeface="Consolas"/>
            </a:endParaRPr>
          </a:p>
          <a:p>
            <a:pPr indent="-317500" lvl="1" marL="914400" rtl="0" algn="l">
              <a:spcBef>
                <a:spcPts val="0"/>
              </a:spcBef>
              <a:spcAft>
                <a:spcPts val="0"/>
              </a:spcAft>
              <a:buSzPts val="1400"/>
              <a:buChar char="○"/>
            </a:pPr>
            <a:r>
              <a:rPr lang="it"/>
              <a:t>Il valore restituito indica se la registrazione è andata a buon fine o meno</a:t>
            </a:r>
            <a:endParaRPr/>
          </a:p>
        </p:txBody>
      </p:sp>
      <p:sp>
        <p:nvSpPr>
          <p:cNvPr id="358" name="Google Shape;358;p65"/>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66"/>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Gestire la terminazione</a:t>
            </a:r>
            <a:endParaRPr/>
          </a:p>
        </p:txBody>
      </p:sp>
      <p:sp>
        <p:nvSpPr>
          <p:cNvPr id="364" name="Google Shape;364;p66"/>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
        <p:nvSpPr>
          <p:cNvPr id="365" name="Google Shape;365;p66"/>
          <p:cNvSpPr txBox="1"/>
          <p:nvPr/>
        </p:nvSpPr>
        <p:spPr>
          <a:xfrm>
            <a:off x="636900" y="1082772"/>
            <a:ext cx="7870200" cy="4063500"/>
          </a:xfrm>
          <a:prstGeom prst="rect">
            <a:avLst/>
          </a:prstGeom>
          <a:solidFill>
            <a:srgbClr val="D9EAD3"/>
          </a:solidFill>
          <a:ln cap="flat" cmpd="sng" w="9525">
            <a:solidFill>
              <a:srgbClr val="000000"/>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b="1" lang="it" sz="1200">
                <a:latin typeface="Consolas"/>
                <a:ea typeface="Consolas"/>
                <a:cs typeface="Consolas"/>
                <a:sym typeface="Consolas"/>
              </a:rPr>
              <a:t>#include &lt;iostream&gt; </a:t>
            </a:r>
            <a:endParaRPr b="1" sz="1200">
              <a:latin typeface="Consolas"/>
              <a:ea typeface="Consolas"/>
              <a:cs typeface="Consolas"/>
              <a:sym typeface="Consolas"/>
            </a:endParaRPr>
          </a:p>
          <a:p>
            <a:pPr indent="0" lvl="0" marL="0" rtl="0" algn="l">
              <a:spcBef>
                <a:spcPts val="0"/>
              </a:spcBef>
              <a:spcAft>
                <a:spcPts val="0"/>
              </a:spcAft>
              <a:buNone/>
            </a:pPr>
            <a:r>
              <a:rPr b="1" lang="it" sz="1200">
                <a:latin typeface="Consolas"/>
                <a:ea typeface="Consolas"/>
                <a:cs typeface="Consolas"/>
                <a:sym typeface="Consolas"/>
              </a:rPr>
              <a:t>#include &lt;cstdlib&gt;</a:t>
            </a:r>
            <a:endParaRPr b="1" sz="1200">
              <a:latin typeface="Consolas"/>
              <a:ea typeface="Consolas"/>
              <a:cs typeface="Consolas"/>
              <a:sym typeface="Consolas"/>
            </a:endParaRPr>
          </a:p>
          <a:p>
            <a:pPr indent="0" lvl="0" marL="0" rtl="0" algn="l">
              <a:spcBef>
                <a:spcPts val="0"/>
              </a:spcBef>
              <a:spcAft>
                <a:spcPts val="0"/>
              </a:spcAft>
              <a:buNone/>
            </a:pPr>
            <a:r>
              <a:rPr b="1" lang="it" sz="1200">
                <a:latin typeface="Consolas"/>
                <a:ea typeface="Consolas"/>
                <a:cs typeface="Consolas"/>
                <a:sym typeface="Consolas"/>
              </a:rPr>
              <a:t>   </a:t>
            </a:r>
            <a:endParaRPr b="1" sz="1200">
              <a:latin typeface="Consolas"/>
              <a:ea typeface="Consolas"/>
              <a:cs typeface="Consolas"/>
              <a:sym typeface="Consolas"/>
            </a:endParaRPr>
          </a:p>
          <a:p>
            <a:pPr indent="0" lvl="0" marL="0" rtl="0" algn="l">
              <a:spcBef>
                <a:spcPts val="0"/>
              </a:spcBef>
              <a:spcAft>
                <a:spcPts val="0"/>
              </a:spcAft>
              <a:buNone/>
            </a:pPr>
            <a:r>
              <a:rPr b="1" lang="it" sz="1200">
                <a:latin typeface="Consolas"/>
                <a:ea typeface="Consolas"/>
                <a:cs typeface="Consolas"/>
                <a:sym typeface="Consolas"/>
              </a:rPr>
              <a:t>void atexit_handler_1() { </a:t>
            </a:r>
            <a:endParaRPr b="1" sz="1200">
              <a:latin typeface="Consolas"/>
              <a:ea typeface="Consolas"/>
              <a:cs typeface="Consolas"/>
              <a:sym typeface="Consolas"/>
            </a:endParaRPr>
          </a:p>
          <a:p>
            <a:pPr indent="0" lvl="0" marL="0" rtl="0" algn="l">
              <a:spcBef>
                <a:spcPts val="0"/>
              </a:spcBef>
              <a:spcAft>
                <a:spcPts val="0"/>
              </a:spcAft>
              <a:buNone/>
            </a:pPr>
            <a:r>
              <a:rPr b="1" lang="it" sz="1200">
                <a:latin typeface="Consolas"/>
                <a:ea typeface="Consolas"/>
                <a:cs typeface="Consolas"/>
                <a:sym typeface="Consolas"/>
              </a:rPr>
              <a:t>  std::cout &lt;&lt; "at exit #1\n"; </a:t>
            </a:r>
            <a:endParaRPr b="1" sz="1200">
              <a:latin typeface="Consolas"/>
              <a:ea typeface="Consolas"/>
              <a:cs typeface="Consolas"/>
              <a:sym typeface="Consolas"/>
            </a:endParaRPr>
          </a:p>
          <a:p>
            <a:pPr indent="0" lvl="0" marL="0" rtl="0" algn="l">
              <a:spcBef>
                <a:spcPts val="0"/>
              </a:spcBef>
              <a:spcAft>
                <a:spcPts val="0"/>
              </a:spcAft>
              <a:buNone/>
            </a:pPr>
            <a:r>
              <a:rPr b="1" lang="it" sz="1200">
                <a:latin typeface="Consolas"/>
                <a:ea typeface="Consolas"/>
                <a:cs typeface="Consolas"/>
                <a:sym typeface="Consolas"/>
              </a:rPr>
              <a:t>}   </a:t>
            </a:r>
            <a:endParaRPr b="1" sz="1200">
              <a:latin typeface="Consolas"/>
              <a:ea typeface="Consolas"/>
              <a:cs typeface="Consolas"/>
              <a:sym typeface="Consolas"/>
            </a:endParaRPr>
          </a:p>
          <a:p>
            <a:pPr indent="0" lvl="0" marL="0" rtl="0" algn="l">
              <a:spcBef>
                <a:spcPts val="0"/>
              </a:spcBef>
              <a:spcAft>
                <a:spcPts val="0"/>
              </a:spcAft>
              <a:buNone/>
            </a:pPr>
            <a:r>
              <a:t/>
            </a:r>
            <a:endParaRPr b="1" sz="1200">
              <a:latin typeface="Consolas"/>
              <a:ea typeface="Consolas"/>
              <a:cs typeface="Consolas"/>
              <a:sym typeface="Consolas"/>
            </a:endParaRPr>
          </a:p>
          <a:p>
            <a:pPr indent="0" lvl="0" marL="0" rtl="0" algn="l">
              <a:spcBef>
                <a:spcPts val="0"/>
              </a:spcBef>
              <a:spcAft>
                <a:spcPts val="0"/>
              </a:spcAft>
              <a:buNone/>
            </a:pPr>
            <a:r>
              <a:rPr b="1" lang="it" sz="1200">
                <a:latin typeface="Consolas"/>
                <a:ea typeface="Consolas"/>
                <a:cs typeface="Consolas"/>
                <a:sym typeface="Consolas"/>
              </a:rPr>
              <a:t>void atexit_handler_2() { </a:t>
            </a:r>
            <a:endParaRPr b="1" sz="1200">
              <a:latin typeface="Consolas"/>
              <a:ea typeface="Consolas"/>
              <a:cs typeface="Consolas"/>
              <a:sym typeface="Consolas"/>
            </a:endParaRPr>
          </a:p>
          <a:p>
            <a:pPr indent="0" lvl="0" marL="0" rtl="0" algn="l">
              <a:spcBef>
                <a:spcPts val="0"/>
              </a:spcBef>
              <a:spcAft>
                <a:spcPts val="0"/>
              </a:spcAft>
              <a:buNone/>
            </a:pPr>
            <a:r>
              <a:rPr b="1" lang="it" sz="1200">
                <a:latin typeface="Consolas"/>
                <a:ea typeface="Consolas"/>
                <a:cs typeface="Consolas"/>
                <a:sym typeface="Consolas"/>
              </a:rPr>
              <a:t>  std::cout &lt;&lt; "at exit #2\n"; </a:t>
            </a:r>
            <a:endParaRPr b="1" sz="1200">
              <a:latin typeface="Consolas"/>
              <a:ea typeface="Consolas"/>
              <a:cs typeface="Consolas"/>
              <a:sym typeface="Consolas"/>
            </a:endParaRPr>
          </a:p>
          <a:p>
            <a:pPr indent="0" lvl="0" marL="0" rtl="0" algn="l">
              <a:spcBef>
                <a:spcPts val="0"/>
              </a:spcBef>
              <a:spcAft>
                <a:spcPts val="0"/>
              </a:spcAft>
              <a:buNone/>
            </a:pPr>
            <a:r>
              <a:rPr b="1" lang="it" sz="1200">
                <a:latin typeface="Consolas"/>
                <a:ea typeface="Consolas"/>
                <a:cs typeface="Consolas"/>
                <a:sym typeface="Consolas"/>
              </a:rPr>
              <a:t>}   </a:t>
            </a:r>
            <a:endParaRPr b="1" sz="1200">
              <a:latin typeface="Consolas"/>
              <a:ea typeface="Consolas"/>
              <a:cs typeface="Consolas"/>
              <a:sym typeface="Consolas"/>
            </a:endParaRPr>
          </a:p>
          <a:p>
            <a:pPr indent="0" lvl="0" marL="0" rtl="0" algn="l">
              <a:spcBef>
                <a:spcPts val="0"/>
              </a:spcBef>
              <a:spcAft>
                <a:spcPts val="0"/>
              </a:spcAft>
              <a:buNone/>
            </a:pPr>
            <a:r>
              <a:t/>
            </a:r>
            <a:endParaRPr b="1" sz="1200">
              <a:latin typeface="Consolas"/>
              <a:ea typeface="Consolas"/>
              <a:cs typeface="Consolas"/>
              <a:sym typeface="Consolas"/>
            </a:endParaRPr>
          </a:p>
          <a:p>
            <a:pPr indent="0" lvl="0" marL="0" rtl="0" algn="l">
              <a:spcBef>
                <a:spcPts val="0"/>
              </a:spcBef>
              <a:spcAft>
                <a:spcPts val="0"/>
              </a:spcAft>
              <a:buNone/>
            </a:pPr>
            <a:r>
              <a:rPr b="1" lang="it" sz="1200">
                <a:latin typeface="Consolas"/>
                <a:ea typeface="Consolas"/>
                <a:cs typeface="Consolas"/>
                <a:sym typeface="Consolas"/>
              </a:rPr>
              <a:t>int main() { </a:t>
            </a:r>
            <a:endParaRPr b="1" sz="1200">
              <a:latin typeface="Consolas"/>
              <a:ea typeface="Consolas"/>
              <a:cs typeface="Consolas"/>
              <a:sym typeface="Consolas"/>
            </a:endParaRPr>
          </a:p>
          <a:p>
            <a:pPr indent="0" lvl="0" marL="0" rtl="0" algn="l">
              <a:spcBef>
                <a:spcPts val="0"/>
              </a:spcBef>
              <a:spcAft>
                <a:spcPts val="0"/>
              </a:spcAft>
              <a:buNone/>
            </a:pPr>
            <a:r>
              <a:rPr b="1" lang="it" sz="1200">
                <a:latin typeface="Consolas"/>
                <a:ea typeface="Consolas"/>
                <a:cs typeface="Consolas"/>
                <a:sym typeface="Consolas"/>
              </a:rPr>
              <a:t>  const int result_1 = std::atexit(atexit_handler_1);</a:t>
            </a:r>
            <a:endParaRPr b="1" sz="1200">
              <a:latin typeface="Consolas"/>
              <a:ea typeface="Consolas"/>
              <a:cs typeface="Consolas"/>
              <a:sym typeface="Consolas"/>
            </a:endParaRPr>
          </a:p>
          <a:p>
            <a:pPr indent="0" lvl="0" marL="0" rtl="0" algn="l">
              <a:spcBef>
                <a:spcPts val="0"/>
              </a:spcBef>
              <a:spcAft>
                <a:spcPts val="0"/>
              </a:spcAft>
              <a:buNone/>
            </a:pPr>
            <a:r>
              <a:rPr b="1" lang="it" sz="1200">
                <a:latin typeface="Consolas"/>
                <a:ea typeface="Consolas"/>
                <a:cs typeface="Consolas"/>
                <a:sym typeface="Consolas"/>
              </a:rPr>
              <a:t>  const int result_2 = std::atexit(atexit_handler_2);</a:t>
            </a:r>
            <a:endParaRPr b="1" sz="1200">
              <a:latin typeface="Consolas"/>
              <a:ea typeface="Consolas"/>
              <a:cs typeface="Consolas"/>
              <a:sym typeface="Consolas"/>
            </a:endParaRPr>
          </a:p>
          <a:p>
            <a:pPr indent="0" lvl="0" marL="0" rtl="0" algn="l">
              <a:spcBef>
                <a:spcPts val="0"/>
              </a:spcBef>
              <a:spcAft>
                <a:spcPts val="0"/>
              </a:spcAft>
              <a:buNone/>
            </a:pPr>
            <a:r>
              <a:rPr b="1" lang="it" sz="1200">
                <a:latin typeface="Consolas"/>
                <a:ea typeface="Consolas"/>
                <a:cs typeface="Consolas"/>
                <a:sym typeface="Consolas"/>
              </a:rPr>
              <a:t>  if ((result_1 != 0) || (result_2 != 0)) { </a:t>
            </a:r>
            <a:endParaRPr b="1" sz="1200">
              <a:latin typeface="Consolas"/>
              <a:ea typeface="Consolas"/>
              <a:cs typeface="Consolas"/>
              <a:sym typeface="Consolas"/>
            </a:endParaRPr>
          </a:p>
          <a:p>
            <a:pPr indent="0" lvl="0" marL="0" rtl="0" algn="l">
              <a:spcBef>
                <a:spcPts val="0"/>
              </a:spcBef>
              <a:spcAft>
                <a:spcPts val="0"/>
              </a:spcAft>
              <a:buNone/>
            </a:pPr>
            <a:r>
              <a:rPr b="1" lang="it" sz="1200">
                <a:latin typeface="Consolas"/>
                <a:ea typeface="Consolas"/>
                <a:cs typeface="Consolas"/>
                <a:sym typeface="Consolas"/>
              </a:rPr>
              <a:t>    std::cerr &lt;&lt; "Registration failed\n"; </a:t>
            </a:r>
            <a:endParaRPr b="1" sz="1200">
              <a:latin typeface="Consolas"/>
              <a:ea typeface="Consolas"/>
              <a:cs typeface="Consolas"/>
              <a:sym typeface="Consolas"/>
            </a:endParaRPr>
          </a:p>
          <a:p>
            <a:pPr indent="0" lvl="0" marL="0" rtl="0" algn="l">
              <a:spcBef>
                <a:spcPts val="0"/>
              </a:spcBef>
              <a:spcAft>
                <a:spcPts val="0"/>
              </a:spcAft>
              <a:buNone/>
            </a:pPr>
            <a:r>
              <a:rPr b="1" lang="it" sz="1200">
                <a:latin typeface="Consolas"/>
                <a:ea typeface="Consolas"/>
                <a:cs typeface="Consolas"/>
                <a:sym typeface="Consolas"/>
              </a:rPr>
              <a:t>    return EXIT_FAILURE; </a:t>
            </a:r>
            <a:endParaRPr b="1" sz="1200">
              <a:latin typeface="Consolas"/>
              <a:ea typeface="Consolas"/>
              <a:cs typeface="Consolas"/>
              <a:sym typeface="Consolas"/>
            </a:endParaRPr>
          </a:p>
          <a:p>
            <a:pPr indent="0" lvl="0" marL="0" rtl="0" algn="l">
              <a:spcBef>
                <a:spcPts val="0"/>
              </a:spcBef>
              <a:spcAft>
                <a:spcPts val="0"/>
              </a:spcAft>
              <a:buNone/>
            </a:pPr>
            <a:r>
              <a:rPr b="1" lang="it" sz="1200">
                <a:latin typeface="Consolas"/>
                <a:ea typeface="Consolas"/>
                <a:cs typeface="Consolas"/>
                <a:sym typeface="Consolas"/>
              </a:rPr>
              <a:t>  }   </a:t>
            </a:r>
            <a:endParaRPr b="1" sz="1200">
              <a:latin typeface="Consolas"/>
              <a:ea typeface="Consolas"/>
              <a:cs typeface="Consolas"/>
              <a:sym typeface="Consolas"/>
            </a:endParaRPr>
          </a:p>
          <a:p>
            <a:pPr indent="0" lvl="0" marL="0" rtl="0" algn="l">
              <a:spcBef>
                <a:spcPts val="0"/>
              </a:spcBef>
              <a:spcAft>
                <a:spcPts val="0"/>
              </a:spcAft>
              <a:buNone/>
            </a:pPr>
            <a:r>
              <a:rPr b="1" lang="it" sz="1200">
                <a:latin typeface="Consolas"/>
                <a:ea typeface="Consolas"/>
                <a:cs typeface="Consolas"/>
                <a:sym typeface="Consolas"/>
              </a:rPr>
              <a:t>  std::cout &lt;&lt; "returning from main\n"; </a:t>
            </a:r>
            <a:endParaRPr b="1" sz="1200">
              <a:latin typeface="Consolas"/>
              <a:ea typeface="Consolas"/>
              <a:cs typeface="Consolas"/>
              <a:sym typeface="Consolas"/>
            </a:endParaRPr>
          </a:p>
          <a:p>
            <a:pPr indent="0" lvl="0" marL="0" rtl="0" algn="l">
              <a:spcBef>
                <a:spcPts val="0"/>
              </a:spcBef>
              <a:spcAft>
                <a:spcPts val="0"/>
              </a:spcAft>
              <a:buNone/>
            </a:pPr>
            <a:r>
              <a:rPr b="1" lang="it" sz="1200">
                <a:latin typeface="Consolas"/>
                <a:ea typeface="Consolas"/>
                <a:cs typeface="Consolas"/>
                <a:sym typeface="Consolas"/>
              </a:rPr>
              <a:t>  return EXIT_SUCCESS; </a:t>
            </a:r>
            <a:endParaRPr b="1" sz="1200">
              <a:latin typeface="Consolas"/>
              <a:ea typeface="Consolas"/>
              <a:cs typeface="Consolas"/>
              <a:sym typeface="Consolas"/>
            </a:endParaRPr>
          </a:p>
          <a:p>
            <a:pPr indent="0" lvl="0" marL="0" rtl="0" algn="l">
              <a:spcBef>
                <a:spcPts val="0"/>
              </a:spcBef>
              <a:spcAft>
                <a:spcPts val="0"/>
              </a:spcAft>
              <a:buNone/>
            </a:pPr>
            <a:r>
              <a:rPr b="1" lang="it" sz="1200">
                <a:latin typeface="Consolas"/>
                <a:ea typeface="Consolas"/>
                <a:cs typeface="Consolas"/>
                <a:sym typeface="Consolas"/>
              </a:rPr>
              <a:t>}</a:t>
            </a:r>
            <a:endParaRPr b="1" sz="1200">
              <a:latin typeface="Consolas"/>
              <a:ea typeface="Consolas"/>
              <a:cs typeface="Consolas"/>
              <a:sym typeface="Consola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67"/>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Gestire la terminazione</a:t>
            </a:r>
            <a:endParaRPr/>
          </a:p>
        </p:txBody>
      </p:sp>
      <p:sp>
        <p:nvSpPr>
          <p:cNvPr id="371" name="Google Shape;371;p67"/>
          <p:cNvSpPr txBox="1"/>
          <p:nvPr>
            <p:ph idx="1" type="body"/>
          </p:nvPr>
        </p:nvSpPr>
        <p:spPr>
          <a:xfrm>
            <a:off x="311700" y="1280528"/>
            <a:ext cx="8520600" cy="3795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it"/>
              <a:t>Un programma termina anche quando la funzione principale ritorna</a:t>
            </a:r>
            <a:endParaRPr/>
          </a:p>
          <a:p>
            <a:pPr indent="-317500" lvl="1" marL="914400" rtl="0" algn="l">
              <a:spcBef>
                <a:spcPts val="0"/>
              </a:spcBef>
              <a:spcAft>
                <a:spcPts val="0"/>
              </a:spcAft>
              <a:buSzPts val="1400"/>
              <a:buChar char="○"/>
            </a:pPr>
            <a:r>
              <a:rPr lang="it"/>
              <a:t>Questo è conseguenza del codice di startup inserito dalla libreria di supporto del linguaggio</a:t>
            </a:r>
            <a:endParaRPr/>
          </a:p>
          <a:p>
            <a:pPr indent="-317500" lvl="1" marL="914400" rtl="0" algn="l">
              <a:spcBef>
                <a:spcPts val="0"/>
              </a:spcBef>
              <a:spcAft>
                <a:spcPts val="0"/>
              </a:spcAft>
              <a:buSzPts val="1400"/>
              <a:buChar char="○"/>
            </a:pPr>
            <a:r>
              <a:rPr lang="it"/>
              <a:t>Questa, inizializza l'ambiente di esecuzione, invoca la funzione </a:t>
            </a:r>
            <a:r>
              <a:rPr b="1" lang="it">
                <a:solidFill>
                  <a:srgbClr val="0B5394"/>
                </a:solidFill>
                <a:latin typeface="Consolas"/>
                <a:ea typeface="Consolas"/>
                <a:cs typeface="Consolas"/>
                <a:sym typeface="Consolas"/>
              </a:rPr>
              <a:t>main(…)</a:t>
            </a:r>
            <a:r>
              <a:rPr lang="it"/>
              <a:t> e utilizza il valore da essa ritornato per invocare </a:t>
            </a:r>
            <a:r>
              <a:rPr b="1" lang="it">
                <a:solidFill>
                  <a:srgbClr val="0B5394"/>
                </a:solidFill>
                <a:latin typeface="Consolas"/>
                <a:ea typeface="Consolas"/>
                <a:cs typeface="Consolas"/>
                <a:sym typeface="Consolas"/>
              </a:rPr>
              <a:t>exit(status)</a:t>
            </a:r>
            <a:endParaRPr b="1">
              <a:solidFill>
                <a:srgbClr val="0B5394"/>
              </a:solidFill>
              <a:latin typeface="Consolas"/>
              <a:ea typeface="Consolas"/>
              <a:cs typeface="Consolas"/>
              <a:sym typeface="Consolas"/>
            </a:endParaRPr>
          </a:p>
          <a:p>
            <a:pPr indent="-342900" lvl="0" marL="457200" rtl="0" algn="l">
              <a:spcBef>
                <a:spcPts val="0"/>
              </a:spcBef>
              <a:spcAft>
                <a:spcPts val="0"/>
              </a:spcAft>
              <a:buSzPts val="1800"/>
              <a:buChar char="●"/>
            </a:pPr>
            <a:r>
              <a:rPr lang="it"/>
              <a:t>Se si verifica un'eccezione non gestita nel thread principale o in uno secondario</a:t>
            </a:r>
            <a:endParaRPr/>
          </a:p>
          <a:p>
            <a:pPr indent="-317500" lvl="1" marL="914400" rtl="0" algn="l">
              <a:spcBef>
                <a:spcPts val="0"/>
              </a:spcBef>
              <a:spcAft>
                <a:spcPts val="0"/>
              </a:spcAft>
              <a:buSzPts val="1400"/>
              <a:buChar char="○"/>
            </a:pPr>
            <a:r>
              <a:rPr lang="it"/>
              <a:t>Viene invocata la funzione </a:t>
            </a:r>
            <a:r>
              <a:rPr b="1" lang="it">
                <a:solidFill>
                  <a:srgbClr val="0B5394"/>
                </a:solidFill>
                <a:latin typeface="Consolas"/>
                <a:ea typeface="Consolas"/>
                <a:cs typeface="Consolas"/>
                <a:sym typeface="Consolas"/>
              </a:rPr>
              <a:t>ExitProcess(…)</a:t>
            </a:r>
            <a:r>
              <a:rPr lang="it"/>
              <a:t> o </a:t>
            </a:r>
            <a:r>
              <a:rPr b="1" lang="it">
                <a:solidFill>
                  <a:srgbClr val="0B5394"/>
                </a:solidFill>
                <a:latin typeface="Consolas"/>
                <a:ea typeface="Consolas"/>
                <a:cs typeface="Consolas"/>
                <a:sym typeface="Consolas"/>
              </a:rPr>
              <a:t>_exit(…)</a:t>
            </a:r>
            <a:r>
              <a:rPr lang="it"/>
              <a:t> con un codice di stato definito dalla libreria di esecuzione</a:t>
            </a:r>
            <a:endParaRPr/>
          </a:p>
        </p:txBody>
      </p:sp>
      <p:sp>
        <p:nvSpPr>
          <p:cNvPr id="372" name="Google Shape;372;p67"/>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68"/>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Codice di ritorno</a:t>
            </a:r>
            <a:endParaRPr/>
          </a:p>
        </p:txBody>
      </p:sp>
      <p:sp>
        <p:nvSpPr>
          <p:cNvPr id="378" name="Google Shape;378;p68"/>
          <p:cNvSpPr txBox="1"/>
          <p:nvPr>
            <p:ph idx="1" type="body"/>
          </p:nvPr>
        </p:nvSpPr>
        <p:spPr>
          <a:xfrm>
            <a:off x="311700" y="1280528"/>
            <a:ext cx="8520600" cy="3795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it"/>
              <a:t>Il valore restituito dalla funzione </a:t>
            </a:r>
            <a:r>
              <a:rPr b="1" lang="it">
                <a:solidFill>
                  <a:srgbClr val="0B5394"/>
                </a:solidFill>
                <a:latin typeface="Consolas"/>
                <a:ea typeface="Consolas"/>
                <a:cs typeface="Consolas"/>
                <a:sym typeface="Consolas"/>
              </a:rPr>
              <a:t>exit(…)</a:t>
            </a:r>
            <a:r>
              <a:rPr lang="it"/>
              <a:t> è arbitrario</a:t>
            </a:r>
            <a:endParaRPr/>
          </a:p>
          <a:p>
            <a:pPr indent="-317500" lvl="1" marL="914400" rtl="0" algn="l">
              <a:spcBef>
                <a:spcPts val="0"/>
              </a:spcBef>
              <a:spcAft>
                <a:spcPts val="0"/>
              </a:spcAft>
              <a:buSzPts val="1400"/>
              <a:buChar char="○"/>
            </a:pPr>
            <a:r>
              <a:rPr lang="it"/>
              <a:t>Vale una convenzione generale per la quale 0 indica una terminazione "pulita" e qualunque altro valore indica una terminazione con errore</a:t>
            </a:r>
            <a:endParaRPr/>
          </a:p>
          <a:p>
            <a:pPr indent="-317500" lvl="1" marL="914400" rtl="0" algn="l">
              <a:spcBef>
                <a:spcPts val="0"/>
              </a:spcBef>
              <a:spcAft>
                <a:spcPts val="0"/>
              </a:spcAft>
              <a:buSzPts val="1400"/>
              <a:buChar char="○"/>
            </a:pPr>
            <a:r>
              <a:rPr lang="it"/>
              <a:t>Il significato di tale codice, tuttavia, non è oggetto di specifica da parte del sistema operativo</a:t>
            </a:r>
            <a:endParaRPr/>
          </a:p>
          <a:p>
            <a:pPr indent="-317500" lvl="1" marL="914400" rtl="0" algn="l">
              <a:spcBef>
                <a:spcPts val="0"/>
              </a:spcBef>
              <a:spcAft>
                <a:spcPts val="0"/>
              </a:spcAft>
              <a:buSzPts val="1400"/>
              <a:buChar char="○"/>
            </a:pPr>
            <a:r>
              <a:rPr lang="it"/>
              <a:t>Occorre documentare opportunamente il valore e attenersi alle buone pratiche definiti in ciascun ambiente (OS + compilatore + libreria standard)</a:t>
            </a:r>
            <a:endParaRPr/>
          </a:p>
        </p:txBody>
      </p:sp>
      <p:sp>
        <p:nvSpPr>
          <p:cNvPr id="379" name="Google Shape;379;p68"/>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69"/>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Processi in Rust</a:t>
            </a:r>
            <a:endParaRPr/>
          </a:p>
        </p:txBody>
      </p:sp>
      <p:sp>
        <p:nvSpPr>
          <p:cNvPr id="385" name="Google Shape;385;p69"/>
          <p:cNvSpPr txBox="1"/>
          <p:nvPr>
            <p:ph idx="1" type="body"/>
          </p:nvPr>
        </p:nvSpPr>
        <p:spPr>
          <a:xfrm>
            <a:off x="311700" y="1280528"/>
            <a:ext cx="8520600" cy="3795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it"/>
              <a:t>Per la gestione dei processi, la standard library di Rust mette a disposizione il modulo std::process</a:t>
            </a:r>
            <a:endParaRPr/>
          </a:p>
          <a:p>
            <a:pPr indent="-317500" lvl="1" marL="914400" rtl="0" algn="l">
              <a:spcBef>
                <a:spcPts val="0"/>
              </a:spcBef>
              <a:spcAft>
                <a:spcPts val="0"/>
              </a:spcAft>
              <a:buSzPts val="1400"/>
              <a:buChar char="○"/>
            </a:pPr>
            <a:r>
              <a:rPr lang="it"/>
              <a:t>I metodi offerti da rust utilizzano al loro interno le system call esposte dal kernel del sistema operativo per gestire i processi</a:t>
            </a:r>
            <a:endParaRPr/>
          </a:p>
          <a:p>
            <a:pPr indent="-342900" lvl="0" marL="457200" rtl="0" algn="l">
              <a:spcBef>
                <a:spcPts val="0"/>
              </a:spcBef>
              <a:spcAft>
                <a:spcPts val="0"/>
              </a:spcAft>
              <a:buSzPts val="1800"/>
              <a:buChar char="●"/>
            </a:pPr>
            <a:r>
              <a:rPr lang="it"/>
              <a:t>La struct </a:t>
            </a:r>
            <a:r>
              <a:rPr b="1" lang="it">
                <a:solidFill>
                  <a:srgbClr val="0B5394"/>
                </a:solidFill>
                <a:latin typeface="Consolas"/>
                <a:ea typeface="Consolas"/>
                <a:cs typeface="Consolas"/>
                <a:sym typeface="Consolas"/>
              </a:rPr>
              <a:t>Command</a:t>
            </a:r>
            <a:r>
              <a:rPr lang="it"/>
              <a:t> permette la creazione di un nuovo processo</a:t>
            </a:r>
            <a:endParaRPr/>
          </a:p>
          <a:p>
            <a:pPr indent="-317500" lvl="1" marL="914400" rtl="0" algn="l">
              <a:spcBef>
                <a:spcPts val="0"/>
              </a:spcBef>
              <a:spcAft>
                <a:spcPts val="0"/>
              </a:spcAft>
              <a:buSzPts val="1400"/>
              <a:buChar char="○"/>
            </a:pPr>
            <a:r>
              <a:rPr lang="it"/>
              <a:t>Utilizza il pattern builder per configurare, creare ed interagire con il processo figlio</a:t>
            </a:r>
            <a:endParaRPr/>
          </a:p>
          <a:p>
            <a:pPr indent="-317500" lvl="1" marL="914400" rtl="0" algn="l">
              <a:spcBef>
                <a:spcPts val="0"/>
              </a:spcBef>
              <a:spcAft>
                <a:spcPts val="0"/>
              </a:spcAft>
              <a:buSzPts val="1400"/>
              <a:buChar char="○"/>
            </a:pPr>
            <a:r>
              <a:rPr lang="it"/>
              <a:t>I metodi </a:t>
            </a:r>
            <a:r>
              <a:rPr b="1" lang="it">
                <a:solidFill>
                  <a:srgbClr val="0B5394"/>
                </a:solidFill>
                <a:latin typeface="Consolas"/>
                <a:ea typeface="Consolas"/>
                <a:cs typeface="Consolas"/>
                <a:sym typeface="Consolas"/>
              </a:rPr>
              <a:t>arg()</a:t>
            </a:r>
            <a:r>
              <a:rPr lang="it"/>
              <a:t> ed </a:t>
            </a:r>
            <a:r>
              <a:rPr b="1" lang="it">
                <a:solidFill>
                  <a:srgbClr val="0B5394"/>
                </a:solidFill>
                <a:latin typeface="Consolas"/>
                <a:ea typeface="Consolas"/>
                <a:cs typeface="Consolas"/>
                <a:sym typeface="Consolas"/>
              </a:rPr>
              <a:t>args()</a:t>
            </a:r>
            <a:r>
              <a:rPr lang="it"/>
              <a:t> possono essere utilizzati per passare al processo figlio rispettivamente uno o più argomenti </a:t>
            </a:r>
            <a:endParaRPr/>
          </a:p>
          <a:p>
            <a:pPr indent="-317500" lvl="1" marL="914400" rtl="0" algn="l">
              <a:spcBef>
                <a:spcPts val="0"/>
              </a:spcBef>
              <a:spcAft>
                <a:spcPts val="0"/>
              </a:spcAft>
              <a:buSzPts val="1400"/>
              <a:buChar char="○"/>
            </a:pPr>
            <a:r>
              <a:rPr lang="it"/>
              <a:t>Il metodo </a:t>
            </a:r>
            <a:r>
              <a:rPr b="1" lang="it">
                <a:solidFill>
                  <a:srgbClr val="0B5394"/>
                </a:solidFill>
                <a:latin typeface="Consolas"/>
                <a:ea typeface="Consolas"/>
                <a:cs typeface="Consolas"/>
                <a:sym typeface="Consolas"/>
              </a:rPr>
              <a:t>output()</a:t>
            </a:r>
            <a:r>
              <a:rPr lang="it"/>
              <a:t> genera il processo ed attende la sua terminazione ritornando un valore di tipo </a:t>
            </a:r>
            <a:r>
              <a:rPr b="1" lang="it">
                <a:solidFill>
                  <a:srgbClr val="0B5394"/>
                </a:solidFill>
                <a:latin typeface="Consolas"/>
                <a:ea typeface="Consolas"/>
                <a:cs typeface="Consolas"/>
                <a:sym typeface="Consolas"/>
              </a:rPr>
              <a:t>Result&lt;Output&gt;</a:t>
            </a:r>
            <a:endParaRPr b="1">
              <a:solidFill>
                <a:srgbClr val="0B5394"/>
              </a:solidFill>
              <a:latin typeface="Consolas"/>
              <a:ea typeface="Consolas"/>
              <a:cs typeface="Consolas"/>
              <a:sym typeface="Consolas"/>
            </a:endParaRPr>
          </a:p>
        </p:txBody>
      </p:sp>
      <p:sp>
        <p:nvSpPr>
          <p:cNvPr id="386" name="Google Shape;386;p69"/>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
        <p:nvSpPr>
          <p:cNvPr id="387" name="Google Shape;387;p69"/>
          <p:cNvSpPr txBox="1"/>
          <p:nvPr/>
        </p:nvSpPr>
        <p:spPr>
          <a:xfrm>
            <a:off x="2932500" y="4054700"/>
            <a:ext cx="2523300" cy="1108200"/>
          </a:xfrm>
          <a:prstGeom prst="rect">
            <a:avLst/>
          </a:prstGeom>
          <a:solidFill>
            <a:srgbClr val="FFF2CC"/>
          </a:solidFill>
          <a:ln cap="flat" cmpd="sng" w="9525">
            <a:solidFill>
              <a:srgbClr val="000000"/>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b="1" lang="it" sz="1200">
                <a:latin typeface="Consolas"/>
                <a:ea typeface="Consolas"/>
                <a:cs typeface="Consolas"/>
                <a:sym typeface="Consolas"/>
              </a:rPr>
              <a:t>pub struct Output {</a:t>
            </a:r>
            <a:endParaRPr b="1" sz="1200">
              <a:latin typeface="Consolas"/>
              <a:ea typeface="Consolas"/>
              <a:cs typeface="Consolas"/>
              <a:sym typeface="Consolas"/>
            </a:endParaRPr>
          </a:p>
          <a:p>
            <a:pPr indent="0" lvl="0" marL="0" rtl="0" algn="l">
              <a:spcBef>
                <a:spcPts val="0"/>
              </a:spcBef>
              <a:spcAft>
                <a:spcPts val="0"/>
              </a:spcAft>
              <a:buNone/>
            </a:pPr>
            <a:r>
              <a:rPr b="1" lang="it" sz="1200">
                <a:latin typeface="Consolas"/>
                <a:ea typeface="Consolas"/>
                <a:cs typeface="Consolas"/>
                <a:sym typeface="Consolas"/>
              </a:rPr>
              <a:t>    pub status: ExitStatus,</a:t>
            </a:r>
            <a:endParaRPr b="1" sz="1200">
              <a:latin typeface="Consolas"/>
              <a:ea typeface="Consolas"/>
              <a:cs typeface="Consolas"/>
              <a:sym typeface="Consolas"/>
            </a:endParaRPr>
          </a:p>
          <a:p>
            <a:pPr indent="0" lvl="0" marL="0" rtl="0" algn="l">
              <a:spcBef>
                <a:spcPts val="0"/>
              </a:spcBef>
              <a:spcAft>
                <a:spcPts val="0"/>
              </a:spcAft>
              <a:buNone/>
            </a:pPr>
            <a:r>
              <a:rPr b="1" lang="it" sz="1200">
                <a:latin typeface="Consolas"/>
                <a:ea typeface="Consolas"/>
                <a:cs typeface="Consolas"/>
                <a:sym typeface="Consolas"/>
              </a:rPr>
              <a:t>    pub stdout: Vec&lt;u8&gt;,</a:t>
            </a:r>
            <a:endParaRPr b="1" sz="1200">
              <a:latin typeface="Consolas"/>
              <a:ea typeface="Consolas"/>
              <a:cs typeface="Consolas"/>
              <a:sym typeface="Consolas"/>
            </a:endParaRPr>
          </a:p>
          <a:p>
            <a:pPr indent="0" lvl="0" marL="0" rtl="0" algn="l">
              <a:spcBef>
                <a:spcPts val="0"/>
              </a:spcBef>
              <a:spcAft>
                <a:spcPts val="0"/>
              </a:spcAft>
              <a:buNone/>
            </a:pPr>
            <a:r>
              <a:rPr b="1" lang="it" sz="1200">
                <a:latin typeface="Consolas"/>
                <a:ea typeface="Consolas"/>
                <a:cs typeface="Consolas"/>
                <a:sym typeface="Consolas"/>
              </a:rPr>
              <a:t>    pub stderr: Vec&lt;u8&gt;,</a:t>
            </a:r>
            <a:endParaRPr b="1" sz="1200">
              <a:latin typeface="Consolas"/>
              <a:ea typeface="Consolas"/>
              <a:cs typeface="Consolas"/>
              <a:sym typeface="Consolas"/>
            </a:endParaRPr>
          </a:p>
          <a:p>
            <a:pPr indent="0" lvl="0" marL="0" rtl="0" algn="l">
              <a:spcBef>
                <a:spcPts val="0"/>
              </a:spcBef>
              <a:spcAft>
                <a:spcPts val="0"/>
              </a:spcAft>
              <a:buNone/>
            </a:pPr>
            <a:r>
              <a:rPr b="1" lang="it" sz="1200">
                <a:latin typeface="Consolas"/>
                <a:ea typeface="Consolas"/>
                <a:cs typeface="Consolas"/>
                <a:sym typeface="Consolas"/>
              </a:rPr>
              <a:t>}</a:t>
            </a:r>
            <a:endParaRPr b="1" sz="1200">
              <a:latin typeface="Consolas"/>
              <a:ea typeface="Consolas"/>
              <a:cs typeface="Consolas"/>
              <a:sym typeface="Consolas"/>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70"/>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Processi in Rust</a:t>
            </a:r>
            <a:endParaRPr/>
          </a:p>
        </p:txBody>
      </p:sp>
      <p:sp>
        <p:nvSpPr>
          <p:cNvPr id="393" name="Google Shape;393;p70"/>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
        <p:nvSpPr>
          <p:cNvPr id="394" name="Google Shape;394;p70"/>
          <p:cNvSpPr txBox="1"/>
          <p:nvPr/>
        </p:nvSpPr>
        <p:spPr>
          <a:xfrm>
            <a:off x="636900" y="1367450"/>
            <a:ext cx="7870200" cy="3694200"/>
          </a:xfrm>
          <a:prstGeom prst="rect">
            <a:avLst/>
          </a:prstGeom>
          <a:solidFill>
            <a:srgbClr val="FFF2CC"/>
          </a:solidFill>
          <a:ln cap="flat" cmpd="sng" w="9525">
            <a:solidFill>
              <a:srgbClr val="000000"/>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b="1" lang="it" sz="1200">
                <a:latin typeface="Consolas"/>
                <a:ea typeface="Consolas"/>
                <a:cs typeface="Consolas"/>
                <a:sym typeface="Consolas"/>
              </a:rPr>
              <a:t>use std::process::Command;</a:t>
            </a:r>
            <a:endParaRPr b="1" sz="1200">
              <a:latin typeface="Consolas"/>
              <a:ea typeface="Consolas"/>
              <a:cs typeface="Consolas"/>
              <a:sym typeface="Consolas"/>
            </a:endParaRPr>
          </a:p>
          <a:p>
            <a:pPr indent="0" lvl="0" marL="0" rtl="0" algn="l">
              <a:spcBef>
                <a:spcPts val="0"/>
              </a:spcBef>
              <a:spcAft>
                <a:spcPts val="0"/>
              </a:spcAft>
              <a:buNone/>
            </a:pPr>
            <a:r>
              <a:t/>
            </a:r>
            <a:endParaRPr b="1" sz="1200">
              <a:latin typeface="Consolas"/>
              <a:ea typeface="Consolas"/>
              <a:cs typeface="Consolas"/>
              <a:sym typeface="Consolas"/>
            </a:endParaRPr>
          </a:p>
          <a:p>
            <a:pPr indent="0" lvl="0" marL="0" rtl="0" algn="l">
              <a:spcBef>
                <a:spcPts val="0"/>
              </a:spcBef>
              <a:spcAft>
                <a:spcPts val="0"/>
              </a:spcAft>
              <a:buNone/>
            </a:pPr>
            <a:r>
              <a:rPr b="1" lang="it" sz="1200">
                <a:latin typeface="Consolas"/>
                <a:ea typeface="Consolas"/>
                <a:cs typeface="Consolas"/>
                <a:sym typeface="Consolas"/>
              </a:rPr>
              <a:t>fn main() {</a:t>
            </a:r>
            <a:endParaRPr b="1" sz="1200">
              <a:latin typeface="Consolas"/>
              <a:ea typeface="Consolas"/>
              <a:cs typeface="Consolas"/>
              <a:sym typeface="Consolas"/>
            </a:endParaRPr>
          </a:p>
          <a:p>
            <a:pPr indent="0" lvl="0" marL="0" rtl="0" algn="l">
              <a:spcBef>
                <a:spcPts val="0"/>
              </a:spcBef>
              <a:spcAft>
                <a:spcPts val="0"/>
              </a:spcAft>
              <a:buNone/>
            </a:pPr>
            <a:r>
              <a:rPr b="1" lang="it" sz="1200">
                <a:latin typeface="Consolas"/>
                <a:ea typeface="Consolas"/>
                <a:cs typeface="Consolas"/>
                <a:sym typeface="Consolas"/>
              </a:rPr>
              <a:t>  let output = if cfg!(target_os = "windows") {</a:t>
            </a:r>
            <a:endParaRPr b="1" sz="1200">
              <a:latin typeface="Consolas"/>
              <a:ea typeface="Consolas"/>
              <a:cs typeface="Consolas"/>
              <a:sym typeface="Consolas"/>
            </a:endParaRPr>
          </a:p>
          <a:p>
            <a:pPr indent="0" lvl="0" marL="0" rtl="0" algn="l">
              <a:spcBef>
                <a:spcPts val="0"/>
              </a:spcBef>
              <a:spcAft>
                <a:spcPts val="0"/>
              </a:spcAft>
              <a:buNone/>
            </a:pPr>
            <a:r>
              <a:rPr b="1" lang="it" sz="1200">
                <a:latin typeface="Consolas"/>
                <a:ea typeface="Consolas"/>
                <a:cs typeface="Consolas"/>
                <a:sym typeface="Consolas"/>
              </a:rPr>
              <a:t>    Command::new("cmd")</a:t>
            </a:r>
            <a:endParaRPr b="1" sz="1200">
              <a:latin typeface="Consolas"/>
              <a:ea typeface="Consolas"/>
              <a:cs typeface="Consolas"/>
              <a:sym typeface="Consolas"/>
            </a:endParaRPr>
          </a:p>
          <a:p>
            <a:pPr indent="0" lvl="0" marL="0" rtl="0" algn="l">
              <a:spcBef>
                <a:spcPts val="0"/>
              </a:spcBef>
              <a:spcAft>
                <a:spcPts val="0"/>
              </a:spcAft>
              <a:buNone/>
            </a:pPr>
            <a:r>
              <a:rPr b="1" lang="it" sz="1200">
                <a:latin typeface="Consolas"/>
                <a:ea typeface="Consolas"/>
                <a:cs typeface="Consolas"/>
                <a:sym typeface="Consolas"/>
              </a:rPr>
              <a:t>            .args(["/C", "echo hello"])</a:t>
            </a:r>
            <a:endParaRPr b="1" sz="1200">
              <a:latin typeface="Consolas"/>
              <a:ea typeface="Consolas"/>
              <a:cs typeface="Consolas"/>
              <a:sym typeface="Consolas"/>
            </a:endParaRPr>
          </a:p>
          <a:p>
            <a:pPr indent="0" lvl="0" marL="0" rtl="0" algn="l">
              <a:spcBef>
                <a:spcPts val="0"/>
              </a:spcBef>
              <a:spcAft>
                <a:spcPts val="0"/>
              </a:spcAft>
              <a:buNone/>
            </a:pPr>
            <a:r>
              <a:rPr b="1" lang="it" sz="1200">
                <a:latin typeface="Consolas"/>
                <a:ea typeface="Consolas"/>
                <a:cs typeface="Consolas"/>
                <a:sym typeface="Consolas"/>
              </a:rPr>
              <a:t>            .output()</a:t>
            </a:r>
            <a:endParaRPr b="1" sz="1200">
              <a:latin typeface="Consolas"/>
              <a:ea typeface="Consolas"/>
              <a:cs typeface="Consolas"/>
              <a:sym typeface="Consolas"/>
            </a:endParaRPr>
          </a:p>
          <a:p>
            <a:pPr indent="0" lvl="0" marL="0" rtl="0" algn="l">
              <a:spcBef>
                <a:spcPts val="0"/>
              </a:spcBef>
              <a:spcAft>
                <a:spcPts val="0"/>
              </a:spcAft>
              <a:buNone/>
            </a:pPr>
            <a:r>
              <a:rPr b="1" lang="it" sz="1200">
                <a:latin typeface="Consolas"/>
                <a:ea typeface="Consolas"/>
                <a:cs typeface="Consolas"/>
                <a:sym typeface="Consolas"/>
              </a:rPr>
              <a:t>            .expect("failed to execute process")</a:t>
            </a:r>
            <a:endParaRPr b="1" sz="1200">
              <a:latin typeface="Consolas"/>
              <a:ea typeface="Consolas"/>
              <a:cs typeface="Consolas"/>
              <a:sym typeface="Consolas"/>
            </a:endParaRPr>
          </a:p>
          <a:p>
            <a:pPr indent="0" lvl="0" marL="0" rtl="0" algn="l">
              <a:spcBef>
                <a:spcPts val="0"/>
              </a:spcBef>
              <a:spcAft>
                <a:spcPts val="0"/>
              </a:spcAft>
              <a:buNone/>
            </a:pPr>
            <a:r>
              <a:rPr b="1" lang="it" sz="1200">
                <a:latin typeface="Consolas"/>
                <a:ea typeface="Consolas"/>
                <a:cs typeface="Consolas"/>
                <a:sym typeface="Consolas"/>
              </a:rPr>
              <a:t>  } else {</a:t>
            </a:r>
            <a:endParaRPr b="1" sz="1200">
              <a:latin typeface="Consolas"/>
              <a:ea typeface="Consolas"/>
              <a:cs typeface="Consolas"/>
              <a:sym typeface="Consolas"/>
            </a:endParaRPr>
          </a:p>
          <a:p>
            <a:pPr indent="0" lvl="0" marL="0" rtl="0" algn="l">
              <a:spcBef>
                <a:spcPts val="0"/>
              </a:spcBef>
              <a:spcAft>
                <a:spcPts val="0"/>
              </a:spcAft>
              <a:buNone/>
            </a:pPr>
            <a:r>
              <a:rPr b="1" lang="it" sz="1200">
                <a:latin typeface="Consolas"/>
                <a:ea typeface="Consolas"/>
                <a:cs typeface="Consolas"/>
                <a:sym typeface="Consolas"/>
              </a:rPr>
              <a:t>    Command::new("sh")</a:t>
            </a:r>
            <a:endParaRPr b="1" sz="1200">
              <a:latin typeface="Consolas"/>
              <a:ea typeface="Consolas"/>
              <a:cs typeface="Consolas"/>
              <a:sym typeface="Consolas"/>
            </a:endParaRPr>
          </a:p>
          <a:p>
            <a:pPr indent="0" lvl="0" marL="0" rtl="0" algn="l">
              <a:spcBef>
                <a:spcPts val="0"/>
              </a:spcBef>
              <a:spcAft>
                <a:spcPts val="0"/>
              </a:spcAft>
              <a:buNone/>
            </a:pPr>
            <a:r>
              <a:rPr b="1" lang="it" sz="1200">
                <a:latin typeface="Consolas"/>
                <a:ea typeface="Consolas"/>
                <a:cs typeface="Consolas"/>
                <a:sym typeface="Consolas"/>
              </a:rPr>
              <a:t>            .arg("-c")</a:t>
            </a:r>
            <a:endParaRPr b="1" sz="1200">
              <a:latin typeface="Consolas"/>
              <a:ea typeface="Consolas"/>
              <a:cs typeface="Consolas"/>
              <a:sym typeface="Consolas"/>
            </a:endParaRPr>
          </a:p>
          <a:p>
            <a:pPr indent="0" lvl="0" marL="0" rtl="0" algn="l">
              <a:spcBef>
                <a:spcPts val="0"/>
              </a:spcBef>
              <a:spcAft>
                <a:spcPts val="0"/>
              </a:spcAft>
              <a:buNone/>
            </a:pPr>
            <a:r>
              <a:rPr b="1" lang="it" sz="1200">
                <a:latin typeface="Consolas"/>
                <a:ea typeface="Consolas"/>
                <a:cs typeface="Consolas"/>
                <a:sym typeface="Consolas"/>
              </a:rPr>
              <a:t>            .arg("echo hello")</a:t>
            </a:r>
            <a:endParaRPr b="1" sz="1200">
              <a:latin typeface="Consolas"/>
              <a:ea typeface="Consolas"/>
              <a:cs typeface="Consolas"/>
              <a:sym typeface="Consolas"/>
            </a:endParaRPr>
          </a:p>
          <a:p>
            <a:pPr indent="0" lvl="0" marL="0" rtl="0" algn="l">
              <a:spcBef>
                <a:spcPts val="0"/>
              </a:spcBef>
              <a:spcAft>
                <a:spcPts val="0"/>
              </a:spcAft>
              <a:buNone/>
            </a:pPr>
            <a:r>
              <a:rPr b="1" lang="it" sz="1200">
                <a:latin typeface="Consolas"/>
                <a:ea typeface="Consolas"/>
                <a:cs typeface="Consolas"/>
                <a:sym typeface="Consolas"/>
              </a:rPr>
              <a:t>            .output()</a:t>
            </a:r>
            <a:endParaRPr b="1" sz="1200">
              <a:latin typeface="Consolas"/>
              <a:ea typeface="Consolas"/>
              <a:cs typeface="Consolas"/>
              <a:sym typeface="Consolas"/>
            </a:endParaRPr>
          </a:p>
          <a:p>
            <a:pPr indent="0" lvl="0" marL="0" rtl="0" algn="l">
              <a:spcBef>
                <a:spcPts val="0"/>
              </a:spcBef>
              <a:spcAft>
                <a:spcPts val="0"/>
              </a:spcAft>
              <a:buNone/>
            </a:pPr>
            <a:r>
              <a:rPr b="1" lang="it" sz="1200">
                <a:latin typeface="Consolas"/>
                <a:ea typeface="Consolas"/>
                <a:cs typeface="Consolas"/>
                <a:sym typeface="Consolas"/>
              </a:rPr>
              <a:t>            .expect("failed to execute process")</a:t>
            </a:r>
            <a:endParaRPr b="1" sz="1200">
              <a:latin typeface="Consolas"/>
              <a:ea typeface="Consolas"/>
              <a:cs typeface="Consolas"/>
              <a:sym typeface="Consolas"/>
            </a:endParaRPr>
          </a:p>
          <a:p>
            <a:pPr indent="0" lvl="0" marL="0" rtl="0" algn="l">
              <a:spcBef>
                <a:spcPts val="0"/>
              </a:spcBef>
              <a:spcAft>
                <a:spcPts val="0"/>
              </a:spcAft>
              <a:buNone/>
            </a:pPr>
            <a:r>
              <a:rPr b="1" lang="it" sz="1200">
                <a:latin typeface="Consolas"/>
                <a:ea typeface="Consolas"/>
                <a:cs typeface="Consolas"/>
                <a:sym typeface="Consolas"/>
              </a:rPr>
              <a:t>  };</a:t>
            </a:r>
            <a:endParaRPr b="1" sz="1200">
              <a:latin typeface="Consolas"/>
              <a:ea typeface="Consolas"/>
              <a:cs typeface="Consolas"/>
              <a:sym typeface="Consolas"/>
            </a:endParaRPr>
          </a:p>
          <a:p>
            <a:pPr indent="0" lvl="0" marL="0" rtl="0" algn="l">
              <a:spcBef>
                <a:spcPts val="0"/>
              </a:spcBef>
              <a:spcAft>
                <a:spcPts val="0"/>
              </a:spcAft>
              <a:buNone/>
            </a:pPr>
            <a:r>
              <a:rPr b="1" lang="it" sz="1200">
                <a:latin typeface="Consolas"/>
                <a:ea typeface="Consolas"/>
                <a:cs typeface="Consolas"/>
                <a:sym typeface="Consolas"/>
              </a:rPr>
              <a:t>    </a:t>
            </a:r>
            <a:endParaRPr b="1" sz="1200">
              <a:latin typeface="Consolas"/>
              <a:ea typeface="Consolas"/>
              <a:cs typeface="Consolas"/>
              <a:sym typeface="Consolas"/>
            </a:endParaRPr>
          </a:p>
          <a:p>
            <a:pPr indent="0" lvl="0" marL="0" rtl="0" algn="l">
              <a:spcBef>
                <a:spcPts val="0"/>
              </a:spcBef>
              <a:spcAft>
                <a:spcPts val="0"/>
              </a:spcAft>
              <a:buNone/>
            </a:pPr>
            <a:r>
              <a:rPr b="1" lang="it" sz="1200">
                <a:latin typeface="Consolas"/>
                <a:ea typeface="Consolas"/>
                <a:cs typeface="Consolas"/>
                <a:sym typeface="Consolas"/>
              </a:rPr>
              <a:t>  println!("{:?}", output)</a:t>
            </a:r>
            <a:endParaRPr b="1" sz="1200">
              <a:latin typeface="Consolas"/>
              <a:ea typeface="Consolas"/>
              <a:cs typeface="Consolas"/>
              <a:sym typeface="Consolas"/>
            </a:endParaRPr>
          </a:p>
          <a:p>
            <a:pPr indent="0" lvl="0" marL="0" rtl="0" algn="l">
              <a:spcBef>
                <a:spcPts val="0"/>
              </a:spcBef>
              <a:spcAft>
                <a:spcPts val="0"/>
              </a:spcAft>
              <a:buNone/>
            </a:pPr>
            <a:r>
              <a:rPr b="1" lang="it" sz="1200">
                <a:latin typeface="Consolas"/>
                <a:ea typeface="Consolas"/>
                <a:cs typeface="Consolas"/>
                <a:sym typeface="Consolas"/>
              </a:rPr>
              <a:t>  //Output { status: ExitStatus(unix_wait_status(0)), stdout: "hello\n", stderr: "" }</a:t>
            </a:r>
            <a:endParaRPr b="1" sz="1200">
              <a:latin typeface="Consolas"/>
              <a:ea typeface="Consolas"/>
              <a:cs typeface="Consolas"/>
              <a:sym typeface="Consolas"/>
            </a:endParaRPr>
          </a:p>
          <a:p>
            <a:pPr indent="0" lvl="0" marL="0" rtl="0" algn="l">
              <a:spcBef>
                <a:spcPts val="0"/>
              </a:spcBef>
              <a:spcAft>
                <a:spcPts val="0"/>
              </a:spcAft>
              <a:buNone/>
            </a:pPr>
            <a:r>
              <a:rPr b="1" lang="it" sz="1200">
                <a:latin typeface="Consolas"/>
                <a:ea typeface="Consolas"/>
                <a:cs typeface="Consolas"/>
                <a:sym typeface="Consolas"/>
              </a:rPr>
              <a:t>}</a:t>
            </a:r>
            <a:endParaRPr b="1" sz="1200">
              <a:latin typeface="Consolas"/>
              <a:ea typeface="Consolas"/>
              <a:cs typeface="Consolas"/>
              <a:sym typeface="Consolas"/>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71"/>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Processi in Rust</a:t>
            </a:r>
            <a:endParaRPr/>
          </a:p>
        </p:txBody>
      </p:sp>
      <p:sp>
        <p:nvSpPr>
          <p:cNvPr id="400" name="Google Shape;400;p71"/>
          <p:cNvSpPr txBox="1"/>
          <p:nvPr>
            <p:ph idx="1" type="body"/>
          </p:nvPr>
        </p:nvSpPr>
        <p:spPr>
          <a:xfrm>
            <a:off x="311700" y="1280528"/>
            <a:ext cx="8520600" cy="37959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it"/>
              <a:t>E’ possibile configurare le variabili d’ambiente del processo prima di avviarlo</a:t>
            </a:r>
            <a:endParaRPr/>
          </a:p>
          <a:p>
            <a:pPr indent="-317500" lvl="1" marL="914400" rtl="0" algn="l">
              <a:spcBef>
                <a:spcPts val="0"/>
              </a:spcBef>
              <a:spcAft>
                <a:spcPts val="0"/>
              </a:spcAft>
              <a:buSzPts val="1400"/>
              <a:buChar char="○"/>
            </a:pPr>
            <a:r>
              <a:rPr lang="it"/>
              <a:t>P</a:t>
            </a:r>
            <a:r>
              <a:rPr lang="it"/>
              <a:t>er default, esso eredita quelle del processo corrente</a:t>
            </a:r>
            <a:endParaRPr/>
          </a:p>
          <a:p>
            <a:pPr indent="-317500" lvl="1" marL="914400" rtl="0" algn="l">
              <a:spcBef>
                <a:spcPts val="0"/>
              </a:spcBef>
              <a:spcAft>
                <a:spcPts val="0"/>
              </a:spcAft>
              <a:buSzPts val="1400"/>
              <a:buChar char="○"/>
            </a:pPr>
            <a:r>
              <a:rPr lang="it"/>
              <a:t>I metodi </a:t>
            </a:r>
            <a:r>
              <a:rPr b="1" lang="it">
                <a:solidFill>
                  <a:srgbClr val="0B5394"/>
                </a:solidFill>
                <a:latin typeface="Consolas"/>
                <a:ea typeface="Consolas"/>
                <a:cs typeface="Consolas"/>
                <a:sym typeface="Consolas"/>
              </a:rPr>
              <a:t>env&lt;K,V&gt;(&amp;mut self, key: K, val: V)</a:t>
            </a:r>
            <a:r>
              <a:rPr lang="it"/>
              <a:t> e  </a:t>
            </a:r>
            <a:r>
              <a:rPr b="1" lang="it">
                <a:solidFill>
                  <a:srgbClr val="0B5394"/>
                </a:solidFill>
                <a:latin typeface="Consolas"/>
                <a:ea typeface="Consolas"/>
                <a:cs typeface="Consolas"/>
                <a:sym typeface="Consolas"/>
              </a:rPr>
              <a:t>envs&lt;I,K,V&gt;(&amp;mut self, vars: I)</a:t>
            </a:r>
            <a:r>
              <a:rPr lang="it"/>
              <a:t> permettono di effettuare aggiunte o modifiche  </a:t>
            </a:r>
            <a:endParaRPr/>
          </a:p>
          <a:p>
            <a:pPr indent="-317500" lvl="1" marL="914400" rtl="0" algn="l">
              <a:spcBef>
                <a:spcPts val="0"/>
              </a:spcBef>
              <a:spcAft>
                <a:spcPts val="0"/>
              </a:spcAft>
              <a:buSzPts val="1400"/>
              <a:buChar char="○"/>
            </a:pPr>
            <a:r>
              <a:rPr lang="it"/>
              <a:t>I metodi </a:t>
            </a:r>
            <a:r>
              <a:rPr b="1" lang="it">
                <a:solidFill>
                  <a:srgbClr val="0B5394"/>
                </a:solidFill>
                <a:latin typeface="Consolas"/>
                <a:ea typeface="Consolas"/>
                <a:cs typeface="Consolas"/>
                <a:sym typeface="Consolas"/>
              </a:rPr>
              <a:t>en</a:t>
            </a:r>
            <a:r>
              <a:rPr b="1" lang="it">
                <a:solidFill>
                  <a:srgbClr val="0B5394"/>
                </a:solidFill>
                <a:latin typeface="Consolas"/>
                <a:ea typeface="Consolas"/>
                <a:cs typeface="Consolas"/>
                <a:sym typeface="Consolas"/>
              </a:rPr>
              <a:t>v_remove&lt;K&gt;(&amp;mut self, key: K)</a:t>
            </a:r>
            <a:r>
              <a:rPr lang="it"/>
              <a:t> e  </a:t>
            </a:r>
            <a:r>
              <a:rPr b="1" lang="it">
                <a:solidFill>
                  <a:srgbClr val="0B5394"/>
                </a:solidFill>
                <a:latin typeface="Consolas"/>
                <a:ea typeface="Consolas"/>
                <a:cs typeface="Consolas"/>
                <a:sym typeface="Consolas"/>
              </a:rPr>
              <a:t>env_clear(&amp;mut self)</a:t>
            </a:r>
            <a:r>
              <a:rPr lang="it"/>
              <a:t> permettono di eliminare una/tutte le variabili d’ambiente</a:t>
            </a:r>
            <a:endParaRPr/>
          </a:p>
          <a:p>
            <a:pPr indent="-317500" lvl="1" marL="914400" rtl="0" algn="l">
              <a:spcBef>
                <a:spcPts val="0"/>
              </a:spcBef>
              <a:spcAft>
                <a:spcPts val="0"/>
              </a:spcAft>
              <a:buSzPts val="1400"/>
              <a:buChar char="○"/>
            </a:pPr>
            <a:r>
              <a:rPr lang="it"/>
              <a:t>E’ possibile conoscere l’elenco delle variabili d’ambiente usate da una struct di tipo Command con il metodo </a:t>
            </a:r>
            <a:r>
              <a:rPr b="1" lang="it">
                <a:solidFill>
                  <a:srgbClr val="0B5394"/>
                </a:solidFill>
                <a:latin typeface="Consolas"/>
                <a:ea typeface="Consolas"/>
                <a:cs typeface="Consolas"/>
                <a:sym typeface="Consolas"/>
              </a:rPr>
              <a:t>get_envs(&amp;self)</a:t>
            </a:r>
            <a:r>
              <a:rPr lang="it"/>
              <a:t> che restituisce un iteratore a tuple formate dalle coppie chiave/valore</a:t>
            </a:r>
            <a:endParaRPr/>
          </a:p>
          <a:p>
            <a:pPr indent="-342900" lvl="0" marL="457200" rtl="0" algn="l">
              <a:spcBef>
                <a:spcPts val="0"/>
              </a:spcBef>
              <a:spcAft>
                <a:spcPts val="0"/>
              </a:spcAft>
              <a:buSzPts val="1800"/>
              <a:buChar char="●"/>
            </a:pPr>
            <a:r>
              <a:rPr lang="it"/>
              <a:t>E’ possibile ridirigere i flussi standard di ingresso/uscita, tramite i metodi </a:t>
            </a:r>
            <a:r>
              <a:rPr b="1" lang="it">
                <a:solidFill>
                  <a:srgbClr val="0B5394"/>
                </a:solidFill>
                <a:latin typeface="Consolas"/>
                <a:ea typeface="Consolas"/>
                <a:cs typeface="Consolas"/>
                <a:sym typeface="Consolas"/>
              </a:rPr>
              <a:t>stdin(...)</a:t>
            </a:r>
            <a:r>
              <a:rPr lang="it"/>
              <a:t>, </a:t>
            </a:r>
            <a:r>
              <a:rPr b="1" lang="it">
                <a:solidFill>
                  <a:srgbClr val="0B5394"/>
                </a:solidFill>
                <a:latin typeface="Consolas"/>
                <a:ea typeface="Consolas"/>
                <a:cs typeface="Consolas"/>
                <a:sym typeface="Consolas"/>
              </a:rPr>
              <a:t>stdout(...)</a:t>
            </a:r>
            <a:r>
              <a:rPr lang="it"/>
              <a:t> e </a:t>
            </a:r>
            <a:r>
              <a:rPr b="1" lang="it">
                <a:solidFill>
                  <a:srgbClr val="0B5394"/>
                </a:solidFill>
                <a:latin typeface="Consolas"/>
                <a:ea typeface="Consolas"/>
                <a:cs typeface="Consolas"/>
                <a:sym typeface="Consolas"/>
              </a:rPr>
              <a:t>stderr(...)</a:t>
            </a:r>
            <a:endParaRPr b="1">
              <a:solidFill>
                <a:srgbClr val="0B5394"/>
              </a:solidFill>
              <a:latin typeface="Consolas"/>
              <a:ea typeface="Consolas"/>
              <a:cs typeface="Consolas"/>
              <a:sym typeface="Consolas"/>
            </a:endParaRPr>
          </a:p>
          <a:p>
            <a:pPr indent="-317500" lvl="1" marL="914400" rtl="0" algn="l">
              <a:spcBef>
                <a:spcPts val="0"/>
              </a:spcBef>
              <a:spcAft>
                <a:spcPts val="0"/>
              </a:spcAft>
              <a:buSzPts val="1400"/>
              <a:buChar char="○"/>
            </a:pPr>
            <a:r>
              <a:rPr lang="it"/>
              <a:t>E’ possibile passare loro una delle seguenti opzioni:</a:t>
            </a:r>
            <a:endParaRPr/>
          </a:p>
          <a:p>
            <a:pPr indent="-317500" lvl="1" marL="914400" rtl="0" algn="l">
              <a:spcBef>
                <a:spcPts val="0"/>
              </a:spcBef>
              <a:spcAft>
                <a:spcPts val="0"/>
              </a:spcAft>
              <a:buSzPts val="1400"/>
              <a:buChar char="○"/>
            </a:pPr>
            <a:r>
              <a:rPr b="1" lang="it">
                <a:solidFill>
                  <a:srgbClr val="0B5394"/>
                </a:solidFill>
                <a:latin typeface="Consolas"/>
                <a:ea typeface="Consolas"/>
                <a:cs typeface="Consolas"/>
                <a:sym typeface="Consolas"/>
              </a:rPr>
              <a:t>inherit()</a:t>
            </a:r>
            <a:r>
              <a:rPr lang="it"/>
              <a:t> → Il processo figlio eredita il descrittore in uso nel processo genitore</a:t>
            </a:r>
            <a:endParaRPr/>
          </a:p>
          <a:p>
            <a:pPr indent="-317500" lvl="1" marL="914400" rtl="0" algn="l">
              <a:spcBef>
                <a:spcPts val="0"/>
              </a:spcBef>
              <a:spcAft>
                <a:spcPts val="0"/>
              </a:spcAft>
              <a:buSzPts val="1400"/>
              <a:buChar char="○"/>
            </a:pPr>
            <a:r>
              <a:rPr b="1" lang="it">
                <a:solidFill>
                  <a:srgbClr val="0B5394"/>
                </a:solidFill>
                <a:latin typeface="Consolas"/>
                <a:ea typeface="Consolas"/>
                <a:cs typeface="Consolas"/>
                <a:sym typeface="Consolas"/>
              </a:rPr>
              <a:t>piped()</a:t>
            </a:r>
            <a:r>
              <a:rPr lang="it"/>
              <a:t> → Verrà creata una pipe monodirezionale, un’estremità della quale sarà passata al processo figlio mentre l’altra sarà memorizzata nella struttura restituita dal comando di avvio</a:t>
            </a:r>
            <a:endParaRPr/>
          </a:p>
          <a:p>
            <a:pPr indent="-317500" lvl="1" marL="914400" rtl="0" algn="l">
              <a:spcBef>
                <a:spcPts val="0"/>
              </a:spcBef>
              <a:spcAft>
                <a:spcPts val="0"/>
              </a:spcAft>
              <a:buSzPts val="1400"/>
              <a:buChar char="○"/>
            </a:pPr>
            <a:r>
              <a:rPr b="1" lang="it">
                <a:solidFill>
                  <a:srgbClr val="0B5394"/>
                </a:solidFill>
                <a:latin typeface="Consolas"/>
                <a:ea typeface="Consolas"/>
                <a:cs typeface="Consolas"/>
                <a:sym typeface="Consolas"/>
              </a:rPr>
              <a:t>null()</a:t>
            </a:r>
            <a:r>
              <a:rPr lang="it"/>
              <a:t> → Il flusso sarà ignorato</a:t>
            </a:r>
            <a:endParaRPr/>
          </a:p>
        </p:txBody>
      </p:sp>
      <p:sp>
        <p:nvSpPr>
          <p:cNvPr id="401" name="Google Shape;401;p71"/>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72"/>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Processi in Rust</a:t>
            </a:r>
            <a:endParaRPr/>
          </a:p>
        </p:txBody>
      </p:sp>
      <p:sp>
        <p:nvSpPr>
          <p:cNvPr id="407" name="Google Shape;407;p72"/>
          <p:cNvSpPr txBox="1"/>
          <p:nvPr>
            <p:ph idx="1" type="body"/>
          </p:nvPr>
        </p:nvSpPr>
        <p:spPr>
          <a:xfrm>
            <a:off x="311700" y="1280528"/>
            <a:ext cx="8520600" cy="3795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it"/>
              <a:t>E’ possibile modificare la cartella in cui si avvia il processo figlio</a:t>
            </a:r>
            <a:endParaRPr/>
          </a:p>
          <a:p>
            <a:pPr indent="-317500" lvl="1" marL="914400" rtl="0" algn="l">
              <a:spcBef>
                <a:spcPts val="0"/>
              </a:spcBef>
              <a:spcAft>
                <a:spcPts val="0"/>
              </a:spcAft>
              <a:buSzPts val="1400"/>
              <a:buChar char="○"/>
            </a:pPr>
            <a:r>
              <a:rPr lang="it"/>
              <a:t>Tramite il metodo </a:t>
            </a:r>
            <a:r>
              <a:rPr b="1" lang="it">
                <a:solidFill>
                  <a:srgbClr val="0B5394"/>
                </a:solidFill>
                <a:latin typeface="Consolas"/>
                <a:ea typeface="Consolas"/>
                <a:cs typeface="Consolas"/>
                <a:sym typeface="Consolas"/>
              </a:rPr>
              <a:t>current_dir&lt;P: AsRef&lt;Path&gt;&gt;(&amp;mut self, dir: P)</a:t>
            </a:r>
            <a:endParaRPr/>
          </a:p>
          <a:p>
            <a:pPr indent="-342900" lvl="0" marL="457200" rtl="0" algn="l">
              <a:spcBef>
                <a:spcPts val="0"/>
              </a:spcBef>
              <a:spcAft>
                <a:spcPts val="0"/>
              </a:spcAft>
              <a:buSzPts val="1800"/>
              <a:buChar char="●"/>
            </a:pPr>
            <a:r>
              <a:rPr lang="it"/>
              <a:t>Il metodo </a:t>
            </a:r>
            <a:r>
              <a:rPr b="1" lang="it">
                <a:solidFill>
                  <a:srgbClr val="0B5394"/>
                </a:solidFill>
                <a:latin typeface="Consolas"/>
                <a:ea typeface="Consolas"/>
                <a:cs typeface="Consolas"/>
                <a:sym typeface="Consolas"/>
              </a:rPr>
              <a:t>status(&amp;mut self)</a:t>
            </a:r>
            <a:r>
              <a:rPr lang="it"/>
              <a:t> avvia il processo, ne attende la terminazione</a:t>
            </a:r>
            <a:endParaRPr/>
          </a:p>
          <a:p>
            <a:pPr indent="-317500" lvl="1" marL="914400" rtl="0" algn="l">
              <a:spcBef>
                <a:spcPts val="0"/>
              </a:spcBef>
              <a:spcAft>
                <a:spcPts val="0"/>
              </a:spcAft>
              <a:buSzPts val="1400"/>
              <a:buChar char="○"/>
            </a:pPr>
            <a:r>
              <a:rPr lang="it"/>
              <a:t>Esso restituisce un valore di tipo </a:t>
            </a:r>
            <a:r>
              <a:rPr b="1" lang="it">
                <a:solidFill>
                  <a:srgbClr val="0B5394"/>
                </a:solidFill>
                <a:latin typeface="Consolas"/>
                <a:ea typeface="Consolas"/>
                <a:cs typeface="Consolas"/>
                <a:sym typeface="Consolas"/>
              </a:rPr>
              <a:t>Result&lt;ExitStatus&gt;</a:t>
            </a:r>
            <a:r>
              <a:rPr lang="it"/>
              <a:t>, dove </a:t>
            </a:r>
            <a:r>
              <a:rPr b="1" lang="it">
                <a:solidFill>
                  <a:srgbClr val="0B5394"/>
                </a:solidFill>
                <a:latin typeface="Consolas"/>
                <a:ea typeface="Consolas"/>
                <a:cs typeface="Consolas"/>
                <a:sym typeface="Consolas"/>
              </a:rPr>
              <a:t>ExitStatus</a:t>
            </a:r>
            <a:r>
              <a:rPr lang="it"/>
              <a:t> è una struttura che permette di avere informazioni sul codice di uscita del processo e,nel caso di sistemi Unix,  sulla motivazione della sua terminazione (fine dell’esecuzione, terminazione forzata tramite un segnale, sospensione/continuazione a seguito di un segnale, eventuale presenza di una copia dello spazio di indirizzamento - </a:t>
            </a:r>
            <a:r>
              <a:rPr i="1" lang="it"/>
              <a:t>core dump</a:t>
            </a:r>
            <a:r>
              <a:rPr lang="it"/>
              <a:t> )</a:t>
            </a:r>
            <a:endParaRPr/>
          </a:p>
          <a:p>
            <a:pPr indent="-342900" lvl="0" marL="457200" rtl="0" algn="l">
              <a:spcBef>
                <a:spcPts val="0"/>
              </a:spcBef>
              <a:spcAft>
                <a:spcPts val="0"/>
              </a:spcAft>
              <a:buSzPts val="1800"/>
              <a:buChar char="●"/>
            </a:pPr>
            <a:r>
              <a:rPr lang="it"/>
              <a:t>Il metodo </a:t>
            </a:r>
            <a:r>
              <a:rPr b="1" lang="it">
                <a:solidFill>
                  <a:srgbClr val="0B5394"/>
                </a:solidFill>
                <a:latin typeface="Consolas"/>
                <a:ea typeface="Consolas"/>
                <a:cs typeface="Consolas"/>
                <a:sym typeface="Consolas"/>
              </a:rPr>
              <a:t>spawn(&amp;mut self)</a:t>
            </a:r>
            <a:r>
              <a:rPr lang="it"/>
              <a:t> avvia invece il processo senza attenderne la terminazione</a:t>
            </a:r>
            <a:endParaRPr/>
          </a:p>
          <a:p>
            <a:pPr indent="-317500" lvl="1" marL="914400" rtl="0" algn="l">
              <a:spcBef>
                <a:spcPts val="0"/>
              </a:spcBef>
              <a:spcAft>
                <a:spcPts val="0"/>
              </a:spcAft>
              <a:buSzPts val="1400"/>
              <a:buChar char="○"/>
            </a:pPr>
            <a:r>
              <a:rPr lang="it"/>
              <a:t>Esso restituisce un valore di tipo </a:t>
            </a:r>
            <a:r>
              <a:rPr b="1" lang="it">
                <a:solidFill>
                  <a:srgbClr val="0B5394"/>
                </a:solidFill>
                <a:latin typeface="Consolas"/>
                <a:ea typeface="Consolas"/>
                <a:cs typeface="Consolas"/>
                <a:sym typeface="Consolas"/>
              </a:rPr>
              <a:t>Result&lt;Child&gt;</a:t>
            </a:r>
            <a:r>
              <a:rPr lang="it"/>
              <a:t>, dove </a:t>
            </a:r>
            <a:r>
              <a:rPr b="1" lang="it">
                <a:solidFill>
                  <a:srgbClr val="0B5394"/>
                </a:solidFill>
                <a:latin typeface="Consolas"/>
                <a:ea typeface="Consolas"/>
                <a:cs typeface="Consolas"/>
                <a:sym typeface="Consolas"/>
              </a:rPr>
              <a:t>Child</a:t>
            </a:r>
            <a:r>
              <a:rPr lang="it"/>
              <a:t> è una struttura che consente di rappresentare ed interagire con il processo figlio</a:t>
            </a:r>
            <a:endParaRPr/>
          </a:p>
        </p:txBody>
      </p:sp>
      <p:sp>
        <p:nvSpPr>
          <p:cNvPr id="408" name="Google Shape;408;p72"/>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73"/>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Processi in Rust</a:t>
            </a:r>
            <a:endParaRPr/>
          </a:p>
        </p:txBody>
      </p:sp>
      <p:sp>
        <p:nvSpPr>
          <p:cNvPr id="414" name="Google Shape;414;p73"/>
          <p:cNvSpPr txBox="1"/>
          <p:nvPr>
            <p:ph idx="1" type="body"/>
          </p:nvPr>
        </p:nvSpPr>
        <p:spPr>
          <a:xfrm>
            <a:off x="311700" y="1280528"/>
            <a:ext cx="8520600" cy="3795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it"/>
              <a:t>La struttura Child offre vari meccanismi per controllare e condizionare lo svolgimento del processo figlio</a:t>
            </a:r>
            <a:endParaRPr/>
          </a:p>
          <a:p>
            <a:pPr indent="-317500" lvl="1" marL="914400" rtl="0" algn="l">
              <a:spcBef>
                <a:spcPts val="0"/>
              </a:spcBef>
              <a:spcAft>
                <a:spcPts val="0"/>
              </a:spcAft>
              <a:buSzPts val="1400"/>
              <a:buChar char="○"/>
            </a:pPr>
            <a:r>
              <a:rPr lang="it"/>
              <a:t>Attraverso i campi </a:t>
            </a:r>
            <a:r>
              <a:rPr b="1" lang="it">
                <a:solidFill>
                  <a:srgbClr val="0B5394"/>
                </a:solidFill>
                <a:latin typeface="Consolas"/>
                <a:ea typeface="Consolas"/>
                <a:cs typeface="Consolas"/>
                <a:sym typeface="Consolas"/>
              </a:rPr>
              <a:t>stdin</a:t>
            </a:r>
            <a:r>
              <a:rPr lang="it"/>
              <a:t>, </a:t>
            </a:r>
            <a:r>
              <a:rPr b="1" lang="it">
                <a:solidFill>
                  <a:srgbClr val="0B5394"/>
                </a:solidFill>
                <a:latin typeface="Consolas"/>
                <a:ea typeface="Consolas"/>
                <a:cs typeface="Consolas"/>
                <a:sym typeface="Consolas"/>
              </a:rPr>
              <a:t>stdout</a:t>
            </a:r>
            <a:r>
              <a:rPr lang="it"/>
              <a:t>, </a:t>
            </a:r>
            <a:r>
              <a:rPr b="1" lang="it">
                <a:solidFill>
                  <a:srgbClr val="0B5394"/>
                </a:solidFill>
                <a:latin typeface="Consolas"/>
                <a:ea typeface="Consolas"/>
                <a:cs typeface="Consolas"/>
                <a:sym typeface="Consolas"/>
              </a:rPr>
              <a:t>stderr</a:t>
            </a:r>
            <a:r>
              <a:rPr lang="it"/>
              <a:t> è possibile fare accesso alle handle dei relativi flussi, qualora siano stati catturati</a:t>
            </a:r>
            <a:endParaRPr/>
          </a:p>
          <a:p>
            <a:pPr indent="-317500" lvl="1" marL="914400" rtl="0" algn="l">
              <a:spcBef>
                <a:spcPts val="0"/>
              </a:spcBef>
              <a:spcAft>
                <a:spcPts val="0"/>
              </a:spcAft>
              <a:buSzPts val="1400"/>
              <a:buChar char="○"/>
            </a:pPr>
            <a:r>
              <a:rPr lang="it"/>
              <a:t>Il metodo </a:t>
            </a:r>
            <a:r>
              <a:rPr b="1" lang="it">
                <a:solidFill>
                  <a:srgbClr val="0B5394"/>
                </a:solidFill>
                <a:latin typeface="Consolas"/>
                <a:ea typeface="Consolas"/>
                <a:cs typeface="Consolas"/>
                <a:sym typeface="Consolas"/>
              </a:rPr>
              <a:t>id(&amp;self)</a:t>
            </a:r>
            <a:r>
              <a:rPr lang="it"/>
              <a:t> restituisce l’identificativo univoco assegnato dal sistema operativo</a:t>
            </a:r>
            <a:endParaRPr/>
          </a:p>
          <a:p>
            <a:pPr indent="-317500" lvl="1" marL="914400" rtl="0" algn="l">
              <a:spcBef>
                <a:spcPts val="0"/>
              </a:spcBef>
              <a:spcAft>
                <a:spcPts val="0"/>
              </a:spcAft>
              <a:buSzPts val="1400"/>
              <a:buChar char="○"/>
            </a:pPr>
            <a:r>
              <a:rPr lang="it"/>
              <a:t>Il metodo </a:t>
            </a:r>
            <a:r>
              <a:rPr b="1" lang="it">
                <a:solidFill>
                  <a:srgbClr val="0B5394"/>
                </a:solidFill>
                <a:latin typeface="Consolas"/>
                <a:ea typeface="Consolas"/>
                <a:cs typeface="Consolas"/>
                <a:sym typeface="Consolas"/>
              </a:rPr>
              <a:t>wait(&amp;mut self)</a:t>
            </a:r>
            <a:r>
              <a:rPr lang="it"/>
              <a:t> ne attende la terminazione, restituendo il codice di uscita</a:t>
            </a:r>
            <a:endParaRPr/>
          </a:p>
          <a:p>
            <a:pPr indent="-317500" lvl="1" marL="914400" rtl="0" algn="l">
              <a:spcBef>
                <a:spcPts val="0"/>
              </a:spcBef>
              <a:spcAft>
                <a:spcPts val="0"/>
              </a:spcAft>
              <a:buSzPts val="1400"/>
              <a:buChar char="○"/>
            </a:pPr>
            <a:r>
              <a:rPr lang="it"/>
              <a:t>Il metodo</a:t>
            </a:r>
            <a:r>
              <a:rPr b="1" lang="it">
                <a:solidFill>
                  <a:srgbClr val="0B5394"/>
                </a:solidFill>
                <a:latin typeface="Consolas"/>
                <a:ea typeface="Consolas"/>
                <a:cs typeface="Consolas"/>
                <a:sym typeface="Consolas"/>
              </a:rPr>
              <a:t> wait_with_output(&amp;mut self)</a:t>
            </a:r>
            <a:r>
              <a:rPr lang="it"/>
              <a:t> chiude il flusso di ingresso del processo figlio, ne attende la terminazione e raccoglie quanto non ancora letto dei flussi di uscita ed errore in una struttura di tipo </a:t>
            </a:r>
            <a:r>
              <a:rPr b="1" lang="it">
                <a:solidFill>
                  <a:srgbClr val="0B5394"/>
                </a:solidFill>
                <a:latin typeface="Consolas"/>
                <a:ea typeface="Consolas"/>
                <a:cs typeface="Consolas"/>
                <a:sym typeface="Consolas"/>
              </a:rPr>
              <a:t>Output</a:t>
            </a:r>
            <a:endParaRPr/>
          </a:p>
          <a:p>
            <a:pPr indent="-317500" lvl="1" marL="914400" rtl="0" algn="l">
              <a:spcBef>
                <a:spcPts val="0"/>
              </a:spcBef>
              <a:spcAft>
                <a:spcPts val="0"/>
              </a:spcAft>
              <a:buSzPts val="1400"/>
              <a:buChar char="○"/>
            </a:pPr>
            <a:r>
              <a:rPr lang="it"/>
              <a:t>il metodo </a:t>
            </a:r>
            <a:r>
              <a:rPr b="1" lang="it">
                <a:solidFill>
                  <a:srgbClr val="0B5394"/>
                </a:solidFill>
                <a:latin typeface="Consolas"/>
                <a:ea typeface="Consolas"/>
                <a:cs typeface="Consolas"/>
                <a:sym typeface="Consolas"/>
              </a:rPr>
              <a:t>kill()</a:t>
            </a:r>
            <a:r>
              <a:rPr lang="it"/>
              <a:t> ne forza la terminazione</a:t>
            </a:r>
            <a:endParaRPr/>
          </a:p>
          <a:p>
            <a:pPr indent="0" lvl="0" marL="0" rtl="0" algn="l">
              <a:spcBef>
                <a:spcPts val="1200"/>
              </a:spcBef>
              <a:spcAft>
                <a:spcPts val="1200"/>
              </a:spcAft>
              <a:buNone/>
            </a:pPr>
            <a:r>
              <a:t/>
            </a:r>
            <a:endParaRPr/>
          </a:p>
        </p:txBody>
      </p:sp>
      <p:sp>
        <p:nvSpPr>
          <p:cNvPr id="415" name="Google Shape;415;p73"/>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74"/>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Ridirigere i flussi di ingresso/uscita </a:t>
            </a:r>
            <a:endParaRPr/>
          </a:p>
        </p:txBody>
      </p:sp>
      <p:sp>
        <p:nvSpPr>
          <p:cNvPr id="421" name="Google Shape;421;p74"/>
          <p:cNvSpPr txBox="1"/>
          <p:nvPr>
            <p:ph idx="1" type="body"/>
          </p:nvPr>
        </p:nvSpPr>
        <p:spPr>
          <a:xfrm>
            <a:off x="311700" y="1280528"/>
            <a:ext cx="8520600" cy="3795900"/>
          </a:xfrm>
          <a:prstGeom prst="rect">
            <a:avLst/>
          </a:prstGeom>
          <a:solidFill>
            <a:srgbClr val="FFF2CC"/>
          </a:solidFill>
          <a:ln cap="flat" cmpd="sng" w="9525">
            <a:solidFill>
              <a:schemeClr val="dk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b="1" lang="it" sz="1500">
                <a:latin typeface="Consolas"/>
                <a:ea typeface="Consolas"/>
                <a:cs typeface="Consolas"/>
                <a:sym typeface="Consolas"/>
              </a:rPr>
              <a:t>use std::io::Write;</a:t>
            </a:r>
            <a:endParaRPr b="1" sz="1500">
              <a:latin typeface="Consolas"/>
              <a:ea typeface="Consolas"/>
              <a:cs typeface="Consolas"/>
              <a:sym typeface="Consolas"/>
            </a:endParaRPr>
          </a:p>
          <a:p>
            <a:pPr indent="0" lvl="0" marL="0" rtl="0" algn="l">
              <a:lnSpc>
                <a:spcPct val="90000"/>
              </a:lnSpc>
              <a:spcBef>
                <a:spcPts val="0"/>
              </a:spcBef>
              <a:spcAft>
                <a:spcPts val="0"/>
              </a:spcAft>
              <a:buNone/>
            </a:pPr>
            <a:r>
              <a:rPr b="1" lang="it" sz="1500">
                <a:latin typeface="Consolas"/>
                <a:ea typeface="Consolas"/>
                <a:cs typeface="Consolas"/>
                <a:sym typeface="Consolas"/>
              </a:rPr>
              <a:t>use std::process::{Command, Stdio};</a:t>
            </a:r>
            <a:endParaRPr b="1" sz="1500">
              <a:latin typeface="Consolas"/>
              <a:ea typeface="Consolas"/>
              <a:cs typeface="Consolas"/>
              <a:sym typeface="Consolas"/>
            </a:endParaRPr>
          </a:p>
          <a:p>
            <a:pPr indent="0" lvl="0" marL="0" rtl="0" algn="l">
              <a:lnSpc>
                <a:spcPct val="90000"/>
              </a:lnSpc>
              <a:spcBef>
                <a:spcPts val="0"/>
              </a:spcBef>
              <a:spcAft>
                <a:spcPts val="0"/>
              </a:spcAft>
              <a:buNone/>
            </a:pPr>
            <a:r>
              <a:t/>
            </a:r>
            <a:endParaRPr b="1" sz="1500">
              <a:latin typeface="Consolas"/>
              <a:ea typeface="Consolas"/>
              <a:cs typeface="Consolas"/>
              <a:sym typeface="Consolas"/>
            </a:endParaRPr>
          </a:p>
          <a:p>
            <a:pPr indent="0" lvl="0" marL="0" rtl="0" algn="l">
              <a:lnSpc>
                <a:spcPct val="90000"/>
              </a:lnSpc>
              <a:spcBef>
                <a:spcPts val="0"/>
              </a:spcBef>
              <a:spcAft>
                <a:spcPts val="0"/>
              </a:spcAft>
              <a:buClr>
                <a:schemeClr val="dk1"/>
              </a:buClr>
              <a:buSzPts val="1100"/>
              <a:buFont typeface="Arial"/>
              <a:buNone/>
            </a:pPr>
            <a:r>
              <a:rPr b="1" lang="it" sz="1500">
                <a:latin typeface="Consolas"/>
                <a:ea typeface="Consolas"/>
                <a:cs typeface="Consolas"/>
                <a:sym typeface="Consolas"/>
              </a:rPr>
              <a:t>let mut child = Command::new("rev")</a:t>
            </a:r>
            <a:endParaRPr b="1" sz="1500">
              <a:latin typeface="Consolas"/>
              <a:ea typeface="Consolas"/>
              <a:cs typeface="Consolas"/>
              <a:sym typeface="Consolas"/>
            </a:endParaRPr>
          </a:p>
          <a:p>
            <a:pPr indent="0" lvl="0" marL="0" rtl="0" algn="l">
              <a:lnSpc>
                <a:spcPct val="90000"/>
              </a:lnSpc>
              <a:spcBef>
                <a:spcPts val="0"/>
              </a:spcBef>
              <a:spcAft>
                <a:spcPts val="0"/>
              </a:spcAft>
              <a:buClr>
                <a:schemeClr val="dk1"/>
              </a:buClr>
              <a:buSzPts val="1100"/>
              <a:buFont typeface="Arial"/>
              <a:buNone/>
            </a:pPr>
            <a:r>
              <a:rPr b="1" lang="it" sz="1500">
                <a:latin typeface="Consolas"/>
                <a:ea typeface="Consolas"/>
                <a:cs typeface="Consolas"/>
                <a:sym typeface="Consolas"/>
              </a:rPr>
              <a:t>    .stdin(Stdio::piped())</a:t>
            </a:r>
            <a:endParaRPr b="1" sz="1500">
              <a:latin typeface="Consolas"/>
              <a:ea typeface="Consolas"/>
              <a:cs typeface="Consolas"/>
              <a:sym typeface="Consolas"/>
            </a:endParaRPr>
          </a:p>
          <a:p>
            <a:pPr indent="0" lvl="0" marL="0" rtl="0" algn="l">
              <a:lnSpc>
                <a:spcPct val="90000"/>
              </a:lnSpc>
              <a:spcBef>
                <a:spcPts val="0"/>
              </a:spcBef>
              <a:spcAft>
                <a:spcPts val="0"/>
              </a:spcAft>
              <a:buClr>
                <a:schemeClr val="dk1"/>
              </a:buClr>
              <a:buSzPts val="1100"/>
              <a:buFont typeface="Arial"/>
              <a:buNone/>
            </a:pPr>
            <a:r>
              <a:rPr b="1" lang="it" sz="1500">
                <a:latin typeface="Consolas"/>
                <a:ea typeface="Consolas"/>
                <a:cs typeface="Consolas"/>
                <a:sym typeface="Consolas"/>
              </a:rPr>
              <a:t>    .stdout(Stdio::piped())</a:t>
            </a:r>
            <a:endParaRPr b="1" sz="1500">
              <a:latin typeface="Consolas"/>
              <a:ea typeface="Consolas"/>
              <a:cs typeface="Consolas"/>
              <a:sym typeface="Consolas"/>
            </a:endParaRPr>
          </a:p>
          <a:p>
            <a:pPr indent="0" lvl="0" marL="0" rtl="0" algn="l">
              <a:lnSpc>
                <a:spcPct val="90000"/>
              </a:lnSpc>
              <a:spcBef>
                <a:spcPts val="0"/>
              </a:spcBef>
              <a:spcAft>
                <a:spcPts val="0"/>
              </a:spcAft>
              <a:buClr>
                <a:schemeClr val="dk1"/>
              </a:buClr>
              <a:buSzPts val="1100"/>
              <a:buFont typeface="Arial"/>
              <a:buNone/>
            </a:pPr>
            <a:r>
              <a:rPr b="1" lang="it" sz="1500">
                <a:latin typeface="Consolas"/>
                <a:ea typeface="Consolas"/>
                <a:cs typeface="Consolas"/>
                <a:sym typeface="Consolas"/>
              </a:rPr>
              <a:t>    .spawn()</a:t>
            </a:r>
            <a:endParaRPr b="1" sz="1500">
              <a:latin typeface="Consolas"/>
              <a:ea typeface="Consolas"/>
              <a:cs typeface="Consolas"/>
              <a:sym typeface="Consolas"/>
            </a:endParaRPr>
          </a:p>
          <a:p>
            <a:pPr indent="0" lvl="0" marL="0" rtl="0" algn="l">
              <a:lnSpc>
                <a:spcPct val="90000"/>
              </a:lnSpc>
              <a:spcBef>
                <a:spcPts val="0"/>
              </a:spcBef>
              <a:spcAft>
                <a:spcPts val="0"/>
              </a:spcAft>
              <a:buClr>
                <a:schemeClr val="dk1"/>
              </a:buClr>
              <a:buSzPts val="1100"/>
              <a:buFont typeface="Arial"/>
              <a:buNone/>
            </a:pPr>
            <a:r>
              <a:rPr b="1" lang="it" sz="1500">
                <a:latin typeface="Consolas"/>
                <a:ea typeface="Consolas"/>
                <a:cs typeface="Consolas"/>
                <a:sym typeface="Consolas"/>
              </a:rPr>
              <a:t>    .expect("Failed to spawn child process");</a:t>
            </a:r>
            <a:endParaRPr b="1" sz="1500">
              <a:latin typeface="Consolas"/>
              <a:ea typeface="Consolas"/>
              <a:cs typeface="Consolas"/>
              <a:sym typeface="Consolas"/>
            </a:endParaRPr>
          </a:p>
          <a:p>
            <a:pPr indent="0" lvl="0" marL="0" rtl="0" algn="l">
              <a:lnSpc>
                <a:spcPct val="90000"/>
              </a:lnSpc>
              <a:spcBef>
                <a:spcPts val="0"/>
              </a:spcBef>
              <a:spcAft>
                <a:spcPts val="0"/>
              </a:spcAft>
              <a:buClr>
                <a:schemeClr val="dk1"/>
              </a:buClr>
              <a:buSzPts val="1100"/>
              <a:buFont typeface="Arial"/>
              <a:buNone/>
            </a:pPr>
            <a:r>
              <a:t/>
            </a:r>
            <a:endParaRPr b="1" sz="1500">
              <a:latin typeface="Consolas"/>
              <a:ea typeface="Consolas"/>
              <a:cs typeface="Consolas"/>
              <a:sym typeface="Consolas"/>
            </a:endParaRPr>
          </a:p>
          <a:p>
            <a:pPr indent="0" lvl="0" marL="0" rtl="0" algn="l">
              <a:lnSpc>
                <a:spcPct val="90000"/>
              </a:lnSpc>
              <a:spcBef>
                <a:spcPts val="0"/>
              </a:spcBef>
              <a:spcAft>
                <a:spcPts val="0"/>
              </a:spcAft>
              <a:buClr>
                <a:schemeClr val="dk1"/>
              </a:buClr>
              <a:buSzPts val="1100"/>
              <a:buFont typeface="Arial"/>
              <a:buNone/>
            </a:pPr>
            <a:r>
              <a:rPr b="1" lang="it" sz="1500">
                <a:latin typeface="Consolas"/>
                <a:ea typeface="Consolas"/>
                <a:cs typeface="Consolas"/>
                <a:sym typeface="Consolas"/>
              </a:rPr>
              <a:t>let mut stdin = child.stdin.take().expect("Failed to open stdin");</a:t>
            </a:r>
            <a:endParaRPr b="1" sz="1500">
              <a:latin typeface="Consolas"/>
              <a:ea typeface="Consolas"/>
              <a:cs typeface="Consolas"/>
              <a:sym typeface="Consolas"/>
            </a:endParaRPr>
          </a:p>
          <a:p>
            <a:pPr indent="0" lvl="0" marL="0" rtl="0" algn="l">
              <a:lnSpc>
                <a:spcPct val="90000"/>
              </a:lnSpc>
              <a:spcBef>
                <a:spcPts val="0"/>
              </a:spcBef>
              <a:spcAft>
                <a:spcPts val="0"/>
              </a:spcAft>
              <a:buClr>
                <a:schemeClr val="dk1"/>
              </a:buClr>
              <a:buSzPts val="1100"/>
              <a:buFont typeface="Arial"/>
              <a:buNone/>
            </a:pPr>
            <a:r>
              <a:rPr b="1" lang="it" sz="1500">
                <a:highlight>
                  <a:schemeClr val="accent6"/>
                </a:highlight>
                <a:latin typeface="Consolas"/>
                <a:ea typeface="Consolas"/>
                <a:cs typeface="Consolas"/>
                <a:sym typeface="Consolas"/>
              </a:rPr>
              <a:t>std::thread::spawn(move || {</a:t>
            </a:r>
            <a:endParaRPr b="1" sz="1500">
              <a:highlight>
                <a:schemeClr val="accent6"/>
              </a:highlight>
              <a:latin typeface="Consolas"/>
              <a:ea typeface="Consolas"/>
              <a:cs typeface="Consolas"/>
              <a:sym typeface="Consolas"/>
            </a:endParaRPr>
          </a:p>
          <a:p>
            <a:pPr indent="0" lvl="0" marL="0" rtl="0" algn="l">
              <a:lnSpc>
                <a:spcPct val="90000"/>
              </a:lnSpc>
              <a:spcBef>
                <a:spcPts val="0"/>
              </a:spcBef>
              <a:spcAft>
                <a:spcPts val="0"/>
              </a:spcAft>
              <a:buNone/>
            </a:pPr>
            <a:r>
              <a:rPr b="1" lang="it" sz="1500">
                <a:highlight>
                  <a:schemeClr val="accent6"/>
                </a:highlight>
                <a:latin typeface="Consolas"/>
                <a:ea typeface="Consolas"/>
                <a:cs typeface="Consolas"/>
                <a:sym typeface="Consolas"/>
              </a:rPr>
              <a:t>                             stdin.write_all("Hello, world!".as_bytes())</a:t>
            </a:r>
            <a:endParaRPr b="1" sz="1500">
              <a:highlight>
                <a:schemeClr val="accent6"/>
              </a:highlight>
              <a:latin typeface="Consolas"/>
              <a:ea typeface="Consolas"/>
              <a:cs typeface="Consolas"/>
              <a:sym typeface="Consolas"/>
            </a:endParaRPr>
          </a:p>
          <a:p>
            <a:pPr indent="0" lvl="0" marL="0" rtl="0" algn="l">
              <a:lnSpc>
                <a:spcPct val="90000"/>
              </a:lnSpc>
              <a:spcBef>
                <a:spcPts val="0"/>
              </a:spcBef>
              <a:spcAft>
                <a:spcPts val="0"/>
              </a:spcAft>
              <a:buClr>
                <a:schemeClr val="dk1"/>
              </a:buClr>
              <a:buSzPts val="1100"/>
              <a:buFont typeface="Arial"/>
              <a:buNone/>
            </a:pPr>
            <a:r>
              <a:rPr b="1" lang="it" sz="1500">
                <a:highlight>
                  <a:schemeClr val="accent6"/>
                </a:highlight>
                <a:latin typeface="Consolas"/>
                <a:ea typeface="Consolas"/>
                <a:cs typeface="Consolas"/>
                <a:sym typeface="Consolas"/>
              </a:rPr>
              <a:t>                                  .expect("Failed to write to stdin");</a:t>
            </a:r>
            <a:endParaRPr b="1" sz="1500">
              <a:highlight>
                <a:schemeClr val="accent6"/>
              </a:highlight>
              <a:latin typeface="Consolas"/>
              <a:ea typeface="Consolas"/>
              <a:cs typeface="Consolas"/>
              <a:sym typeface="Consolas"/>
            </a:endParaRPr>
          </a:p>
          <a:p>
            <a:pPr indent="0" lvl="0" marL="0" rtl="0" algn="l">
              <a:lnSpc>
                <a:spcPct val="90000"/>
              </a:lnSpc>
              <a:spcBef>
                <a:spcPts val="0"/>
              </a:spcBef>
              <a:spcAft>
                <a:spcPts val="0"/>
              </a:spcAft>
              <a:buClr>
                <a:schemeClr val="dk1"/>
              </a:buClr>
              <a:buSzPts val="1100"/>
              <a:buFont typeface="Arial"/>
              <a:buNone/>
            </a:pPr>
            <a:r>
              <a:rPr b="1" lang="it" sz="1500">
                <a:highlight>
                  <a:schemeClr val="accent6"/>
                </a:highlight>
                <a:latin typeface="Consolas"/>
                <a:ea typeface="Consolas"/>
                <a:cs typeface="Consolas"/>
                <a:sym typeface="Consolas"/>
              </a:rPr>
              <a:t>});</a:t>
            </a:r>
            <a:endParaRPr b="1" sz="1500">
              <a:highlight>
                <a:schemeClr val="accent6"/>
              </a:highlight>
              <a:latin typeface="Consolas"/>
              <a:ea typeface="Consolas"/>
              <a:cs typeface="Consolas"/>
              <a:sym typeface="Consolas"/>
            </a:endParaRPr>
          </a:p>
          <a:p>
            <a:pPr indent="0" lvl="0" marL="0" rtl="0" algn="l">
              <a:lnSpc>
                <a:spcPct val="90000"/>
              </a:lnSpc>
              <a:spcBef>
                <a:spcPts val="0"/>
              </a:spcBef>
              <a:spcAft>
                <a:spcPts val="0"/>
              </a:spcAft>
              <a:buClr>
                <a:schemeClr val="dk1"/>
              </a:buClr>
              <a:buSzPts val="1100"/>
              <a:buFont typeface="Arial"/>
              <a:buNone/>
            </a:pPr>
            <a:r>
              <a:t/>
            </a:r>
            <a:endParaRPr b="1" sz="1500">
              <a:latin typeface="Consolas"/>
              <a:ea typeface="Consolas"/>
              <a:cs typeface="Consolas"/>
              <a:sym typeface="Consolas"/>
            </a:endParaRPr>
          </a:p>
          <a:p>
            <a:pPr indent="0" lvl="0" marL="0" rtl="0" algn="l">
              <a:lnSpc>
                <a:spcPct val="90000"/>
              </a:lnSpc>
              <a:spcBef>
                <a:spcPts val="0"/>
              </a:spcBef>
              <a:spcAft>
                <a:spcPts val="0"/>
              </a:spcAft>
              <a:buNone/>
            </a:pPr>
            <a:r>
              <a:rPr b="1" lang="it" sz="1500">
                <a:latin typeface="Consolas"/>
                <a:ea typeface="Consolas"/>
                <a:cs typeface="Consolas"/>
                <a:sym typeface="Consolas"/>
              </a:rPr>
              <a:t>let output = child.wait_with_output().expect("Failed to read stdout");</a:t>
            </a:r>
            <a:endParaRPr b="1" sz="1500">
              <a:latin typeface="Consolas"/>
              <a:ea typeface="Consolas"/>
              <a:cs typeface="Consolas"/>
              <a:sym typeface="Consolas"/>
            </a:endParaRPr>
          </a:p>
          <a:p>
            <a:pPr indent="0" lvl="0" marL="0" rtl="0" algn="l">
              <a:lnSpc>
                <a:spcPct val="90000"/>
              </a:lnSpc>
              <a:spcBef>
                <a:spcPts val="0"/>
              </a:spcBef>
              <a:spcAft>
                <a:spcPts val="0"/>
              </a:spcAft>
              <a:buNone/>
            </a:pPr>
            <a:r>
              <a:rPr b="1" lang="it" sz="1500">
                <a:latin typeface="Consolas"/>
                <a:ea typeface="Consolas"/>
                <a:cs typeface="Consolas"/>
                <a:sym typeface="Consolas"/>
              </a:rPr>
              <a:t>assert_eq!(String::from_utf8_lossy(&amp;output.stdout), "!dlrow ,olleH");</a:t>
            </a:r>
            <a:endParaRPr b="1" sz="1500">
              <a:latin typeface="Consolas"/>
              <a:ea typeface="Consolas"/>
              <a:cs typeface="Consolas"/>
              <a:sym typeface="Consolas"/>
            </a:endParaRPr>
          </a:p>
        </p:txBody>
      </p:sp>
      <p:sp>
        <p:nvSpPr>
          <p:cNvPr id="422" name="Google Shape;422;p74"/>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48"/>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Processi</a:t>
            </a:r>
            <a:endParaRPr/>
          </a:p>
        </p:txBody>
      </p:sp>
      <p:sp>
        <p:nvSpPr>
          <p:cNvPr id="200" name="Google Shape;200;p48"/>
          <p:cNvSpPr txBox="1"/>
          <p:nvPr>
            <p:ph idx="1" type="body"/>
          </p:nvPr>
        </p:nvSpPr>
        <p:spPr>
          <a:xfrm>
            <a:off x="311700" y="1280528"/>
            <a:ext cx="8520600" cy="3795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it"/>
              <a:t>Un processo costituisce l’unità base di esecuzione di un applicativo nel contesto di un sistema operativo</a:t>
            </a:r>
            <a:endParaRPr/>
          </a:p>
          <a:p>
            <a:pPr indent="-317500" lvl="1" marL="914400" rtl="0" algn="l">
              <a:spcBef>
                <a:spcPts val="0"/>
              </a:spcBef>
              <a:spcAft>
                <a:spcPts val="0"/>
              </a:spcAft>
              <a:buSzPts val="1400"/>
              <a:buChar char="○"/>
            </a:pPr>
            <a:r>
              <a:rPr lang="it"/>
              <a:t>Esso viene identificato in modo esplicito a livello di sistema tramite un numero intero PID – Process ID</a:t>
            </a:r>
            <a:endParaRPr/>
          </a:p>
          <a:p>
            <a:pPr indent="-317500" lvl="1" marL="914400" rtl="0" algn="l">
              <a:spcBef>
                <a:spcPts val="0"/>
              </a:spcBef>
              <a:spcAft>
                <a:spcPts val="0"/>
              </a:spcAft>
              <a:buSzPts val="1400"/>
              <a:buChar char="○"/>
            </a:pPr>
            <a:r>
              <a:rPr lang="it"/>
              <a:t>Definisce uno spazio di indirizzamento all'interno del quale possono operare uno o più thread, flussi di esecuzione schedulabili indipendentemente</a:t>
            </a:r>
            <a:endParaRPr/>
          </a:p>
          <a:p>
            <a:pPr indent="-317500" lvl="1" marL="914400" rtl="0" algn="l">
              <a:spcBef>
                <a:spcPts val="0"/>
              </a:spcBef>
              <a:spcAft>
                <a:spcPts val="0"/>
              </a:spcAft>
              <a:buSzPts val="1400"/>
              <a:buChar char="○"/>
            </a:pPr>
            <a:r>
              <a:rPr lang="it"/>
              <a:t>Lo spazio di indirizzamento fornisce un meccanismo naturale di separazione (isolamento)</a:t>
            </a:r>
            <a:endParaRPr/>
          </a:p>
          <a:p>
            <a:pPr indent="-317500" lvl="1" marL="914400" rtl="0" algn="l">
              <a:spcBef>
                <a:spcPts val="0"/>
              </a:spcBef>
              <a:spcAft>
                <a:spcPts val="0"/>
              </a:spcAft>
              <a:buSzPts val="1400"/>
              <a:buChar char="○"/>
            </a:pPr>
            <a:r>
              <a:rPr lang="it"/>
              <a:t>Allo scopo di evitare che le attività nel contesto di un processo possano "disturbare" quelle di altri processi</a:t>
            </a:r>
            <a:endParaRPr/>
          </a:p>
        </p:txBody>
      </p:sp>
      <p:sp>
        <p:nvSpPr>
          <p:cNvPr id="201" name="Google Shape;201;p48"/>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75"/>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Interazioni tra fork(), stdio e exit()</a:t>
            </a:r>
            <a:endParaRPr/>
          </a:p>
        </p:txBody>
      </p:sp>
      <p:sp>
        <p:nvSpPr>
          <p:cNvPr id="428" name="Google Shape;428;p75"/>
          <p:cNvSpPr txBox="1"/>
          <p:nvPr>
            <p:ph idx="1" type="body"/>
          </p:nvPr>
        </p:nvSpPr>
        <p:spPr>
          <a:xfrm>
            <a:off x="311700" y="1280528"/>
            <a:ext cx="8520600" cy="3795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it"/>
              <a:t>Se, in Linux, un processo esegue </a:t>
            </a:r>
            <a:r>
              <a:rPr b="1" lang="it">
                <a:solidFill>
                  <a:srgbClr val="0B5394"/>
                </a:solidFill>
                <a:latin typeface="Consolas"/>
                <a:ea typeface="Consolas"/>
                <a:cs typeface="Consolas"/>
                <a:sym typeface="Consolas"/>
              </a:rPr>
              <a:t>fork()</a:t>
            </a:r>
            <a:r>
              <a:rPr lang="it"/>
              <a:t>, tutto lo stato della sua memoria sarà duplicato</a:t>
            </a:r>
            <a:endParaRPr/>
          </a:p>
          <a:p>
            <a:pPr indent="-317500" lvl="1" marL="914400" rtl="0" algn="l">
              <a:spcBef>
                <a:spcPts val="0"/>
              </a:spcBef>
              <a:spcAft>
                <a:spcPts val="0"/>
              </a:spcAft>
              <a:buSzPts val="1400"/>
              <a:buChar char="○"/>
            </a:pPr>
            <a:r>
              <a:rPr lang="it"/>
              <a:t>Nel caso in cui tale processo avesse avuto, nei buffer di IO contenuto pendente, tale contenuto verrà scaricato sul dispositivo corrispondente sia dal processo padre che da quello figlio, non appena eseguiranno una operazione di </a:t>
            </a:r>
            <a:r>
              <a:rPr b="1" lang="it">
                <a:solidFill>
                  <a:srgbClr val="0B5394"/>
                </a:solidFill>
                <a:latin typeface="Consolas"/>
                <a:ea typeface="Consolas"/>
                <a:cs typeface="Consolas"/>
                <a:sym typeface="Consolas"/>
              </a:rPr>
              <a:t>flush()</a:t>
            </a:r>
            <a:r>
              <a:rPr lang="it"/>
              <a:t> o satureranno </a:t>
            </a:r>
            <a:r>
              <a:rPr lang="it"/>
              <a:t>tale buffer </a:t>
            </a:r>
            <a:r>
              <a:rPr lang="it"/>
              <a:t>con ulteriori operazioni </a:t>
            </a:r>
            <a:endParaRPr/>
          </a:p>
          <a:p>
            <a:pPr indent="-342900" lvl="0" marL="457200" rtl="0" algn="l">
              <a:spcBef>
                <a:spcPts val="0"/>
              </a:spcBef>
              <a:spcAft>
                <a:spcPts val="0"/>
              </a:spcAft>
              <a:buSzPts val="1800"/>
              <a:buChar char="●"/>
            </a:pPr>
            <a:r>
              <a:rPr lang="it"/>
              <a:t>Il problema è più evidente quando l'output di un programma è </a:t>
            </a:r>
            <a:r>
              <a:rPr lang="it"/>
              <a:t>rediretto</a:t>
            </a:r>
            <a:r>
              <a:rPr lang="it"/>
              <a:t> verso un file</a:t>
            </a:r>
            <a:endParaRPr/>
          </a:p>
          <a:p>
            <a:pPr indent="-317500" lvl="1" marL="914400" rtl="0" algn="l">
              <a:spcBef>
                <a:spcPts val="0"/>
              </a:spcBef>
              <a:spcAft>
                <a:spcPts val="0"/>
              </a:spcAft>
              <a:buSzPts val="1400"/>
              <a:buChar char="○"/>
            </a:pPr>
            <a:r>
              <a:rPr lang="it"/>
              <a:t>Questo abilita una modalità di scrittura a blocchi (al posto di quella standard a linee) che aumenta la probabilità di osservare tale fenomeno</a:t>
            </a:r>
            <a:endParaRPr/>
          </a:p>
          <a:p>
            <a:pPr indent="-317500" lvl="1" marL="914400" rtl="0" algn="l">
              <a:spcBef>
                <a:spcPts val="0"/>
              </a:spcBef>
              <a:spcAft>
                <a:spcPts val="0"/>
              </a:spcAft>
              <a:buSzPts val="1400"/>
              <a:buChar char="○"/>
            </a:pPr>
            <a:r>
              <a:rPr lang="it"/>
              <a:t>Prima di eseguire </a:t>
            </a:r>
            <a:r>
              <a:rPr b="1" lang="it">
                <a:solidFill>
                  <a:srgbClr val="0B5394"/>
                </a:solidFill>
                <a:latin typeface="Consolas"/>
                <a:ea typeface="Consolas"/>
                <a:cs typeface="Consolas"/>
                <a:sym typeface="Consolas"/>
              </a:rPr>
              <a:t>fork()</a:t>
            </a:r>
            <a:r>
              <a:rPr lang="it"/>
              <a:t>, può essere conveniente eseguire un </a:t>
            </a:r>
            <a:r>
              <a:rPr b="1" lang="it">
                <a:solidFill>
                  <a:srgbClr val="0B5394"/>
                </a:solidFill>
                <a:latin typeface="Consolas"/>
                <a:ea typeface="Consolas"/>
                <a:cs typeface="Consolas"/>
                <a:sym typeface="Consolas"/>
              </a:rPr>
              <a:t>flush()</a:t>
            </a:r>
            <a:r>
              <a:rPr lang="it"/>
              <a:t> di tutti i file aperti (compresi std::cout e std::cerr)</a:t>
            </a:r>
            <a:endParaRPr/>
          </a:p>
        </p:txBody>
      </p:sp>
      <p:sp>
        <p:nvSpPr>
          <p:cNvPr id="429" name="Google Shape;429;p75"/>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76"/>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Terminare un processo</a:t>
            </a:r>
            <a:endParaRPr/>
          </a:p>
        </p:txBody>
      </p:sp>
      <p:sp>
        <p:nvSpPr>
          <p:cNvPr id="435" name="Google Shape;435;p76"/>
          <p:cNvSpPr txBox="1"/>
          <p:nvPr>
            <p:ph idx="1" type="body"/>
          </p:nvPr>
        </p:nvSpPr>
        <p:spPr>
          <a:xfrm>
            <a:off x="311700" y="1280528"/>
            <a:ext cx="8520600" cy="37959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it"/>
              <a:t>La funzione </a:t>
            </a:r>
            <a:r>
              <a:rPr b="1" lang="it">
                <a:solidFill>
                  <a:srgbClr val="0B5394"/>
                </a:solidFill>
                <a:latin typeface="Consolas"/>
                <a:ea typeface="Consolas"/>
                <a:cs typeface="Consolas"/>
                <a:sym typeface="Consolas"/>
              </a:rPr>
              <a:t>std::process:exit(code: i32) -&gt; !</a:t>
            </a:r>
            <a:r>
              <a:rPr lang="it"/>
              <a:t> termina immediatamente il processo corrente, con tutti i thread presenti al suo interno</a:t>
            </a:r>
            <a:endParaRPr/>
          </a:p>
          <a:p>
            <a:pPr indent="-317500" lvl="1" marL="914400" rtl="0" algn="l">
              <a:spcBef>
                <a:spcPts val="0"/>
              </a:spcBef>
              <a:spcAft>
                <a:spcPts val="0"/>
              </a:spcAft>
              <a:buSzPts val="1400"/>
              <a:buChar char="○"/>
            </a:pPr>
            <a:r>
              <a:rPr lang="it"/>
              <a:t>Nessun distruttore presente sullo stack del thread corrente né degli altri thread viene eseguito</a:t>
            </a:r>
            <a:endParaRPr/>
          </a:p>
          <a:p>
            <a:pPr indent="-317500" lvl="1" marL="914400" rtl="0" algn="l">
              <a:spcBef>
                <a:spcPts val="0"/>
              </a:spcBef>
              <a:spcAft>
                <a:spcPts val="0"/>
              </a:spcAft>
              <a:buSzPts val="1400"/>
              <a:buChar char="○"/>
            </a:pPr>
            <a:r>
              <a:rPr lang="it"/>
              <a:t>E’ responsabilità del programmatore invocare questa funzione solo in punti in cui si abbia la ragionevole sicurezza che tutto ciò che doveva essere liberato sia stato liberato</a:t>
            </a:r>
            <a:endParaRPr/>
          </a:p>
          <a:p>
            <a:pPr indent="-317500" lvl="1" marL="914400" rtl="0" algn="l">
              <a:spcBef>
                <a:spcPts val="0"/>
              </a:spcBef>
              <a:spcAft>
                <a:spcPts val="0"/>
              </a:spcAft>
              <a:buSzPts val="1400"/>
              <a:buChar char="○"/>
            </a:pPr>
            <a:r>
              <a:rPr lang="it"/>
              <a:t>Nonostante il valore ricevuto sia a 32 bit, nella maggior parte dei sistemi Unix-like, solo gli 8 bit meno significativi sono effettivamente passati al sistema operativo</a:t>
            </a:r>
            <a:endParaRPr/>
          </a:p>
          <a:p>
            <a:pPr indent="-342900" lvl="0" marL="457200" rtl="0" algn="l">
              <a:spcBef>
                <a:spcPts val="0"/>
              </a:spcBef>
              <a:spcAft>
                <a:spcPts val="0"/>
              </a:spcAft>
              <a:buSzPts val="1800"/>
              <a:buChar char="●"/>
            </a:pPr>
            <a:r>
              <a:rPr lang="it"/>
              <a:t>La funzione </a:t>
            </a:r>
            <a:r>
              <a:rPr b="1" lang="it">
                <a:solidFill>
                  <a:srgbClr val="0B5394"/>
                </a:solidFill>
                <a:latin typeface="Consolas"/>
                <a:ea typeface="Consolas"/>
                <a:cs typeface="Consolas"/>
                <a:sym typeface="Consolas"/>
              </a:rPr>
              <a:t>std::process:abort() -&gt; !</a:t>
            </a:r>
            <a:r>
              <a:rPr lang="it"/>
              <a:t> termina immediatamente il processo corrente, con tutti i thread presenti al suo interno</a:t>
            </a:r>
            <a:endParaRPr/>
          </a:p>
          <a:p>
            <a:pPr indent="-317500" lvl="1" marL="914400" rtl="0" algn="l">
              <a:spcBef>
                <a:spcPts val="0"/>
              </a:spcBef>
              <a:spcAft>
                <a:spcPts val="0"/>
              </a:spcAft>
              <a:buSzPts val="1400"/>
              <a:buChar char="○"/>
            </a:pPr>
            <a:r>
              <a:rPr lang="it"/>
              <a:t>E forza un codice di errore che viene interpretato come interruzione anomala</a:t>
            </a:r>
            <a:endParaRPr/>
          </a:p>
          <a:p>
            <a:pPr indent="-317500" lvl="1" marL="914400" rtl="0" algn="l">
              <a:spcBef>
                <a:spcPts val="0"/>
              </a:spcBef>
              <a:spcAft>
                <a:spcPts val="0"/>
              </a:spcAft>
              <a:buSzPts val="1400"/>
              <a:buChar char="○"/>
            </a:pPr>
            <a:r>
              <a:rPr lang="it"/>
              <a:t>Valgono le stesse cautele espresse per la funzione soprastante</a:t>
            </a:r>
            <a:endParaRPr/>
          </a:p>
          <a:p>
            <a:pPr indent="-342900" lvl="0" marL="457200" rtl="0" algn="l">
              <a:spcBef>
                <a:spcPts val="0"/>
              </a:spcBef>
              <a:spcAft>
                <a:spcPts val="0"/>
              </a:spcAft>
              <a:buSzPts val="1800"/>
              <a:buChar char="●"/>
            </a:pPr>
            <a:r>
              <a:rPr lang="it"/>
              <a:t>La macro </a:t>
            </a:r>
            <a:r>
              <a:rPr b="1" lang="it">
                <a:solidFill>
                  <a:srgbClr val="0B5394"/>
                </a:solidFill>
                <a:latin typeface="Consolas"/>
                <a:ea typeface="Consolas"/>
                <a:cs typeface="Consolas"/>
                <a:sym typeface="Consolas"/>
              </a:rPr>
              <a:t>panic!(...)</a:t>
            </a:r>
            <a:r>
              <a:rPr lang="it"/>
              <a:t> causa la contrazione dello stack corrente, con l’esecuzione di tutti i distruttori posti al suo interno, senza determinare la terminazione del processo</a:t>
            </a:r>
            <a:endParaRPr/>
          </a:p>
          <a:p>
            <a:pPr indent="-317500" lvl="1" marL="914400" rtl="0" algn="l">
              <a:spcBef>
                <a:spcPts val="0"/>
              </a:spcBef>
              <a:spcAft>
                <a:spcPts val="0"/>
              </a:spcAft>
              <a:buSzPts val="1400"/>
              <a:buChar char="○"/>
            </a:pPr>
            <a:r>
              <a:rPr lang="it"/>
              <a:t>A meno che la chiamata avvenga nel contesto del thread principale</a:t>
            </a:r>
            <a:endParaRPr/>
          </a:p>
        </p:txBody>
      </p:sp>
      <p:sp>
        <p:nvSpPr>
          <p:cNvPr id="436" name="Google Shape;436;p76"/>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77"/>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Gestire altri processi</a:t>
            </a:r>
            <a:endParaRPr/>
          </a:p>
        </p:txBody>
      </p:sp>
      <p:sp>
        <p:nvSpPr>
          <p:cNvPr id="442" name="Google Shape;442;p77"/>
          <p:cNvSpPr txBox="1"/>
          <p:nvPr>
            <p:ph idx="1" type="body"/>
          </p:nvPr>
        </p:nvSpPr>
        <p:spPr>
          <a:xfrm>
            <a:off x="311700" y="1280528"/>
            <a:ext cx="8520600" cy="3795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it"/>
              <a:t>Ciascun sistema operativo offre meccanismi per attendere la terminazione di un processo di cui si conosce la handle</a:t>
            </a:r>
            <a:endParaRPr/>
          </a:p>
          <a:p>
            <a:pPr indent="-317500" lvl="1" marL="914400" rtl="0" algn="l">
              <a:spcBef>
                <a:spcPts val="0"/>
              </a:spcBef>
              <a:spcAft>
                <a:spcPts val="0"/>
              </a:spcAft>
              <a:buSzPts val="1400"/>
              <a:buChar char="○"/>
            </a:pPr>
            <a:r>
              <a:rPr lang="it"/>
              <a:t>Tale attesa non comporta consumo di CPU e termina quando il processo osservato termina per qualunque motivo</a:t>
            </a:r>
            <a:endParaRPr/>
          </a:p>
          <a:p>
            <a:pPr indent="-342900" lvl="0" marL="457200" rtl="0" algn="l">
              <a:spcBef>
                <a:spcPts val="0"/>
              </a:spcBef>
              <a:spcAft>
                <a:spcPts val="0"/>
              </a:spcAft>
              <a:buSzPts val="1800"/>
              <a:buChar char="●"/>
            </a:pPr>
            <a:r>
              <a:rPr lang="it"/>
              <a:t>Le API offerte dai diversi sistemi operativi differiscono alquanto</a:t>
            </a:r>
            <a:endParaRPr/>
          </a:p>
          <a:p>
            <a:pPr indent="-317500" lvl="1" marL="914400" rtl="0" algn="l">
              <a:spcBef>
                <a:spcPts val="0"/>
              </a:spcBef>
              <a:spcAft>
                <a:spcPts val="0"/>
              </a:spcAft>
              <a:buSzPts val="1400"/>
              <a:buChar char="○"/>
            </a:pPr>
            <a:r>
              <a:rPr lang="it"/>
              <a:t>In Windows si utilizzano </a:t>
            </a:r>
            <a:r>
              <a:rPr b="1" lang="it">
                <a:solidFill>
                  <a:srgbClr val="0B5394"/>
                </a:solidFill>
                <a:latin typeface="Consolas"/>
                <a:ea typeface="Consolas"/>
                <a:cs typeface="Consolas"/>
                <a:sym typeface="Consolas"/>
              </a:rPr>
              <a:t>WaitForSingleObject(…)</a:t>
            </a:r>
            <a:r>
              <a:rPr lang="it"/>
              <a:t> / </a:t>
            </a:r>
            <a:r>
              <a:rPr b="1" lang="it">
                <a:solidFill>
                  <a:srgbClr val="0B5394"/>
                </a:solidFill>
                <a:latin typeface="Consolas"/>
                <a:ea typeface="Consolas"/>
                <a:cs typeface="Consolas"/>
                <a:sym typeface="Consolas"/>
              </a:rPr>
              <a:t>WaitForMultipleObjects(…)</a:t>
            </a:r>
            <a:r>
              <a:rPr lang="it"/>
              <a:t> e </a:t>
            </a:r>
            <a:r>
              <a:rPr b="1" lang="it">
                <a:solidFill>
                  <a:srgbClr val="0B5394"/>
                </a:solidFill>
                <a:latin typeface="Consolas"/>
                <a:ea typeface="Consolas"/>
                <a:cs typeface="Consolas"/>
                <a:sym typeface="Consolas"/>
              </a:rPr>
              <a:t>GetExitCodeProcess(…)</a:t>
            </a:r>
            <a:endParaRPr b="1">
              <a:solidFill>
                <a:srgbClr val="0B5394"/>
              </a:solidFill>
              <a:latin typeface="Consolas"/>
              <a:ea typeface="Consolas"/>
              <a:cs typeface="Consolas"/>
              <a:sym typeface="Consolas"/>
            </a:endParaRPr>
          </a:p>
          <a:p>
            <a:pPr indent="-317500" lvl="1" marL="914400" rtl="0" algn="l">
              <a:spcBef>
                <a:spcPts val="0"/>
              </a:spcBef>
              <a:spcAft>
                <a:spcPts val="0"/>
              </a:spcAft>
              <a:buSzPts val="1400"/>
              <a:buChar char="○"/>
            </a:pPr>
            <a:r>
              <a:rPr lang="it"/>
              <a:t>In Linux, si utilizzano </a:t>
            </a:r>
            <a:r>
              <a:rPr b="1" lang="it">
                <a:solidFill>
                  <a:srgbClr val="0B5394"/>
                </a:solidFill>
                <a:latin typeface="Consolas"/>
                <a:ea typeface="Consolas"/>
                <a:cs typeface="Consolas"/>
                <a:sym typeface="Consolas"/>
              </a:rPr>
              <a:t>wait(…)</a:t>
            </a:r>
            <a:r>
              <a:rPr lang="it"/>
              <a:t>, </a:t>
            </a:r>
            <a:r>
              <a:rPr b="1" lang="it">
                <a:solidFill>
                  <a:srgbClr val="0B5394"/>
                </a:solidFill>
                <a:latin typeface="Consolas"/>
                <a:ea typeface="Consolas"/>
                <a:cs typeface="Consolas"/>
                <a:sym typeface="Consolas"/>
              </a:rPr>
              <a:t>waitpid(…)</a:t>
            </a:r>
            <a:r>
              <a:rPr lang="it"/>
              <a:t> e </a:t>
            </a:r>
            <a:r>
              <a:rPr b="1" lang="it">
                <a:solidFill>
                  <a:srgbClr val="0B5394"/>
                </a:solidFill>
                <a:latin typeface="Consolas"/>
                <a:ea typeface="Consolas"/>
                <a:cs typeface="Consolas"/>
                <a:sym typeface="Consolas"/>
              </a:rPr>
              <a:t>waitid(…)</a:t>
            </a:r>
            <a:endParaRPr b="1">
              <a:solidFill>
                <a:srgbClr val="0B5394"/>
              </a:solidFill>
              <a:latin typeface="Consolas"/>
              <a:ea typeface="Consolas"/>
              <a:cs typeface="Consolas"/>
              <a:sym typeface="Consolas"/>
            </a:endParaRPr>
          </a:p>
        </p:txBody>
      </p:sp>
      <p:sp>
        <p:nvSpPr>
          <p:cNvPr id="443" name="Google Shape;443;p77"/>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78"/>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Gestire altri processi</a:t>
            </a:r>
            <a:endParaRPr/>
          </a:p>
        </p:txBody>
      </p:sp>
      <p:sp>
        <p:nvSpPr>
          <p:cNvPr id="449" name="Google Shape;449;p78"/>
          <p:cNvSpPr txBox="1"/>
          <p:nvPr>
            <p:ph idx="1" type="body"/>
          </p:nvPr>
        </p:nvSpPr>
        <p:spPr>
          <a:xfrm>
            <a:off x="311700" y="1280528"/>
            <a:ext cx="8520600" cy="3795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it"/>
              <a:t>La funzione </a:t>
            </a:r>
            <a:r>
              <a:rPr b="1" lang="it">
                <a:solidFill>
                  <a:srgbClr val="0B5394"/>
                </a:solidFill>
                <a:latin typeface="Consolas"/>
                <a:ea typeface="Consolas"/>
                <a:cs typeface="Consolas"/>
                <a:sym typeface="Consolas"/>
              </a:rPr>
              <a:t>pid_t wait(int *status)</a:t>
            </a:r>
            <a:r>
              <a:rPr lang="it"/>
              <a:t>, definita in &lt;sys/wait.h&gt;, opera come segue:</a:t>
            </a:r>
            <a:endParaRPr/>
          </a:p>
          <a:p>
            <a:pPr indent="-317500" lvl="1" marL="914400" rtl="0" algn="l">
              <a:spcBef>
                <a:spcPts val="0"/>
              </a:spcBef>
              <a:spcAft>
                <a:spcPts val="0"/>
              </a:spcAft>
              <a:buSzPts val="1400"/>
              <a:buChar char="○"/>
            </a:pPr>
            <a:r>
              <a:rPr lang="it"/>
              <a:t>Se un processo non ha processi figli, la funzione ritorna -1</a:t>
            </a:r>
            <a:endParaRPr/>
          </a:p>
          <a:p>
            <a:pPr indent="-317500" lvl="1" marL="914400" rtl="0" algn="l">
              <a:spcBef>
                <a:spcPts val="0"/>
              </a:spcBef>
              <a:spcAft>
                <a:spcPts val="0"/>
              </a:spcAft>
              <a:buSzPts val="1400"/>
              <a:buChar char="○"/>
            </a:pPr>
            <a:r>
              <a:rPr lang="it"/>
              <a:t>Se nessuno dei figli dell'attuale processo è terminato, la chiamata si blocca in attesa di tale evento</a:t>
            </a:r>
            <a:endParaRPr/>
          </a:p>
          <a:p>
            <a:pPr indent="-317500" lvl="1" marL="914400" rtl="0" algn="l">
              <a:spcBef>
                <a:spcPts val="0"/>
              </a:spcBef>
              <a:spcAft>
                <a:spcPts val="0"/>
              </a:spcAft>
              <a:buSzPts val="1400"/>
              <a:buChar char="○"/>
            </a:pPr>
            <a:r>
              <a:rPr lang="it"/>
              <a:t>In presenza di un figlio terminato:</a:t>
            </a:r>
            <a:endParaRPr/>
          </a:p>
          <a:p>
            <a:pPr indent="-317500" lvl="2" marL="1371600" rtl="0" algn="l">
              <a:spcBef>
                <a:spcPts val="0"/>
              </a:spcBef>
              <a:spcAft>
                <a:spcPts val="0"/>
              </a:spcAft>
              <a:buSzPts val="1400"/>
              <a:buChar char="■"/>
            </a:pPr>
            <a:r>
              <a:rPr lang="it"/>
              <a:t>Se status non è nullo, al suo interno viene indicata la motivazione che ne ha causato la terminazione</a:t>
            </a:r>
            <a:endParaRPr/>
          </a:p>
          <a:p>
            <a:pPr indent="-317500" lvl="2" marL="1371600" rtl="0" algn="l">
              <a:spcBef>
                <a:spcPts val="0"/>
              </a:spcBef>
              <a:spcAft>
                <a:spcPts val="0"/>
              </a:spcAft>
              <a:buSzPts val="1400"/>
              <a:buChar char="■"/>
            </a:pPr>
            <a:r>
              <a:rPr lang="it"/>
              <a:t>Il sistema aggiorna i contatori di utilizzo del sistema (CPU/memoria/IO/rete) del processo corrente aggiungendo quelli del processo figlio</a:t>
            </a:r>
            <a:endParaRPr/>
          </a:p>
          <a:p>
            <a:pPr indent="-317500" lvl="2" marL="1371600" rtl="0" algn="l">
              <a:spcBef>
                <a:spcPts val="0"/>
              </a:spcBef>
              <a:spcAft>
                <a:spcPts val="0"/>
              </a:spcAft>
              <a:buSzPts val="1400"/>
              <a:buChar char="■"/>
            </a:pPr>
            <a:r>
              <a:rPr lang="it"/>
              <a:t>Viene restituito il ProcessID del figlio terminato</a:t>
            </a:r>
            <a:endParaRPr/>
          </a:p>
          <a:p>
            <a:pPr indent="-317500" lvl="2" marL="1371600" rtl="0" algn="l">
              <a:spcBef>
                <a:spcPts val="0"/>
              </a:spcBef>
              <a:spcAft>
                <a:spcPts val="0"/>
              </a:spcAft>
              <a:buSzPts val="1400"/>
              <a:buChar char="■"/>
            </a:pPr>
            <a:r>
              <a:rPr lang="it"/>
              <a:t>Eventuali ulteriori chiamate a </a:t>
            </a:r>
            <a:r>
              <a:rPr b="1" lang="it">
                <a:solidFill>
                  <a:srgbClr val="0B5394"/>
                </a:solidFill>
                <a:latin typeface="Consolas"/>
                <a:ea typeface="Consolas"/>
                <a:cs typeface="Consolas"/>
                <a:sym typeface="Consolas"/>
              </a:rPr>
              <a:t>wait(…)</a:t>
            </a:r>
            <a:r>
              <a:rPr lang="it"/>
              <a:t> da parte del processo corrente non forniranno più indicazioni relative a questo processo figlio </a:t>
            </a:r>
            <a:endParaRPr/>
          </a:p>
        </p:txBody>
      </p:sp>
      <p:sp>
        <p:nvSpPr>
          <p:cNvPr id="450" name="Google Shape;450;p78"/>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79"/>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Gestire altri processi</a:t>
            </a:r>
            <a:endParaRPr/>
          </a:p>
        </p:txBody>
      </p:sp>
      <p:sp>
        <p:nvSpPr>
          <p:cNvPr id="456" name="Google Shape;456;p79"/>
          <p:cNvSpPr txBox="1"/>
          <p:nvPr>
            <p:ph idx="1" type="body"/>
          </p:nvPr>
        </p:nvSpPr>
        <p:spPr>
          <a:xfrm>
            <a:off x="311700" y="1280525"/>
            <a:ext cx="8520600" cy="2840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it"/>
              <a:t>La funzione </a:t>
            </a:r>
            <a:r>
              <a:rPr b="1" lang="it">
                <a:solidFill>
                  <a:srgbClr val="0B5394"/>
                </a:solidFill>
                <a:latin typeface="Consolas"/>
                <a:ea typeface="Consolas"/>
                <a:cs typeface="Consolas"/>
                <a:sym typeface="Consolas"/>
              </a:rPr>
              <a:t>pid_t waitpid(pid_t pid, int *status, int options)</a:t>
            </a:r>
            <a:r>
              <a:rPr lang="it"/>
              <a:t> permette di indicare uno specifico processo figlio</a:t>
            </a:r>
            <a:endParaRPr/>
          </a:p>
          <a:p>
            <a:pPr indent="-317500" lvl="1" marL="914400" rtl="0" algn="l">
              <a:spcBef>
                <a:spcPts val="0"/>
              </a:spcBef>
              <a:spcAft>
                <a:spcPts val="0"/>
              </a:spcAft>
              <a:buSzPts val="1400"/>
              <a:buChar char="○"/>
            </a:pPr>
            <a:r>
              <a:rPr lang="it"/>
              <a:t>E anche di eseguire una verifica non bloccante del suo stato attuale</a:t>
            </a:r>
            <a:endParaRPr/>
          </a:p>
          <a:p>
            <a:pPr indent="-317500" lvl="1" marL="914400" rtl="0" algn="l">
              <a:spcBef>
                <a:spcPts val="0"/>
              </a:spcBef>
              <a:spcAft>
                <a:spcPts val="0"/>
              </a:spcAft>
              <a:buSzPts val="1400"/>
              <a:buChar char="○"/>
            </a:pPr>
            <a:r>
              <a:rPr lang="it"/>
              <a:t>Attenzione all'uso del polling che può causare consumi eccessivi di CPU e batteria!</a:t>
            </a:r>
            <a:endParaRPr/>
          </a:p>
          <a:p>
            <a:pPr indent="-342900" lvl="0" marL="457200" rtl="0" algn="l">
              <a:spcBef>
                <a:spcPts val="0"/>
              </a:spcBef>
              <a:spcAft>
                <a:spcPts val="0"/>
              </a:spcAft>
              <a:buSzPts val="1800"/>
              <a:buChar char="●"/>
            </a:pPr>
            <a:r>
              <a:rPr lang="it"/>
              <a:t>L'intero a cui punta status (se non è nullo) viene inizializzato con un valore a 16 bit</a:t>
            </a:r>
            <a:endParaRPr/>
          </a:p>
          <a:p>
            <a:pPr indent="-317500" lvl="1" marL="914400" rtl="0" algn="l">
              <a:spcBef>
                <a:spcPts val="0"/>
              </a:spcBef>
              <a:spcAft>
                <a:spcPts val="0"/>
              </a:spcAft>
              <a:buSzPts val="1400"/>
              <a:buChar char="○"/>
            </a:pPr>
            <a:r>
              <a:rPr lang="it"/>
              <a:t>Il suo contenuto è definito in una serie di sotto-campi</a:t>
            </a:r>
            <a:endParaRPr/>
          </a:p>
          <a:p>
            <a:pPr indent="-342900" lvl="0" marL="457200" rtl="0" algn="l">
              <a:spcBef>
                <a:spcPts val="0"/>
              </a:spcBef>
              <a:spcAft>
                <a:spcPts val="0"/>
              </a:spcAft>
              <a:buSzPts val="1800"/>
              <a:buChar char="●"/>
            </a:pPr>
            <a:r>
              <a:rPr lang="it"/>
              <a:t>Il crate sysinfo permette di accedere alle informazioni dei processi così come esposte dai diversi sistemi operativi</a:t>
            </a:r>
            <a:endParaRPr/>
          </a:p>
        </p:txBody>
      </p:sp>
      <p:sp>
        <p:nvSpPr>
          <p:cNvPr id="457" name="Google Shape;457;p79"/>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
        <p:nvSpPr>
          <p:cNvPr id="458" name="Google Shape;458;p79"/>
          <p:cNvSpPr txBox="1"/>
          <p:nvPr/>
        </p:nvSpPr>
        <p:spPr>
          <a:xfrm>
            <a:off x="439375" y="4025725"/>
            <a:ext cx="8229600" cy="1046700"/>
          </a:xfrm>
          <a:prstGeom prst="rect">
            <a:avLst/>
          </a:prstGeom>
          <a:solidFill>
            <a:srgbClr val="FFF2CC"/>
          </a:solidFill>
          <a:ln cap="flat" cmpd="sng" w="9525">
            <a:solidFill>
              <a:schemeClr val="dk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it">
                <a:latin typeface="Consolas"/>
                <a:ea typeface="Consolas"/>
                <a:cs typeface="Consolas"/>
                <a:sym typeface="Consolas"/>
              </a:rPr>
              <a:t>    let mut system = sysinfo::System::new();</a:t>
            </a:r>
            <a:endParaRPr>
              <a:latin typeface="Consolas"/>
              <a:ea typeface="Consolas"/>
              <a:cs typeface="Consolas"/>
              <a:sym typeface="Consolas"/>
            </a:endParaRPr>
          </a:p>
          <a:p>
            <a:pPr indent="0" lvl="0" marL="0" rtl="0" algn="l">
              <a:spcBef>
                <a:spcPts val="0"/>
              </a:spcBef>
              <a:spcAft>
                <a:spcPts val="0"/>
              </a:spcAft>
              <a:buNone/>
            </a:pPr>
            <a:r>
              <a:rPr lang="it">
                <a:latin typeface="Consolas"/>
                <a:ea typeface="Consolas"/>
                <a:cs typeface="Consolas"/>
                <a:sym typeface="Consolas"/>
              </a:rPr>
              <a:t>    system.refresh_all();</a:t>
            </a:r>
            <a:endParaRPr>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it">
                <a:latin typeface="Consolas"/>
                <a:ea typeface="Consolas"/>
                <a:cs typeface="Consolas"/>
                <a:sym typeface="Consolas"/>
              </a:rPr>
              <a:t>    let name = </a:t>
            </a:r>
            <a:r>
              <a:rPr lang="it">
                <a:solidFill>
                  <a:schemeClr val="dk1"/>
                </a:solidFill>
                <a:latin typeface="Consolas"/>
                <a:ea typeface="Consolas"/>
                <a:cs typeface="Consolas"/>
                <a:sym typeface="Consolas"/>
              </a:rPr>
              <a:t>system.process(Pid::from(1)).unwrap().name();</a:t>
            </a:r>
            <a:endParaRPr>
              <a:latin typeface="Consolas"/>
              <a:ea typeface="Consolas"/>
              <a:cs typeface="Consolas"/>
              <a:sym typeface="Consolas"/>
            </a:endParaRPr>
          </a:p>
          <a:p>
            <a:pPr indent="0" lvl="0" marL="0" rtl="0" algn="l">
              <a:spcBef>
                <a:spcPts val="0"/>
              </a:spcBef>
              <a:spcAft>
                <a:spcPts val="0"/>
              </a:spcAft>
              <a:buNone/>
            </a:pPr>
            <a:r>
              <a:rPr lang="it">
                <a:latin typeface="Consolas"/>
                <a:ea typeface="Consolas"/>
                <a:cs typeface="Consolas"/>
                <a:sym typeface="Consolas"/>
              </a:rPr>
              <a:t>    println!("Process with id 1 is {}", name);</a:t>
            </a:r>
            <a:endParaRPr>
              <a:latin typeface="Consolas"/>
              <a:ea typeface="Consolas"/>
              <a:cs typeface="Consolas"/>
              <a:sym typeface="Consolas"/>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80"/>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Stato terminale di un processo in Linux</a:t>
            </a:r>
            <a:endParaRPr/>
          </a:p>
        </p:txBody>
      </p:sp>
      <p:sp>
        <p:nvSpPr>
          <p:cNvPr id="464" name="Google Shape;464;p80"/>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
        <p:nvSpPr>
          <p:cNvPr id="465" name="Google Shape;465;p80"/>
          <p:cNvSpPr txBox="1"/>
          <p:nvPr/>
        </p:nvSpPr>
        <p:spPr>
          <a:xfrm>
            <a:off x="1590675" y="1566333"/>
            <a:ext cx="2400300" cy="459300"/>
          </a:xfrm>
          <a:prstGeom prst="rect">
            <a:avLst/>
          </a:prstGeom>
          <a:noFill/>
          <a:ln>
            <a:noFill/>
          </a:ln>
        </p:spPr>
        <p:txBody>
          <a:bodyPr anchorCtr="0" anchor="ctr" bIns="44450" lIns="90475" spcFirstLastPara="1" rIns="90475" wrap="square" tIns="44450">
            <a:sp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nvGrpSpPr>
          <p:cNvPr id="466" name="Google Shape;466;p80"/>
          <p:cNvGrpSpPr/>
          <p:nvPr/>
        </p:nvGrpSpPr>
        <p:grpSpPr>
          <a:xfrm>
            <a:off x="1725576" y="1918276"/>
            <a:ext cx="2849645" cy="279149"/>
            <a:chOff x="1983179" y="3342320"/>
            <a:chExt cx="2850215" cy="336000"/>
          </a:xfrm>
        </p:grpSpPr>
        <p:grpSp>
          <p:nvGrpSpPr>
            <p:cNvPr id="467" name="Google Shape;467;p80"/>
            <p:cNvGrpSpPr/>
            <p:nvPr/>
          </p:nvGrpSpPr>
          <p:grpSpPr>
            <a:xfrm>
              <a:off x="1983179" y="3342320"/>
              <a:ext cx="2850215" cy="336000"/>
              <a:chOff x="1983179" y="3342320"/>
              <a:chExt cx="2850215" cy="336000"/>
            </a:xfrm>
          </p:grpSpPr>
          <p:sp>
            <p:nvSpPr>
              <p:cNvPr id="468" name="Google Shape;468;p80"/>
              <p:cNvSpPr txBox="1"/>
              <p:nvPr/>
            </p:nvSpPr>
            <p:spPr>
              <a:xfrm>
                <a:off x="1983179" y="3342320"/>
                <a:ext cx="355800" cy="336000"/>
              </a:xfrm>
              <a:prstGeom prst="rect">
                <a:avLst/>
              </a:prstGeom>
              <a:solidFill>
                <a:srgbClr val="EBE9EC"/>
              </a:solidFill>
              <a:ln cap="flat" cmpd="sng" w="12700">
                <a:solidFill>
                  <a:schemeClr val="accent1"/>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l">
                  <a:lnSpc>
                    <a:spcPct val="100000"/>
                  </a:lnSpc>
                  <a:spcBef>
                    <a:spcPts val="0"/>
                  </a:spcBef>
                  <a:spcAft>
                    <a:spcPts val="0"/>
                  </a:spcAft>
                  <a:buNone/>
                </a:pPr>
                <a:r>
                  <a:t/>
                </a:r>
                <a:endParaRPr i="0" sz="2400" u="none">
                  <a:solidFill>
                    <a:schemeClr val="dk1"/>
                  </a:solidFill>
                </a:endParaRPr>
              </a:p>
            </p:txBody>
          </p:sp>
          <p:sp>
            <p:nvSpPr>
              <p:cNvPr id="469" name="Google Shape;469;p80"/>
              <p:cNvSpPr txBox="1"/>
              <p:nvPr/>
            </p:nvSpPr>
            <p:spPr>
              <a:xfrm>
                <a:off x="2338844" y="3342320"/>
                <a:ext cx="357300" cy="336000"/>
              </a:xfrm>
              <a:prstGeom prst="rect">
                <a:avLst/>
              </a:prstGeom>
              <a:solidFill>
                <a:srgbClr val="EBE9EC"/>
              </a:solidFill>
              <a:ln cap="flat" cmpd="sng" w="12700">
                <a:solidFill>
                  <a:schemeClr val="accent1"/>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l">
                  <a:lnSpc>
                    <a:spcPct val="100000"/>
                  </a:lnSpc>
                  <a:spcBef>
                    <a:spcPts val="0"/>
                  </a:spcBef>
                  <a:spcAft>
                    <a:spcPts val="0"/>
                  </a:spcAft>
                  <a:buNone/>
                </a:pPr>
                <a:r>
                  <a:t/>
                </a:r>
                <a:endParaRPr i="0" sz="2400" u="none">
                  <a:solidFill>
                    <a:schemeClr val="dk1"/>
                  </a:solidFill>
                </a:endParaRPr>
              </a:p>
            </p:txBody>
          </p:sp>
          <p:sp>
            <p:nvSpPr>
              <p:cNvPr id="470" name="Google Shape;470;p80"/>
              <p:cNvSpPr txBox="1"/>
              <p:nvPr/>
            </p:nvSpPr>
            <p:spPr>
              <a:xfrm>
                <a:off x="2696096" y="3342320"/>
                <a:ext cx="355800" cy="336000"/>
              </a:xfrm>
              <a:prstGeom prst="rect">
                <a:avLst/>
              </a:prstGeom>
              <a:solidFill>
                <a:srgbClr val="EBE9EC"/>
              </a:solidFill>
              <a:ln cap="flat" cmpd="sng" w="12700">
                <a:solidFill>
                  <a:schemeClr val="accent1"/>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l">
                  <a:lnSpc>
                    <a:spcPct val="100000"/>
                  </a:lnSpc>
                  <a:spcBef>
                    <a:spcPts val="0"/>
                  </a:spcBef>
                  <a:spcAft>
                    <a:spcPts val="0"/>
                  </a:spcAft>
                  <a:buNone/>
                </a:pPr>
                <a:r>
                  <a:t/>
                </a:r>
                <a:endParaRPr i="0" sz="2400" u="none">
                  <a:solidFill>
                    <a:schemeClr val="dk1"/>
                  </a:solidFill>
                </a:endParaRPr>
              </a:p>
            </p:txBody>
          </p:sp>
          <p:sp>
            <p:nvSpPr>
              <p:cNvPr id="471" name="Google Shape;471;p80"/>
              <p:cNvSpPr txBox="1"/>
              <p:nvPr/>
            </p:nvSpPr>
            <p:spPr>
              <a:xfrm>
                <a:off x="3051761" y="3342320"/>
                <a:ext cx="357300" cy="336000"/>
              </a:xfrm>
              <a:prstGeom prst="rect">
                <a:avLst/>
              </a:prstGeom>
              <a:solidFill>
                <a:srgbClr val="EBE9EC"/>
              </a:solidFill>
              <a:ln cap="flat" cmpd="sng" w="12700">
                <a:solidFill>
                  <a:schemeClr val="accent1"/>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l">
                  <a:lnSpc>
                    <a:spcPct val="100000"/>
                  </a:lnSpc>
                  <a:spcBef>
                    <a:spcPts val="0"/>
                  </a:spcBef>
                  <a:spcAft>
                    <a:spcPts val="0"/>
                  </a:spcAft>
                  <a:buNone/>
                </a:pPr>
                <a:r>
                  <a:t/>
                </a:r>
                <a:endParaRPr i="0" sz="2400" u="none">
                  <a:solidFill>
                    <a:schemeClr val="dk1"/>
                  </a:solidFill>
                </a:endParaRPr>
              </a:p>
            </p:txBody>
          </p:sp>
          <p:sp>
            <p:nvSpPr>
              <p:cNvPr id="472" name="Google Shape;472;p80"/>
              <p:cNvSpPr txBox="1"/>
              <p:nvPr/>
            </p:nvSpPr>
            <p:spPr>
              <a:xfrm>
                <a:off x="3409013" y="3342320"/>
                <a:ext cx="355800" cy="336000"/>
              </a:xfrm>
              <a:prstGeom prst="rect">
                <a:avLst/>
              </a:prstGeom>
              <a:solidFill>
                <a:srgbClr val="EBE9EC"/>
              </a:solidFill>
              <a:ln cap="flat" cmpd="sng" w="12700">
                <a:solidFill>
                  <a:schemeClr val="accent1"/>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l">
                  <a:lnSpc>
                    <a:spcPct val="100000"/>
                  </a:lnSpc>
                  <a:spcBef>
                    <a:spcPts val="0"/>
                  </a:spcBef>
                  <a:spcAft>
                    <a:spcPts val="0"/>
                  </a:spcAft>
                  <a:buNone/>
                </a:pPr>
                <a:r>
                  <a:t/>
                </a:r>
                <a:endParaRPr i="0" sz="2400" u="none">
                  <a:solidFill>
                    <a:schemeClr val="dk1"/>
                  </a:solidFill>
                </a:endParaRPr>
              </a:p>
            </p:txBody>
          </p:sp>
          <p:sp>
            <p:nvSpPr>
              <p:cNvPr id="473" name="Google Shape;473;p80"/>
              <p:cNvSpPr txBox="1"/>
              <p:nvPr/>
            </p:nvSpPr>
            <p:spPr>
              <a:xfrm>
                <a:off x="3764677" y="3342320"/>
                <a:ext cx="355800" cy="336000"/>
              </a:xfrm>
              <a:prstGeom prst="rect">
                <a:avLst/>
              </a:prstGeom>
              <a:solidFill>
                <a:srgbClr val="EBE9EC"/>
              </a:solidFill>
              <a:ln cap="flat" cmpd="sng" w="12700">
                <a:solidFill>
                  <a:schemeClr val="accent1"/>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l">
                  <a:lnSpc>
                    <a:spcPct val="100000"/>
                  </a:lnSpc>
                  <a:spcBef>
                    <a:spcPts val="0"/>
                  </a:spcBef>
                  <a:spcAft>
                    <a:spcPts val="0"/>
                  </a:spcAft>
                  <a:buNone/>
                </a:pPr>
                <a:r>
                  <a:t/>
                </a:r>
                <a:endParaRPr i="0" sz="2400" u="none">
                  <a:solidFill>
                    <a:schemeClr val="dk1"/>
                  </a:solidFill>
                </a:endParaRPr>
              </a:p>
            </p:txBody>
          </p:sp>
          <p:sp>
            <p:nvSpPr>
              <p:cNvPr id="474" name="Google Shape;474;p80"/>
              <p:cNvSpPr txBox="1"/>
              <p:nvPr/>
            </p:nvSpPr>
            <p:spPr>
              <a:xfrm>
                <a:off x="4120342" y="3342320"/>
                <a:ext cx="357300" cy="336000"/>
              </a:xfrm>
              <a:prstGeom prst="rect">
                <a:avLst/>
              </a:prstGeom>
              <a:solidFill>
                <a:srgbClr val="EBE9EC"/>
              </a:solidFill>
              <a:ln cap="flat" cmpd="sng" w="12700">
                <a:solidFill>
                  <a:schemeClr val="accent1"/>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l">
                  <a:lnSpc>
                    <a:spcPct val="100000"/>
                  </a:lnSpc>
                  <a:spcBef>
                    <a:spcPts val="0"/>
                  </a:spcBef>
                  <a:spcAft>
                    <a:spcPts val="0"/>
                  </a:spcAft>
                  <a:buNone/>
                </a:pPr>
                <a:r>
                  <a:t/>
                </a:r>
                <a:endParaRPr i="0" sz="2400" u="none">
                  <a:solidFill>
                    <a:schemeClr val="dk1"/>
                  </a:solidFill>
                </a:endParaRPr>
              </a:p>
            </p:txBody>
          </p:sp>
          <p:sp>
            <p:nvSpPr>
              <p:cNvPr id="475" name="Google Shape;475;p80"/>
              <p:cNvSpPr txBox="1"/>
              <p:nvPr/>
            </p:nvSpPr>
            <p:spPr>
              <a:xfrm>
                <a:off x="4477594" y="3342320"/>
                <a:ext cx="355800" cy="336000"/>
              </a:xfrm>
              <a:prstGeom prst="rect">
                <a:avLst/>
              </a:prstGeom>
              <a:solidFill>
                <a:srgbClr val="EBE9EC"/>
              </a:solidFill>
              <a:ln cap="flat" cmpd="sng" w="12700">
                <a:solidFill>
                  <a:schemeClr val="accent1"/>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l">
                  <a:lnSpc>
                    <a:spcPct val="100000"/>
                  </a:lnSpc>
                  <a:spcBef>
                    <a:spcPts val="0"/>
                  </a:spcBef>
                  <a:spcAft>
                    <a:spcPts val="0"/>
                  </a:spcAft>
                  <a:buNone/>
                </a:pPr>
                <a:r>
                  <a:t/>
                </a:r>
                <a:endParaRPr i="0" sz="2400" u="none">
                  <a:solidFill>
                    <a:schemeClr val="dk1"/>
                  </a:solidFill>
                </a:endParaRPr>
              </a:p>
            </p:txBody>
          </p:sp>
        </p:grpSp>
        <p:sp>
          <p:nvSpPr>
            <p:cNvPr id="476" name="Google Shape;476;p80"/>
            <p:cNvSpPr txBox="1"/>
            <p:nvPr/>
          </p:nvSpPr>
          <p:spPr>
            <a:xfrm>
              <a:off x="1983179" y="3342320"/>
              <a:ext cx="2850000" cy="336000"/>
            </a:xfrm>
            <a:prstGeom prst="rect">
              <a:avLst/>
            </a:prstGeom>
            <a:solidFill>
              <a:srgbClr val="DEE9F0">
                <a:alpha val="49800"/>
              </a:srgbClr>
            </a:solidFill>
            <a:ln cap="flat" cmpd="sng" w="28575">
              <a:solidFill>
                <a:schemeClr val="dk1"/>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chemeClr val="dk1"/>
                </a:buClr>
                <a:buSzPts val="1600"/>
                <a:buFont typeface="Arial"/>
                <a:buNone/>
              </a:pPr>
              <a:r>
                <a:rPr i="0" lang="it" sz="1600" u="none">
                  <a:solidFill>
                    <a:schemeClr val="dk1"/>
                  </a:solidFill>
                </a:rPr>
                <a:t>exit status (0-255)</a:t>
              </a:r>
              <a:endParaRPr/>
            </a:p>
          </p:txBody>
        </p:sp>
      </p:grpSp>
      <p:grpSp>
        <p:nvGrpSpPr>
          <p:cNvPr id="477" name="Google Shape;477;p80"/>
          <p:cNvGrpSpPr/>
          <p:nvPr/>
        </p:nvGrpSpPr>
        <p:grpSpPr>
          <a:xfrm>
            <a:off x="4575139" y="1918276"/>
            <a:ext cx="2849645" cy="279149"/>
            <a:chOff x="1983179" y="3342320"/>
            <a:chExt cx="2850215" cy="336000"/>
          </a:xfrm>
        </p:grpSpPr>
        <p:sp>
          <p:nvSpPr>
            <p:cNvPr id="478" name="Google Shape;478;p80"/>
            <p:cNvSpPr txBox="1"/>
            <p:nvPr/>
          </p:nvSpPr>
          <p:spPr>
            <a:xfrm>
              <a:off x="1983179" y="3342320"/>
              <a:ext cx="355800" cy="336000"/>
            </a:xfrm>
            <a:prstGeom prst="rect">
              <a:avLst/>
            </a:prstGeom>
            <a:solidFill>
              <a:srgbClr val="EBE9EC"/>
            </a:solidFill>
            <a:ln cap="flat" cmpd="sng" w="12700">
              <a:solidFill>
                <a:schemeClr val="accent1"/>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l">
                <a:lnSpc>
                  <a:spcPct val="100000"/>
                </a:lnSpc>
                <a:spcBef>
                  <a:spcPts val="0"/>
                </a:spcBef>
                <a:spcAft>
                  <a:spcPts val="0"/>
                </a:spcAft>
                <a:buClr>
                  <a:schemeClr val="dk1"/>
                </a:buClr>
                <a:buSzPts val="1600"/>
                <a:buFont typeface="Arial"/>
                <a:buNone/>
              </a:pPr>
              <a:r>
                <a:rPr i="0" lang="it" sz="1600" u="none">
                  <a:solidFill>
                    <a:schemeClr val="dk1"/>
                  </a:solidFill>
                </a:rPr>
                <a:t>0</a:t>
              </a:r>
              <a:endParaRPr/>
            </a:p>
          </p:txBody>
        </p:sp>
        <p:sp>
          <p:nvSpPr>
            <p:cNvPr id="479" name="Google Shape;479;p80"/>
            <p:cNvSpPr txBox="1"/>
            <p:nvPr/>
          </p:nvSpPr>
          <p:spPr>
            <a:xfrm>
              <a:off x="2338844" y="3342320"/>
              <a:ext cx="357300" cy="336000"/>
            </a:xfrm>
            <a:prstGeom prst="rect">
              <a:avLst/>
            </a:prstGeom>
            <a:solidFill>
              <a:srgbClr val="EBE9EC"/>
            </a:solidFill>
            <a:ln cap="flat" cmpd="sng" w="12700">
              <a:solidFill>
                <a:schemeClr val="accent1"/>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l">
                <a:lnSpc>
                  <a:spcPct val="100000"/>
                </a:lnSpc>
                <a:spcBef>
                  <a:spcPts val="0"/>
                </a:spcBef>
                <a:spcAft>
                  <a:spcPts val="0"/>
                </a:spcAft>
                <a:buClr>
                  <a:schemeClr val="dk1"/>
                </a:buClr>
                <a:buSzPts val="1600"/>
                <a:buFont typeface="Arial"/>
                <a:buNone/>
              </a:pPr>
              <a:r>
                <a:rPr i="0" lang="it" sz="1600" u="none">
                  <a:solidFill>
                    <a:schemeClr val="dk1"/>
                  </a:solidFill>
                </a:rPr>
                <a:t>0</a:t>
              </a:r>
              <a:endParaRPr/>
            </a:p>
          </p:txBody>
        </p:sp>
        <p:sp>
          <p:nvSpPr>
            <p:cNvPr id="480" name="Google Shape;480;p80"/>
            <p:cNvSpPr txBox="1"/>
            <p:nvPr/>
          </p:nvSpPr>
          <p:spPr>
            <a:xfrm>
              <a:off x="2696096" y="3342320"/>
              <a:ext cx="355800" cy="336000"/>
            </a:xfrm>
            <a:prstGeom prst="rect">
              <a:avLst/>
            </a:prstGeom>
            <a:solidFill>
              <a:srgbClr val="EBE9EC"/>
            </a:solidFill>
            <a:ln cap="flat" cmpd="sng" w="12700">
              <a:solidFill>
                <a:schemeClr val="accent1"/>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l">
                <a:lnSpc>
                  <a:spcPct val="100000"/>
                </a:lnSpc>
                <a:spcBef>
                  <a:spcPts val="0"/>
                </a:spcBef>
                <a:spcAft>
                  <a:spcPts val="0"/>
                </a:spcAft>
                <a:buClr>
                  <a:schemeClr val="dk1"/>
                </a:buClr>
                <a:buSzPts val="1600"/>
                <a:buFont typeface="Arial"/>
                <a:buNone/>
              </a:pPr>
              <a:r>
                <a:rPr i="0" lang="it" sz="1600" u="none">
                  <a:solidFill>
                    <a:schemeClr val="dk1"/>
                  </a:solidFill>
                </a:rPr>
                <a:t>0</a:t>
              </a:r>
              <a:endParaRPr/>
            </a:p>
          </p:txBody>
        </p:sp>
        <p:sp>
          <p:nvSpPr>
            <p:cNvPr id="481" name="Google Shape;481;p80"/>
            <p:cNvSpPr txBox="1"/>
            <p:nvPr/>
          </p:nvSpPr>
          <p:spPr>
            <a:xfrm>
              <a:off x="3051760" y="3342320"/>
              <a:ext cx="357300" cy="336000"/>
            </a:xfrm>
            <a:prstGeom prst="rect">
              <a:avLst/>
            </a:prstGeom>
            <a:solidFill>
              <a:srgbClr val="EBE9EC"/>
            </a:solidFill>
            <a:ln cap="flat" cmpd="sng" w="12700">
              <a:solidFill>
                <a:schemeClr val="accent1"/>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l">
                <a:lnSpc>
                  <a:spcPct val="100000"/>
                </a:lnSpc>
                <a:spcBef>
                  <a:spcPts val="0"/>
                </a:spcBef>
                <a:spcAft>
                  <a:spcPts val="0"/>
                </a:spcAft>
                <a:buClr>
                  <a:schemeClr val="dk1"/>
                </a:buClr>
                <a:buSzPts val="1600"/>
                <a:buFont typeface="Arial"/>
                <a:buNone/>
              </a:pPr>
              <a:r>
                <a:rPr i="0" lang="it" sz="1600" u="none">
                  <a:solidFill>
                    <a:schemeClr val="dk1"/>
                  </a:solidFill>
                </a:rPr>
                <a:t>0</a:t>
              </a:r>
              <a:endParaRPr/>
            </a:p>
          </p:txBody>
        </p:sp>
        <p:sp>
          <p:nvSpPr>
            <p:cNvPr id="482" name="Google Shape;482;p80"/>
            <p:cNvSpPr txBox="1"/>
            <p:nvPr/>
          </p:nvSpPr>
          <p:spPr>
            <a:xfrm>
              <a:off x="3409013" y="3342320"/>
              <a:ext cx="355800" cy="336000"/>
            </a:xfrm>
            <a:prstGeom prst="rect">
              <a:avLst/>
            </a:prstGeom>
            <a:solidFill>
              <a:srgbClr val="EBE9EC"/>
            </a:solidFill>
            <a:ln cap="flat" cmpd="sng" w="12700">
              <a:solidFill>
                <a:schemeClr val="accent1"/>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l">
                <a:lnSpc>
                  <a:spcPct val="100000"/>
                </a:lnSpc>
                <a:spcBef>
                  <a:spcPts val="0"/>
                </a:spcBef>
                <a:spcAft>
                  <a:spcPts val="0"/>
                </a:spcAft>
                <a:buClr>
                  <a:schemeClr val="dk1"/>
                </a:buClr>
                <a:buSzPts val="1600"/>
                <a:buFont typeface="Arial"/>
                <a:buNone/>
              </a:pPr>
              <a:r>
                <a:rPr i="0" lang="it" sz="1600" u="none">
                  <a:solidFill>
                    <a:schemeClr val="dk1"/>
                  </a:solidFill>
                </a:rPr>
                <a:t>0</a:t>
              </a:r>
              <a:endParaRPr/>
            </a:p>
          </p:txBody>
        </p:sp>
        <p:sp>
          <p:nvSpPr>
            <p:cNvPr id="483" name="Google Shape;483;p80"/>
            <p:cNvSpPr txBox="1"/>
            <p:nvPr/>
          </p:nvSpPr>
          <p:spPr>
            <a:xfrm>
              <a:off x="3764678" y="3342320"/>
              <a:ext cx="355800" cy="336000"/>
            </a:xfrm>
            <a:prstGeom prst="rect">
              <a:avLst/>
            </a:prstGeom>
            <a:solidFill>
              <a:srgbClr val="EBE9EC"/>
            </a:solidFill>
            <a:ln cap="flat" cmpd="sng" w="12700">
              <a:solidFill>
                <a:schemeClr val="accent1"/>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l">
                <a:lnSpc>
                  <a:spcPct val="100000"/>
                </a:lnSpc>
                <a:spcBef>
                  <a:spcPts val="0"/>
                </a:spcBef>
                <a:spcAft>
                  <a:spcPts val="0"/>
                </a:spcAft>
                <a:buClr>
                  <a:schemeClr val="dk1"/>
                </a:buClr>
                <a:buSzPts val="1600"/>
                <a:buFont typeface="Arial"/>
                <a:buNone/>
              </a:pPr>
              <a:r>
                <a:rPr i="0" lang="it" sz="1600" u="none">
                  <a:solidFill>
                    <a:schemeClr val="dk1"/>
                  </a:solidFill>
                </a:rPr>
                <a:t>0</a:t>
              </a:r>
              <a:endParaRPr/>
            </a:p>
          </p:txBody>
        </p:sp>
        <p:sp>
          <p:nvSpPr>
            <p:cNvPr id="484" name="Google Shape;484;p80"/>
            <p:cNvSpPr txBox="1"/>
            <p:nvPr/>
          </p:nvSpPr>
          <p:spPr>
            <a:xfrm>
              <a:off x="4120342" y="3342320"/>
              <a:ext cx="357300" cy="336000"/>
            </a:xfrm>
            <a:prstGeom prst="rect">
              <a:avLst/>
            </a:prstGeom>
            <a:solidFill>
              <a:srgbClr val="EBE9EC"/>
            </a:solidFill>
            <a:ln cap="flat" cmpd="sng" w="12700">
              <a:solidFill>
                <a:schemeClr val="accent1"/>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l">
                <a:lnSpc>
                  <a:spcPct val="100000"/>
                </a:lnSpc>
                <a:spcBef>
                  <a:spcPts val="0"/>
                </a:spcBef>
                <a:spcAft>
                  <a:spcPts val="0"/>
                </a:spcAft>
                <a:buClr>
                  <a:schemeClr val="dk1"/>
                </a:buClr>
                <a:buSzPts val="1600"/>
                <a:buFont typeface="Arial"/>
                <a:buNone/>
              </a:pPr>
              <a:r>
                <a:rPr i="0" lang="it" sz="1600" u="none">
                  <a:solidFill>
                    <a:schemeClr val="dk1"/>
                  </a:solidFill>
                </a:rPr>
                <a:t>0</a:t>
              </a:r>
              <a:endParaRPr/>
            </a:p>
          </p:txBody>
        </p:sp>
        <p:sp>
          <p:nvSpPr>
            <p:cNvPr id="485" name="Google Shape;485;p80"/>
            <p:cNvSpPr txBox="1"/>
            <p:nvPr/>
          </p:nvSpPr>
          <p:spPr>
            <a:xfrm>
              <a:off x="4477594" y="3342320"/>
              <a:ext cx="355800" cy="336000"/>
            </a:xfrm>
            <a:prstGeom prst="rect">
              <a:avLst/>
            </a:prstGeom>
            <a:solidFill>
              <a:srgbClr val="EBE9EC"/>
            </a:solidFill>
            <a:ln cap="flat" cmpd="sng" w="12700">
              <a:solidFill>
                <a:schemeClr val="accent1"/>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l">
                <a:lnSpc>
                  <a:spcPct val="100000"/>
                </a:lnSpc>
                <a:spcBef>
                  <a:spcPts val="0"/>
                </a:spcBef>
                <a:spcAft>
                  <a:spcPts val="0"/>
                </a:spcAft>
                <a:buClr>
                  <a:schemeClr val="dk1"/>
                </a:buClr>
                <a:buSzPts val="1600"/>
                <a:buFont typeface="Arial"/>
                <a:buNone/>
              </a:pPr>
              <a:r>
                <a:rPr i="0" lang="it" sz="1600" u="none">
                  <a:solidFill>
                    <a:schemeClr val="dk1"/>
                  </a:solidFill>
                </a:rPr>
                <a:t>0</a:t>
              </a:r>
              <a:endParaRPr/>
            </a:p>
          </p:txBody>
        </p:sp>
      </p:grpSp>
      <p:sp>
        <p:nvSpPr>
          <p:cNvPr id="486" name="Google Shape;486;p80"/>
          <p:cNvSpPr txBox="1"/>
          <p:nvPr/>
        </p:nvSpPr>
        <p:spPr>
          <a:xfrm>
            <a:off x="4575150" y="1918275"/>
            <a:ext cx="2849400" cy="279000"/>
          </a:xfrm>
          <a:prstGeom prst="rect">
            <a:avLst/>
          </a:prstGeom>
          <a:noFill/>
          <a:ln cap="flat" cmpd="sng" w="28575">
            <a:solidFill>
              <a:schemeClr val="dk1"/>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l">
              <a:lnSpc>
                <a:spcPct val="100000"/>
              </a:lnSpc>
              <a:spcBef>
                <a:spcPts val="0"/>
              </a:spcBef>
              <a:spcAft>
                <a:spcPts val="0"/>
              </a:spcAft>
              <a:buNone/>
            </a:pPr>
            <a:r>
              <a:t/>
            </a:r>
            <a:endParaRPr i="0" sz="2400" u="none">
              <a:solidFill>
                <a:schemeClr val="dk1"/>
              </a:solidFill>
            </a:endParaRPr>
          </a:p>
        </p:txBody>
      </p:sp>
      <p:sp>
        <p:nvSpPr>
          <p:cNvPr id="487" name="Google Shape;487;p80"/>
          <p:cNvSpPr txBox="1"/>
          <p:nvPr/>
        </p:nvSpPr>
        <p:spPr>
          <a:xfrm>
            <a:off x="1725612" y="1566331"/>
            <a:ext cx="2497200" cy="336000"/>
          </a:xfrm>
          <a:prstGeom prst="rect">
            <a:avLst/>
          </a:prstGeom>
          <a:noFill/>
          <a:ln>
            <a:noFill/>
          </a:ln>
        </p:spPr>
        <p:txBody>
          <a:bodyPr anchorCtr="0" anchor="ctr" bIns="44450" lIns="90475" spcFirstLastPara="1" rIns="90475" wrap="square" tIns="44450">
            <a:spAutoFit/>
          </a:bodyPr>
          <a:lstStyle/>
          <a:p>
            <a:pPr indent="0" lvl="0" marL="0" marR="0" rtl="0" algn="l">
              <a:lnSpc>
                <a:spcPct val="100000"/>
              </a:lnSpc>
              <a:spcBef>
                <a:spcPts val="0"/>
              </a:spcBef>
              <a:spcAft>
                <a:spcPts val="0"/>
              </a:spcAft>
              <a:buClr>
                <a:schemeClr val="dk1"/>
              </a:buClr>
              <a:buSzPts val="2000"/>
              <a:buFont typeface="Arial"/>
              <a:buNone/>
            </a:pPr>
            <a:r>
              <a:rPr lang="it" sz="1600">
                <a:solidFill>
                  <a:schemeClr val="dk2"/>
                </a:solidFill>
              </a:rPr>
              <a:t>Terminazione normale</a:t>
            </a:r>
            <a:endParaRPr sz="1600">
              <a:solidFill>
                <a:schemeClr val="dk2"/>
              </a:solidFill>
            </a:endParaRPr>
          </a:p>
        </p:txBody>
      </p:sp>
      <p:grpSp>
        <p:nvGrpSpPr>
          <p:cNvPr id="488" name="Google Shape;488;p80"/>
          <p:cNvGrpSpPr/>
          <p:nvPr/>
        </p:nvGrpSpPr>
        <p:grpSpPr>
          <a:xfrm>
            <a:off x="4565735" y="2762176"/>
            <a:ext cx="2849605" cy="279153"/>
            <a:chOff x="1983179" y="3342939"/>
            <a:chExt cx="2849320" cy="335400"/>
          </a:xfrm>
        </p:grpSpPr>
        <p:sp>
          <p:nvSpPr>
            <p:cNvPr id="489" name="Google Shape;489;p80"/>
            <p:cNvSpPr txBox="1"/>
            <p:nvPr/>
          </p:nvSpPr>
          <p:spPr>
            <a:xfrm>
              <a:off x="1983179" y="3342939"/>
              <a:ext cx="355500" cy="335400"/>
            </a:xfrm>
            <a:prstGeom prst="rect">
              <a:avLst/>
            </a:prstGeom>
            <a:solidFill>
              <a:srgbClr val="EBE9EC"/>
            </a:solidFill>
            <a:ln cap="flat" cmpd="sng" w="12700">
              <a:solidFill>
                <a:schemeClr val="accent1"/>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l">
                <a:lnSpc>
                  <a:spcPct val="100000"/>
                </a:lnSpc>
                <a:spcBef>
                  <a:spcPts val="0"/>
                </a:spcBef>
                <a:spcAft>
                  <a:spcPts val="0"/>
                </a:spcAft>
                <a:buClr>
                  <a:schemeClr val="dk1"/>
                </a:buClr>
                <a:buSzPts val="1600"/>
                <a:buFont typeface="Arial"/>
                <a:buNone/>
              </a:pPr>
              <a:r>
                <a:rPr i="0" lang="it" sz="1600" u="none">
                  <a:solidFill>
                    <a:schemeClr val="dk1"/>
                  </a:solidFill>
                </a:rPr>
                <a:t>C</a:t>
              </a:r>
              <a:endParaRPr/>
            </a:p>
          </p:txBody>
        </p:sp>
        <p:sp>
          <p:nvSpPr>
            <p:cNvPr id="490" name="Google Shape;490;p80"/>
            <p:cNvSpPr txBox="1"/>
            <p:nvPr/>
          </p:nvSpPr>
          <p:spPr>
            <a:xfrm>
              <a:off x="2338759" y="3342939"/>
              <a:ext cx="357300" cy="335400"/>
            </a:xfrm>
            <a:prstGeom prst="rect">
              <a:avLst/>
            </a:prstGeom>
            <a:solidFill>
              <a:srgbClr val="EBE9EC"/>
            </a:solidFill>
            <a:ln cap="flat" cmpd="sng" w="12700">
              <a:solidFill>
                <a:schemeClr val="accent1"/>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l">
                <a:lnSpc>
                  <a:spcPct val="100000"/>
                </a:lnSpc>
                <a:spcBef>
                  <a:spcPts val="0"/>
                </a:spcBef>
                <a:spcAft>
                  <a:spcPts val="0"/>
                </a:spcAft>
                <a:buNone/>
              </a:pPr>
              <a:r>
                <a:t/>
              </a:r>
              <a:endParaRPr i="0" sz="2400" u="none">
                <a:solidFill>
                  <a:schemeClr val="dk1"/>
                </a:solidFill>
              </a:endParaRPr>
            </a:p>
          </p:txBody>
        </p:sp>
        <p:sp>
          <p:nvSpPr>
            <p:cNvPr id="491" name="Google Shape;491;p80"/>
            <p:cNvSpPr txBox="1"/>
            <p:nvPr/>
          </p:nvSpPr>
          <p:spPr>
            <a:xfrm>
              <a:off x="2695925" y="3342939"/>
              <a:ext cx="355500" cy="335400"/>
            </a:xfrm>
            <a:prstGeom prst="rect">
              <a:avLst/>
            </a:prstGeom>
            <a:solidFill>
              <a:srgbClr val="EBE9EC"/>
            </a:solidFill>
            <a:ln cap="flat" cmpd="sng" w="12700">
              <a:solidFill>
                <a:schemeClr val="accent1"/>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l">
                <a:lnSpc>
                  <a:spcPct val="100000"/>
                </a:lnSpc>
                <a:spcBef>
                  <a:spcPts val="0"/>
                </a:spcBef>
                <a:spcAft>
                  <a:spcPts val="0"/>
                </a:spcAft>
                <a:buNone/>
              </a:pPr>
              <a:r>
                <a:t/>
              </a:r>
              <a:endParaRPr i="0" sz="2400" u="none">
                <a:solidFill>
                  <a:schemeClr val="dk1"/>
                </a:solidFill>
              </a:endParaRPr>
            </a:p>
          </p:txBody>
        </p:sp>
        <p:sp>
          <p:nvSpPr>
            <p:cNvPr id="492" name="Google Shape;492;p80"/>
            <p:cNvSpPr txBox="1"/>
            <p:nvPr/>
          </p:nvSpPr>
          <p:spPr>
            <a:xfrm>
              <a:off x="3051505" y="3342939"/>
              <a:ext cx="357300" cy="335400"/>
            </a:xfrm>
            <a:prstGeom prst="rect">
              <a:avLst/>
            </a:prstGeom>
            <a:solidFill>
              <a:srgbClr val="EBE9EC"/>
            </a:solidFill>
            <a:ln cap="flat" cmpd="sng" w="12700">
              <a:solidFill>
                <a:schemeClr val="accent1"/>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l">
                <a:lnSpc>
                  <a:spcPct val="100000"/>
                </a:lnSpc>
                <a:spcBef>
                  <a:spcPts val="0"/>
                </a:spcBef>
                <a:spcAft>
                  <a:spcPts val="0"/>
                </a:spcAft>
                <a:buNone/>
              </a:pPr>
              <a:r>
                <a:t/>
              </a:r>
              <a:endParaRPr i="0" sz="2400" u="none">
                <a:solidFill>
                  <a:schemeClr val="dk1"/>
                </a:solidFill>
              </a:endParaRPr>
            </a:p>
          </p:txBody>
        </p:sp>
        <p:sp>
          <p:nvSpPr>
            <p:cNvPr id="493" name="Google Shape;493;p80"/>
            <p:cNvSpPr txBox="1"/>
            <p:nvPr/>
          </p:nvSpPr>
          <p:spPr>
            <a:xfrm>
              <a:off x="3408673" y="3342939"/>
              <a:ext cx="355500" cy="335400"/>
            </a:xfrm>
            <a:prstGeom prst="rect">
              <a:avLst/>
            </a:prstGeom>
            <a:solidFill>
              <a:srgbClr val="EBE9EC"/>
            </a:solidFill>
            <a:ln cap="flat" cmpd="sng" w="12700">
              <a:solidFill>
                <a:schemeClr val="accent1"/>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l">
                <a:lnSpc>
                  <a:spcPct val="100000"/>
                </a:lnSpc>
                <a:spcBef>
                  <a:spcPts val="0"/>
                </a:spcBef>
                <a:spcAft>
                  <a:spcPts val="0"/>
                </a:spcAft>
                <a:buNone/>
              </a:pPr>
              <a:r>
                <a:t/>
              </a:r>
              <a:endParaRPr i="0" sz="2400" u="none">
                <a:solidFill>
                  <a:schemeClr val="dk1"/>
                </a:solidFill>
              </a:endParaRPr>
            </a:p>
          </p:txBody>
        </p:sp>
        <p:sp>
          <p:nvSpPr>
            <p:cNvPr id="494" name="Google Shape;494;p80"/>
            <p:cNvSpPr txBox="1"/>
            <p:nvPr/>
          </p:nvSpPr>
          <p:spPr>
            <a:xfrm>
              <a:off x="3764253" y="3342939"/>
              <a:ext cx="355500" cy="335400"/>
            </a:xfrm>
            <a:prstGeom prst="rect">
              <a:avLst/>
            </a:prstGeom>
            <a:solidFill>
              <a:srgbClr val="EBE9EC"/>
            </a:solidFill>
            <a:ln cap="flat" cmpd="sng" w="12700">
              <a:solidFill>
                <a:schemeClr val="accent1"/>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l">
                <a:lnSpc>
                  <a:spcPct val="100000"/>
                </a:lnSpc>
                <a:spcBef>
                  <a:spcPts val="0"/>
                </a:spcBef>
                <a:spcAft>
                  <a:spcPts val="0"/>
                </a:spcAft>
                <a:buNone/>
              </a:pPr>
              <a:r>
                <a:t/>
              </a:r>
              <a:endParaRPr i="0" sz="2400" u="none">
                <a:solidFill>
                  <a:schemeClr val="dk1"/>
                </a:solidFill>
              </a:endParaRPr>
            </a:p>
          </p:txBody>
        </p:sp>
        <p:sp>
          <p:nvSpPr>
            <p:cNvPr id="495" name="Google Shape;495;p80"/>
            <p:cNvSpPr txBox="1"/>
            <p:nvPr/>
          </p:nvSpPr>
          <p:spPr>
            <a:xfrm>
              <a:off x="4119833" y="3342939"/>
              <a:ext cx="357300" cy="335400"/>
            </a:xfrm>
            <a:prstGeom prst="rect">
              <a:avLst/>
            </a:prstGeom>
            <a:solidFill>
              <a:srgbClr val="EBE9EC"/>
            </a:solidFill>
            <a:ln cap="flat" cmpd="sng" w="12700">
              <a:solidFill>
                <a:schemeClr val="accent1"/>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l">
                <a:lnSpc>
                  <a:spcPct val="100000"/>
                </a:lnSpc>
                <a:spcBef>
                  <a:spcPts val="0"/>
                </a:spcBef>
                <a:spcAft>
                  <a:spcPts val="0"/>
                </a:spcAft>
                <a:buNone/>
              </a:pPr>
              <a:r>
                <a:t/>
              </a:r>
              <a:endParaRPr i="0" sz="2400" u="none">
                <a:solidFill>
                  <a:schemeClr val="dk1"/>
                </a:solidFill>
              </a:endParaRPr>
            </a:p>
          </p:txBody>
        </p:sp>
        <p:sp>
          <p:nvSpPr>
            <p:cNvPr id="496" name="Google Shape;496;p80"/>
            <p:cNvSpPr txBox="1"/>
            <p:nvPr/>
          </p:nvSpPr>
          <p:spPr>
            <a:xfrm>
              <a:off x="4476999" y="3342939"/>
              <a:ext cx="355500" cy="335400"/>
            </a:xfrm>
            <a:prstGeom prst="rect">
              <a:avLst/>
            </a:prstGeom>
            <a:solidFill>
              <a:srgbClr val="EBE9EC"/>
            </a:solidFill>
            <a:ln cap="flat" cmpd="sng" w="12700">
              <a:solidFill>
                <a:schemeClr val="accent1"/>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l">
                <a:lnSpc>
                  <a:spcPct val="100000"/>
                </a:lnSpc>
                <a:spcBef>
                  <a:spcPts val="0"/>
                </a:spcBef>
                <a:spcAft>
                  <a:spcPts val="0"/>
                </a:spcAft>
                <a:buNone/>
              </a:pPr>
              <a:r>
                <a:t/>
              </a:r>
              <a:endParaRPr i="0" sz="2400" u="none">
                <a:solidFill>
                  <a:schemeClr val="dk1"/>
                </a:solidFill>
              </a:endParaRPr>
            </a:p>
          </p:txBody>
        </p:sp>
      </p:grpSp>
      <p:sp>
        <p:nvSpPr>
          <p:cNvPr id="497" name="Google Shape;497;p80"/>
          <p:cNvSpPr txBox="1"/>
          <p:nvPr/>
        </p:nvSpPr>
        <p:spPr>
          <a:xfrm>
            <a:off x="4930876" y="2760854"/>
            <a:ext cx="2494149" cy="279653"/>
          </a:xfrm>
          <a:prstGeom prst="rect">
            <a:avLst/>
          </a:prstGeom>
          <a:solidFill>
            <a:srgbClr val="DEE9F0">
              <a:alpha val="49800"/>
            </a:srgbClr>
          </a:solidFill>
          <a:ln cap="flat" cmpd="sng" w="12700">
            <a:solidFill>
              <a:schemeClr val="dk1"/>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chemeClr val="dk1"/>
              </a:buClr>
              <a:buSzPts val="1600"/>
              <a:buFont typeface="Arial"/>
              <a:buNone/>
            </a:pPr>
            <a:r>
              <a:rPr i="0" lang="it" sz="1600" u="none">
                <a:solidFill>
                  <a:schemeClr val="dk1"/>
                </a:solidFill>
              </a:rPr>
              <a:t>Segnale (!=0)</a:t>
            </a:r>
            <a:endParaRPr/>
          </a:p>
        </p:txBody>
      </p:sp>
      <p:sp>
        <p:nvSpPr>
          <p:cNvPr id="498" name="Google Shape;498;p80"/>
          <p:cNvSpPr txBox="1"/>
          <p:nvPr/>
        </p:nvSpPr>
        <p:spPr>
          <a:xfrm>
            <a:off x="4565398" y="2762500"/>
            <a:ext cx="2850300" cy="279600"/>
          </a:xfrm>
          <a:prstGeom prst="rect">
            <a:avLst/>
          </a:prstGeom>
          <a:noFill/>
          <a:ln cap="flat" cmpd="sng" w="28575">
            <a:solidFill>
              <a:schemeClr val="dk1"/>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l">
              <a:lnSpc>
                <a:spcPct val="100000"/>
              </a:lnSpc>
              <a:spcBef>
                <a:spcPts val="0"/>
              </a:spcBef>
              <a:spcAft>
                <a:spcPts val="0"/>
              </a:spcAft>
              <a:buNone/>
            </a:pPr>
            <a:r>
              <a:t/>
            </a:r>
            <a:endParaRPr i="0" sz="2400" u="none">
              <a:solidFill>
                <a:schemeClr val="dk1"/>
              </a:solidFill>
            </a:endParaRPr>
          </a:p>
        </p:txBody>
      </p:sp>
      <p:grpSp>
        <p:nvGrpSpPr>
          <p:cNvPr id="499" name="Google Shape;499;p80"/>
          <p:cNvGrpSpPr/>
          <p:nvPr/>
        </p:nvGrpSpPr>
        <p:grpSpPr>
          <a:xfrm>
            <a:off x="1716051" y="2762502"/>
            <a:ext cx="2849645" cy="280493"/>
            <a:chOff x="1983179" y="3342320"/>
            <a:chExt cx="2850215" cy="336000"/>
          </a:xfrm>
        </p:grpSpPr>
        <p:sp>
          <p:nvSpPr>
            <p:cNvPr id="500" name="Google Shape;500;p80"/>
            <p:cNvSpPr txBox="1"/>
            <p:nvPr/>
          </p:nvSpPr>
          <p:spPr>
            <a:xfrm>
              <a:off x="1983179" y="3342320"/>
              <a:ext cx="355800" cy="336000"/>
            </a:xfrm>
            <a:prstGeom prst="rect">
              <a:avLst/>
            </a:prstGeom>
            <a:solidFill>
              <a:srgbClr val="EBE9EC"/>
            </a:solidFill>
            <a:ln cap="flat" cmpd="sng" w="12700">
              <a:solidFill>
                <a:schemeClr val="accent1"/>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l">
                <a:lnSpc>
                  <a:spcPct val="100000"/>
                </a:lnSpc>
                <a:spcBef>
                  <a:spcPts val="0"/>
                </a:spcBef>
                <a:spcAft>
                  <a:spcPts val="0"/>
                </a:spcAft>
                <a:buClr>
                  <a:schemeClr val="dk1"/>
                </a:buClr>
                <a:buSzPts val="1600"/>
                <a:buFont typeface="Arial"/>
                <a:buNone/>
              </a:pPr>
              <a:r>
                <a:rPr i="0" lang="it" sz="1600" u="none">
                  <a:solidFill>
                    <a:schemeClr val="dk1"/>
                  </a:solidFill>
                </a:rPr>
                <a:t>0</a:t>
              </a:r>
              <a:endParaRPr/>
            </a:p>
          </p:txBody>
        </p:sp>
        <p:sp>
          <p:nvSpPr>
            <p:cNvPr id="501" name="Google Shape;501;p80"/>
            <p:cNvSpPr txBox="1"/>
            <p:nvPr/>
          </p:nvSpPr>
          <p:spPr>
            <a:xfrm>
              <a:off x="2338844" y="3342320"/>
              <a:ext cx="357300" cy="336000"/>
            </a:xfrm>
            <a:prstGeom prst="rect">
              <a:avLst/>
            </a:prstGeom>
            <a:solidFill>
              <a:srgbClr val="EBE9EC"/>
            </a:solidFill>
            <a:ln cap="flat" cmpd="sng" w="12700">
              <a:solidFill>
                <a:schemeClr val="accent1"/>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l">
                <a:lnSpc>
                  <a:spcPct val="100000"/>
                </a:lnSpc>
                <a:spcBef>
                  <a:spcPts val="0"/>
                </a:spcBef>
                <a:spcAft>
                  <a:spcPts val="0"/>
                </a:spcAft>
                <a:buClr>
                  <a:schemeClr val="dk1"/>
                </a:buClr>
                <a:buSzPts val="1600"/>
                <a:buFont typeface="Arial"/>
                <a:buNone/>
              </a:pPr>
              <a:r>
                <a:rPr i="0" lang="it" sz="1600" u="none">
                  <a:solidFill>
                    <a:schemeClr val="dk1"/>
                  </a:solidFill>
                </a:rPr>
                <a:t>0</a:t>
              </a:r>
              <a:endParaRPr/>
            </a:p>
          </p:txBody>
        </p:sp>
        <p:sp>
          <p:nvSpPr>
            <p:cNvPr id="502" name="Google Shape;502;p80"/>
            <p:cNvSpPr txBox="1"/>
            <p:nvPr/>
          </p:nvSpPr>
          <p:spPr>
            <a:xfrm>
              <a:off x="2696096" y="3342320"/>
              <a:ext cx="355800" cy="336000"/>
            </a:xfrm>
            <a:prstGeom prst="rect">
              <a:avLst/>
            </a:prstGeom>
            <a:solidFill>
              <a:srgbClr val="EBE9EC"/>
            </a:solidFill>
            <a:ln cap="flat" cmpd="sng" w="12700">
              <a:solidFill>
                <a:schemeClr val="accent1"/>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l">
                <a:lnSpc>
                  <a:spcPct val="100000"/>
                </a:lnSpc>
                <a:spcBef>
                  <a:spcPts val="0"/>
                </a:spcBef>
                <a:spcAft>
                  <a:spcPts val="0"/>
                </a:spcAft>
                <a:buClr>
                  <a:schemeClr val="dk1"/>
                </a:buClr>
                <a:buSzPts val="1600"/>
                <a:buFont typeface="Arial"/>
                <a:buNone/>
              </a:pPr>
              <a:r>
                <a:rPr i="0" lang="it" sz="1600" u="none">
                  <a:solidFill>
                    <a:schemeClr val="dk1"/>
                  </a:solidFill>
                </a:rPr>
                <a:t>0</a:t>
              </a:r>
              <a:endParaRPr/>
            </a:p>
          </p:txBody>
        </p:sp>
        <p:sp>
          <p:nvSpPr>
            <p:cNvPr id="503" name="Google Shape;503;p80"/>
            <p:cNvSpPr txBox="1"/>
            <p:nvPr/>
          </p:nvSpPr>
          <p:spPr>
            <a:xfrm>
              <a:off x="3051761" y="3342320"/>
              <a:ext cx="357300" cy="336000"/>
            </a:xfrm>
            <a:prstGeom prst="rect">
              <a:avLst/>
            </a:prstGeom>
            <a:solidFill>
              <a:srgbClr val="EBE9EC"/>
            </a:solidFill>
            <a:ln cap="flat" cmpd="sng" w="12700">
              <a:solidFill>
                <a:schemeClr val="accent1"/>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l">
                <a:lnSpc>
                  <a:spcPct val="100000"/>
                </a:lnSpc>
                <a:spcBef>
                  <a:spcPts val="0"/>
                </a:spcBef>
                <a:spcAft>
                  <a:spcPts val="0"/>
                </a:spcAft>
                <a:buClr>
                  <a:schemeClr val="dk1"/>
                </a:buClr>
                <a:buSzPts val="1600"/>
                <a:buFont typeface="Arial"/>
                <a:buNone/>
              </a:pPr>
              <a:r>
                <a:rPr i="0" lang="it" sz="1600" u="none">
                  <a:solidFill>
                    <a:schemeClr val="dk1"/>
                  </a:solidFill>
                </a:rPr>
                <a:t>0</a:t>
              </a:r>
              <a:endParaRPr/>
            </a:p>
          </p:txBody>
        </p:sp>
        <p:sp>
          <p:nvSpPr>
            <p:cNvPr id="504" name="Google Shape;504;p80"/>
            <p:cNvSpPr txBox="1"/>
            <p:nvPr/>
          </p:nvSpPr>
          <p:spPr>
            <a:xfrm>
              <a:off x="3409013" y="3342320"/>
              <a:ext cx="355800" cy="336000"/>
            </a:xfrm>
            <a:prstGeom prst="rect">
              <a:avLst/>
            </a:prstGeom>
            <a:solidFill>
              <a:srgbClr val="EBE9EC"/>
            </a:solidFill>
            <a:ln cap="flat" cmpd="sng" w="12700">
              <a:solidFill>
                <a:schemeClr val="accent1"/>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l">
                <a:lnSpc>
                  <a:spcPct val="100000"/>
                </a:lnSpc>
                <a:spcBef>
                  <a:spcPts val="0"/>
                </a:spcBef>
                <a:spcAft>
                  <a:spcPts val="0"/>
                </a:spcAft>
                <a:buClr>
                  <a:schemeClr val="dk1"/>
                </a:buClr>
                <a:buSzPts val="1600"/>
                <a:buFont typeface="Arial"/>
                <a:buNone/>
              </a:pPr>
              <a:r>
                <a:rPr i="0" lang="it" sz="1600" u="none">
                  <a:solidFill>
                    <a:schemeClr val="dk1"/>
                  </a:solidFill>
                </a:rPr>
                <a:t>0</a:t>
              </a:r>
              <a:endParaRPr/>
            </a:p>
          </p:txBody>
        </p:sp>
        <p:sp>
          <p:nvSpPr>
            <p:cNvPr id="505" name="Google Shape;505;p80"/>
            <p:cNvSpPr txBox="1"/>
            <p:nvPr/>
          </p:nvSpPr>
          <p:spPr>
            <a:xfrm>
              <a:off x="3764677" y="3342320"/>
              <a:ext cx="355800" cy="336000"/>
            </a:xfrm>
            <a:prstGeom prst="rect">
              <a:avLst/>
            </a:prstGeom>
            <a:solidFill>
              <a:srgbClr val="EBE9EC"/>
            </a:solidFill>
            <a:ln cap="flat" cmpd="sng" w="12700">
              <a:solidFill>
                <a:schemeClr val="accent1"/>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l">
                <a:lnSpc>
                  <a:spcPct val="100000"/>
                </a:lnSpc>
                <a:spcBef>
                  <a:spcPts val="0"/>
                </a:spcBef>
                <a:spcAft>
                  <a:spcPts val="0"/>
                </a:spcAft>
                <a:buClr>
                  <a:schemeClr val="dk1"/>
                </a:buClr>
                <a:buSzPts val="1600"/>
                <a:buFont typeface="Arial"/>
                <a:buNone/>
              </a:pPr>
              <a:r>
                <a:rPr i="0" lang="it" sz="1600" u="none">
                  <a:solidFill>
                    <a:schemeClr val="dk1"/>
                  </a:solidFill>
                </a:rPr>
                <a:t>0</a:t>
              </a:r>
              <a:endParaRPr/>
            </a:p>
          </p:txBody>
        </p:sp>
        <p:sp>
          <p:nvSpPr>
            <p:cNvPr id="506" name="Google Shape;506;p80"/>
            <p:cNvSpPr txBox="1"/>
            <p:nvPr/>
          </p:nvSpPr>
          <p:spPr>
            <a:xfrm>
              <a:off x="4120342" y="3342320"/>
              <a:ext cx="357300" cy="336000"/>
            </a:xfrm>
            <a:prstGeom prst="rect">
              <a:avLst/>
            </a:prstGeom>
            <a:solidFill>
              <a:srgbClr val="EBE9EC"/>
            </a:solidFill>
            <a:ln cap="flat" cmpd="sng" w="12700">
              <a:solidFill>
                <a:schemeClr val="accent1"/>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l">
                <a:lnSpc>
                  <a:spcPct val="100000"/>
                </a:lnSpc>
                <a:spcBef>
                  <a:spcPts val="0"/>
                </a:spcBef>
                <a:spcAft>
                  <a:spcPts val="0"/>
                </a:spcAft>
                <a:buClr>
                  <a:schemeClr val="dk1"/>
                </a:buClr>
                <a:buSzPts val="1600"/>
                <a:buFont typeface="Arial"/>
                <a:buNone/>
              </a:pPr>
              <a:r>
                <a:rPr i="0" lang="it" sz="1600" u="none">
                  <a:solidFill>
                    <a:schemeClr val="dk1"/>
                  </a:solidFill>
                </a:rPr>
                <a:t>0</a:t>
              </a:r>
              <a:endParaRPr/>
            </a:p>
          </p:txBody>
        </p:sp>
        <p:sp>
          <p:nvSpPr>
            <p:cNvPr id="507" name="Google Shape;507;p80"/>
            <p:cNvSpPr txBox="1"/>
            <p:nvPr/>
          </p:nvSpPr>
          <p:spPr>
            <a:xfrm>
              <a:off x="4477594" y="3342320"/>
              <a:ext cx="355800" cy="336000"/>
            </a:xfrm>
            <a:prstGeom prst="rect">
              <a:avLst/>
            </a:prstGeom>
            <a:solidFill>
              <a:srgbClr val="EBE9EC"/>
            </a:solidFill>
            <a:ln cap="flat" cmpd="sng" w="12700">
              <a:solidFill>
                <a:schemeClr val="accent1"/>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l">
                <a:lnSpc>
                  <a:spcPct val="100000"/>
                </a:lnSpc>
                <a:spcBef>
                  <a:spcPts val="0"/>
                </a:spcBef>
                <a:spcAft>
                  <a:spcPts val="0"/>
                </a:spcAft>
                <a:buClr>
                  <a:schemeClr val="dk1"/>
                </a:buClr>
                <a:buSzPts val="1600"/>
                <a:buFont typeface="Arial"/>
                <a:buNone/>
              </a:pPr>
              <a:r>
                <a:rPr i="0" lang="it" sz="1600" u="none">
                  <a:solidFill>
                    <a:schemeClr val="dk1"/>
                  </a:solidFill>
                </a:rPr>
                <a:t>0</a:t>
              </a:r>
              <a:endParaRPr/>
            </a:p>
          </p:txBody>
        </p:sp>
      </p:grpSp>
      <p:sp>
        <p:nvSpPr>
          <p:cNvPr id="508" name="Google Shape;508;p80"/>
          <p:cNvSpPr txBox="1"/>
          <p:nvPr/>
        </p:nvSpPr>
        <p:spPr>
          <a:xfrm>
            <a:off x="1716050" y="2762500"/>
            <a:ext cx="2849400" cy="279300"/>
          </a:xfrm>
          <a:prstGeom prst="rect">
            <a:avLst/>
          </a:prstGeom>
          <a:noFill/>
          <a:ln cap="flat" cmpd="sng" w="28575">
            <a:solidFill>
              <a:schemeClr val="dk1"/>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l">
              <a:lnSpc>
                <a:spcPct val="100000"/>
              </a:lnSpc>
              <a:spcBef>
                <a:spcPts val="0"/>
              </a:spcBef>
              <a:spcAft>
                <a:spcPts val="0"/>
              </a:spcAft>
              <a:buNone/>
            </a:pPr>
            <a:r>
              <a:t/>
            </a:r>
            <a:endParaRPr i="0" sz="2400" u="none">
              <a:solidFill>
                <a:schemeClr val="dk1"/>
              </a:solidFill>
            </a:endParaRPr>
          </a:p>
        </p:txBody>
      </p:sp>
      <p:sp>
        <p:nvSpPr>
          <p:cNvPr id="509" name="Google Shape;509;p80"/>
          <p:cNvSpPr txBox="1"/>
          <p:nvPr/>
        </p:nvSpPr>
        <p:spPr>
          <a:xfrm>
            <a:off x="1716062" y="2401935"/>
            <a:ext cx="3967200" cy="336000"/>
          </a:xfrm>
          <a:prstGeom prst="rect">
            <a:avLst/>
          </a:prstGeom>
          <a:noFill/>
          <a:ln>
            <a:noFill/>
          </a:ln>
        </p:spPr>
        <p:txBody>
          <a:bodyPr anchorCtr="0" anchor="ctr" bIns="44450" lIns="90475" spcFirstLastPara="1" rIns="90475" wrap="square" tIns="44450">
            <a:spAutoFit/>
          </a:bodyPr>
          <a:lstStyle/>
          <a:p>
            <a:pPr indent="0" lvl="0" marL="0" marR="0" rtl="0" algn="l">
              <a:lnSpc>
                <a:spcPct val="100000"/>
              </a:lnSpc>
              <a:spcBef>
                <a:spcPts val="0"/>
              </a:spcBef>
              <a:spcAft>
                <a:spcPts val="0"/>
              </a:spcAft>
              <a:buClr>
                <a:schemeClr val="dk1"/>
              </a:buClr>
              <a:buSzPts val="2000"/>
              <a:buFont typeface="Arial"/>
              <a:buNone/>
            </a:pPr>
            <a:r>
              <a:rPr lang="it" sz="1600">
                <a:solidFill>
                  <a:schemeClr val="dk2"/>
                </a:solidFill>
              </a:rPr>
              <a:t>Terminazione a seguito di un segnale</a:t>
            </a:r>
            <a:endParaRPr sz="1600">
              <a:solidFill>
                <a:schemeClr val="dk2"/>
              </a:solidFill>
            </a:endParaRPr>
          </a:p>
        </p:txBody>
      </p:sp>
      <p:sp>
        <p:nvSpPr>
          <p:cNvPr id="510" name="Google Shape;510;p80"/>
          <p:cNvSpPr txBox="1"/>
          <p:nvPr/>
        </p:nvSpPr>
        <p:spPr>
          <a:xfrm>
            <a:off x="4968138" y="3240639"/>
            <a:ext cx="2044800" cy="336000"/>
          </a:xfrm>
          <a:prstGeom prst="rect">
            <a:avLst/>
          </a:prstGeom>
          <a:noFill/>
          <a:ln>
            <a:noFill/>
          </a:ln>
        </p:spPr>
        <p:txBody>
          <a:bodyPr anchorCtr="0" anchor="ctr" bIns="44450" lIns="90475" spcFirstLastPara="1" rIns="90475" wrap="square" tIns="44450">
            <a:spAutoFit/>
          </a:bodyPr>
          <a:lstStyle/>
          <a:p>
            <a:pPr indent="0" lvl="0" marL="0" marR="0" rtl="0" algn="l">
              <a:lnSpc>
                <a:spcPct val="100000"/>
              </a:lnSpc>
              <a:spcBef>
                <a:spcPts val="0"/>
              </a:spcBef>
              <a:spcAft>
                <a:spcPts val="0"/>
              </a:spcAft>
              <a:buClr>
                <a:schemeClr val="dk1"/>
              </a:buClr>
              <a:buSzPts val="2000"/>
              <a:buFont typeface="Arial"/>
              <a:buNone/>
            </a:pPr>
            <a:r>
              <a:rPr lang="it" sz="1600">
                <a:solidFill>
                  <a:schemeClr val="dk2"/>
                </a:solidFill>
              </a:rPr>
              <a:t>Core dumped flag</a:t>
            </a:r>
            <a:endParaRPr sz="1600">
              <a:solidFill>
                <a:schemeClr val="dk2"/>
              </a:solidFill>
            </a:endParaRPr>
          </a:p>
        </p:txBody>
      </p:sp>
      <p:cxnSp>
        <p:nvCxnSpPr>
          <p:cNvPr id="511" name="Google Shape;511;p80"/>
          <p:cNvCxnSpPr>
            <a:stCxn id="510" idx="1"/>
            <a:endCxn id="489" idx="2"/>
          </p:cNvCxnSpPr>
          <p:nvPr/>
        </p:nvCxnSpPr>
        <p:spPr>
          <a:xfrm rot="10800000">
            <a:off x="4743438" y="3041439"/>
            <a:ext cx="224700" cy="367200"/>
          </a:xfrm>
          <a:prstGeom prst="bentConnector2">
            <a:avLst/>
          </a:prstGeom>
          <a:noFill/>
          <a:ln cap="flat" cmpd="sng" w="28575">
            <a:solidFill>
              <a:schemeClr val="dk1"/>
            </a:solidFill>
            <a:prstDash val="solid"/>
            <a:miter lim="800000"/>
            <a:headEnd len="med" w="med" type="none"/>
            <a:tailEnd len="med" w="med" type="triangle"/>
          </a:ln>
        </p:spPr>
      </p:cxnSp>
      <p:grpSp>
        <p:nvGrpSpPr>
          <p:cNvPr id="512" name="Google Shape;512;p80"/>
          <p:cNvGrpSpPr/>
          <p:nvPr/>
        </p:nvGrpSpPr>
        <p:grpSpPr>
          <a:xfrm>
            <a:off x="4575139" y="3779824"/>
            <a:ext cx="2849645" cy="280493"/>
            <a:chOff x="1983179" y="3342320"/>
            <a:chExt cx="2850215" cy="336000"/>
          </a:xfrm>
        </p:grpSpPr>
        <p:grpSp>
          <p:nvGrpSpPr>
            <p:cNvPr id="513" name="Google Shape;513;p80"/>
            <p:cNvGrpSpPr/>
            <p:nvPr/>
          </p:nvGrpSpPr>
          <p:grpSpPr>
            <a:xfrm>
              <a:off x="1983179" y="3342320"/>
              <a:ext cx="2850215" cy="336000"/>
              <a:chOff x="1983179" y="3342320"/>
              <a:chExt cx="2850215" cy="336000"/>
            </a:xfrm>
          </p:grpSpPr>
          <p:sp>
            <p:nvSpPr>
              <p:cNvPr id="514" name="Google Shape;514;p80"/>
              <p:cNvSpPr txBox="1"/>
              <p:nvPr/>
            </p:nvSpPr>
            <p:spPr>
              <a:xfrm>
                <a:off x="1983179" y="3342320"/>
                <a:ext cx="355800" cy="336000"/>
              </a:xfrm>
              <a:prstGeom prst="rect">
                <a:avLst/>
              </a:prstGeom>
              <a:solidFill>
                <a:srgbClr val="EBE9EC"/>
              </a:solidFill>
              <a:ln cap="flat" cmpd="sng" w="12700">
                <a:solidFill>
                  <a:schemeClr val="accent1"/>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l">
                  <a:lnSpc>
                    <a:spcPct val="100000"/>
                  </a:lnSpc>
                  <a:spcBef>
                    <a:spcPts val="0"/>
                  </a:spcBef>
                  <a:spcAft>
                    <a:spcPts val="0"/>
                  </a:spcAft>
                  <a:buClr>
                    <a:schemeClr val="dk1"/>
                  </a:buClr>
                  <a:buSzPts val="1600"/>
                  <a:buFont typeface="Arial"/>
                  <a:buNone/>
                </a:pPr>
                <a:r>
                  <a:rPr i="0" lang="it" sz="1600" u="none">
                    <a:solidFill>
                      <a:schemeClr val="dk1"/>
                    </a:solidFill>
                  </a:rPr>
                  <a:t>0</a:t>
                </a:r>
                <a:endParaRPr/>
              </a:p>
            </p:txBody>
          </p:sp>
          <p:sp>
            <p:nvSpPr>
              <p:cNvPr id="515" name="Google Shape;515;p80"/>
              <p:cNvSpPr txBox="1"/>
              <p:nvPr/>
            </p:nvSpPr>
            <p:spPr>
              <a:xfrm>
                <a:off x="2338844" y="3342320"/>
                <a:ext cx="357300" cy="336000"/>
              </a:xfrm>
              <a:prstGeom prst="rect">
                <a:avLst/>
              </a:prstGeom>
              <a:solidFill>
                <a:srgbClr val="EBE9EC"/>
              </a:solidFill>
              <a:ln cap="flat" cmpd="sng" w="12700">
                <a:solidFill>
                  <a:schemeClr val="accent1"/>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l">
                  <a:lnSpc>
                    <a:spcPct val="100000"/>
                  </a:lnSpc>
                  <a:spcBef>
                    <a:spcPts val="0"/>
                  </a:spcBef>
                  <a:spcAft>
                    <a:spcPts val="0"/>
                  </a:spcAft>
                  <a:buClr>
                    <a:schemeClr val="dk1"/>
                  </a:buClr>
                  <a:buSzPts val="1600"/>
                  <a:buFont typeface="Arial"/>
                  <a:buNone/>
                </a:pPr>
                <a:r>
                  <a:rPr i="0" lang="it" sz="1600" u="none">
                    <a:solidFill>
                      <a:schemeClr val="dk1"/>
                    </a:solidFill>
                  </a:rPr>
                  <a:t>1</a:t>
                </a:r>
                <a:endParaRPr/>
              </a:p>
            </p:txBody>
          </p:sp>
          <p:sp>
            <p:nvSpPr>
              <p:cNvPr id="516" name="Google Shape;516;p80"/>
              <p:cNvSpPr txBox="1"/>
              <p:nvPr/>
            </p:nvSpPr>
            <p:spPr>
              <a:xfrm>
                <a:off x="2696096" y="3342320"/>
                <a:ext cx="355800" cy="336000"/>
              </a:xfrm>
              <a:prstGeom prst="rect">
                <a:avLst/>
              </a:prstGeom>
              <a:solidFill>
                <a:srgbClr val="EBE9EC"/>
              </a:solidFill>
              <a:ln cap="flat" cmpd="sng" w="12700">
                <a:solidFill>
                  <a:schemeClr val="accent1"/>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l">
                  <a:lnSpc>
                    <a:spcPct val="100000"/>
                  </a:lnSpc>
                  <a:spcBef>
                    <a:spcPts val="0"/>
                  </a:spcBef>
                  <a:spcAft>
                    <a:spcPts val="0"/>
                  </a:spcAft>
                  <a:buClr>
                    <a:schemeClr val="dk1"/>
                  </a:buClr>
                  <a:buSzPts val="1600"/>
                  <a:buFont typeface="Arial"/>
                  <a:buNone/>
                </a:pPr>
                <a:r>
                  <a:rPr i="0" lang="it" sz="1600" u="none">
                    <a:solidFill>
                      <a:schemeClr val="dk1"/>
                    </a:solidFill>
                  </a:rPr>
                  <a:t>1</a:t>
                </a:r>
                <a:endParaRPr/>
              </a:p>
            </p:txBody>
          </p:sp>
          <p:sp>
            <p:nvSpPr>
              <p:cNvPr id="517" name="Google Shape;517;p80"/>
              <p:cNvSpPr txBox="1"/>
              <p:nvPr/>
            </p:nvSpPr>
            <p:spPr>
              <a:xfrm>
                <a:off x="3051760" y="3342320"/>
                <a:ext cx="357300" cy="336000"/>
              </a:xfrm>
              <a:prstGeom prst="rect">
                <a:avLst/>
              </a:prstGeom>
              <a:solidFill>
                <a:srgbClr val="EBE9EC"/>
              </a:solidFill>
              <a:ln cap="flat" cmpd="sng" w="12700">
                <a:solidFill>
                  <a:schemeClr val="accent1"/>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l">
                  <a:lnSpc>
                    <a:spcPct val="100000"/>
                  </a:lnSpc>
                  <a:spcBef>
                    <a:spcPts val="0"/>
                  </a:spcBef>
                  <a:spcAft>
                    <a:spcPts val="0"/>
                  </a:spcAft>
                  <a:buClr>
                    <a:schemeClr val="dk1"/>
                  </a:buClr>
                  <a:buSzPts val="1600"/>
                  <a:buFont typeface="Arial"/>
                  <a:buNone/>
                </a:pPr>
                <a:r>
                  <a:rPr i="0" lang="it" sz="1600" u="none">
                    <a:solidFill>
                      <a:schemeClr val="dk1"/>
                    </a:solidFill>
                  </a:rPr>
                  <a:t>1</a:t>
                </a:r>
                <a:endParaRPr/>
              </a:p>
            </p:txBody>
          </p:sp>
          <p:sp>
            <p:nvSpPr>
              <p:cNvPr id="518" name="Google Shape;518;p80"/>
              <p:cNvSpPr txBox="1"/>
              <p:nvPr/>
            </p:nvSpPr>
            <p:spPr>
              <a:xfrm>
                <a:off x="3409013" y="3342320"/>
                <a:ext cx="355800" cy="336000"/>
              </a:xfrm>
              <a:prstGeom prst="rect">
                <a:avLst/>
              </a:prstGeom>
              <a:solidFill>
                <a:srgbClr val="EBE9EC"/>
              </a:solidFill>
              <a:ln cap="flat" cmpd="sng" w="12700">
                <a:solidFill>
                  <a:schemeClr val="accent1"/>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l">
                  <a:lnSpc>
                    <a:spcPct val="100000"/>
                  </a:lnSpc>
                  <a:spcBef>
                    <a:spcPts val="0"/>
                  </a:spcBef>
                  <a:spcAft>
                    <a:spcPts val="0"/>
                  </a:spcAft>
                  <a:buClr>
                    <a:schemeClr val="dk1"/>
                  </a:buClr>
                  <a:buSzPts val="1600"/>
                  <a:buFont typeface="Arial"/>
                  <a:buNone/>
                </a:pPr>
                <a:r>
                  <a:rPr i="0" lang="it" sz="1600" u="none">
                    <a:solidFill>
                      <a:schemeClr val="dk1"/>
                    </a:solidFill>
                  </a:rPr>
                  <a:t>1</a:t>
                </a:r>
                <a:endParaRPr/>
              </a:p>
            </p:txBody>
          </p:sp>
          <p:sp>
            <p:nvSpPr>
              <p:cNvPr id="519" name="Google Shape;519;p80"/>
              <p:cNvSpPr txBox="1"/>
              <p:nvPr/>
            </p:nvSpPr>
            <p:spPr>
              <a:xfrm>
                <a:off x="3764678" y="3342320"/>
                <a:ext cx="355800" cy="336000"/>
              </a:xfrm>
              <a:prstGeom prst="rect">
                <a:avLst/>
              </a:prstGeom>
              <a:solidFill>
                <a:srgbClr val="EBE9EC"/>
              </a:solidFill>
              <a:ln cap="flat" cmpd="sng" w="12700">
                <a:solidFill>
                  <a:schemeClr val="accent1"/>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l">
                  <a:lnSpc>
                    <a:spcPct val="100000"/>
                  </a:lnSpc>
                  <a:spcBef>
                    <a:spcPts val="0"/>
                  </a:spcBef>
                  <a:spcAft>
                    <a:spcPts val="0"/>
                  </a:spcAft>
                  <a:buClr>
                    <a:schemeClr val="dk1"/>
                  </a:buClr>
                  <a:buSzPts val="1600"/>
                  <a:buFont typeface="Arial"/>
                  <a:buNone/>
                </a:pPr>
                <a:r>
                  <a:rPr i="0" lang="it" sz="1600" u="none">
                    <a:solidFill>
                      <a:schemeClr val="dk1"/>
                    </a:solidFill>
                  </a:rPr>
                  <a:t>1</a:t>
                </a:r>
                <a:endParaRPr/>
              </a:p>
            </p:txBody>
          </p:sp>
          <p:sp>
            <p:nvSpPr>
              <p:cNvPr id="520" name="Google Shape;520;p80"/>
              <p:cNvSpPr txBox="1"/>
              <p:nvPr/>
            </p:nvSpPr>
            <p:spPr>
              <a:xfrm>
                <a:off x="4120342" y="3342320"/>
                <a:ext cx="357300" cy="336000"/>
              </a:xfrm>
              <a:prstGeom prst="rect">
                <a:avLst/>
              </a:prstGeom>
              <a:solidFill>
                <a:srgbClr val="EBE9EC"/>
              </a:solidFill>
              <a:ln cap="flat" cmpd="sng" w="12700">
                <a:solidFill>
                  <a:schemeClr val="accent1"/>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l">
                  <a:lnSpc>
                    <a:spcPct val="100000"/>
                  </a:lnSpc>
                  <a:spcBef>
                    <a:spcPts val="0"/>
                  </a:spcBef>
                  <a:spcAft>
                    <a:spcPts val="0"/>
                  </a:spcAft>
                  <a:buClr>
                    <a:schemeClr val="dk1"/>
                  </a:buClr>
                  <a:buSzPts val="1600"/>
                  <a:buFont typeface="Arial"/>
                  <a:buNone/>
                </a:pPr>
                <a:r>
                  <a:rPr i="0" lang="it" sz="1600" u="none">
                    <a:solidFill>
                      <a:schemeClr val="dk1"/>
                    </a:solidFill>
                  </a:rPr>
                  <a:t>1</a:t>
                </a:r>
                <a:endParaRPr/>
              </a:p>
            </p:txBody>
          </p:sp>
          <p:sp>
            <p:nvSpPr>
              <p:cNvPr id="521" name="Google Shape;521;p80"/>
              <p:cNvSpPr txBox="1"/>
              <p:nvPr/>
            </p:nvSpPr>
            <p:spPr>
              <a:xfrm>
                <a:off x="4477594" y="3342320"/>
                <a:ext cx="355800" cy="336000"/>
              </a:xfrm>
              <a:prstGeom prst="rect">
                <a:avLst/>
              </a:prstGeom>
              <a:solidFill>
                <a:srgbClr val="EBE9EC"/>
              </a:solidFill>
              <a:ln cap="flat" cmpd="sng" w="12700">
                <a:solidFill>
                  <a:schemeClr val="accent1"/>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l">
                  <a:lnSpc>
                    <a:spcPct val="100000"/>
                  </a:lnSpc>
                  <a:spcBef>
                    <a:spcPts val="0"/>
                  </a:spcBef>
                  <a:spcAft>
                    <a:spcPts val="0"/>
                  </a:spcAft>
                  <a:buClr>
                    <a:schemeClr val="dk1"/>
                  </a:buClr>
                  <a:buSzPts val="1600"/>
                  <a:buFont typeface="Arial"/>
                  <a:buNone/>
                </a:pPr>
                <a:r>
                  <a:rPr i="0" lang="it" sz="1600" u="none">
                    <a:solidFill>
                      <a:schemeClr val="dk1"/>
                    </a:solidFill>
                  </a:rPr>
                  <a:t>1</a:t>
                </a:r>
                <a:endParaRPr/>
              </a:p>
            </p:txBody>
          </p:sp>
        </p:grpSp>
        <p:sp>
          <p:nvSpPr>
            <p:cNvPr id="522" name="Google Shape;522;p80"/>
            <p:cNvSpPr txBox="1"/>
            <p:nvPr/>
          </p:nvSpPr>
          <p:spPr>
            <a:xfrm>
              <a:off x="1983179" y="3342320"/>
              <a:ext cx="2850000" cy="336000"/>
            </a:xfrm>
            <a:prstGeom prst="rect">
              <a:avLst/>
            </a:prstGeom>
            <a:noFill/>
            <a:ln cap="flat" cmpd="sng" w="28575">
              <a:solidFill>
                <a:schemeClr val="dk1"/>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l">
                <a:lnSpc>
                  <a:spcPct val="100000"/>
                </a:lnSpc>
                <a:spcBef>
                  <a:spcPts val="0"/>
                </a:spcBef>
                <a:spcAft>
                  <a:spcPts val="0"/>
                </a:spcAft>
                <a:buNone/>
              </a:pPr>
              <a:r>
                <a:t/>
              </a:r>
              <a:endParaRPr i="0" sz="2400" u="none">
                <a:solidFill>
                  <a:schemeClr val="dk1"/>
                </a:solidFill>
              </a:endParaRPr>
            </a:p>
          </p:txBody>
        </p:sp>
      </p:grpSp>
      <p:grpSp>
        <p:nvGrpSpPr>
          <p:cNvPr id="523" name="Google Shape;523;p80"/>
          <p:cNvGrpSpPr/>
          <p:nvPr/>
        </p:nvGrpSpPr>
        <p:grpSpPr>
          <a:xfrm>
            <a:off x="1725576" y="3781147"/>
            <a:ext cx="2849645" cy="280493"/>
            <a:chOff x="1983179" y="3342320"/>
            <a:chExt cx="2850215" cy="336000"/>
          </a:xfrm>
        </p:grpSpPr>
        <p:sp>
          <p:nvSpPr>
            <p:cNvPr id="524" name="Google Shape;524;p80"/>
            <p:cNvSpPr txBox="1"/>
            <p:nvPr/>
          </p:nvSpPr>
          <p:spPr>
            <a:xfrm>
              <a:off x="1983179" y="3342320"/>
              <a:ext cx="355800" cy="336000"/>
            </a:xfrm>
            <a:prstGeom prst="rect">
              <a:avLst/>
            </a:prstGeom>
            <a:solidFill>
              <a:srgbClr val="EBE9EC"/>
            </a:solidFill>
            <a:ln cap="flat" cmpd="sng" w="12700">
              <a:solidFill>
                <a:schemeClr val="accent1"/>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l">
                <a:lnSpc>
                  <a:spcPct val="100000"/>
                </a:lnSpc>
                <a:spcBef>
                  <a:spcPts val="0"/>
                </a:spcBef>
                <a:spcAft>
                  <a:spcPts val="0"/>
                </a:spcAft>
                <a:buClr>
                  <a:schemeClr val="dk1"/>
                </a:buClr>
                <a:buSzPts val="1600"/>
                <a:buFont typeface="Arial"/>
                <a:buNone/>
              </a:pPr>
              <a:r>
                <a:rPr b="0" i="0" lang="it" sz="1600" u="none">
                  <a:solidFill>
                    <a:schemeClr val="dk1"/>
                  </a:solidFill>
                  <a:latin typeface="Arial"/>
                  <a:ea typeface="Arial"/>
                  <a:cs typeface="Arial"/>
                  <a:sym typeface="Arial"/>
                </a:rPr>
                <a:t>0</a:t>
              </a:r>
              <a:endParaRPr/>
            </a:p>
          </p:txBody>
        </p:sp>
        <p:sp>
          <p:nvSpPr>
            <p:cNvPr id="525" name="Google Shape;525;p80"/>
            <p:cNvSpPr txBox="1"/>
            <p:nvPr/>
          </p:nvSpPr>
          <p:spPr>
            <a:xfrm>
              <a:off x="2338844" y="3342320"/>
              <a:ext cx="357300" cy="336000"/>
            </a:xfrm>
            <a:prstGeom prst="rect">
              <a:avLst/>
            </a:prstGeom>
            <a:solidFill>
              <a:srgbClr val="EBE9EC"/>
            </a:solidFill>
            <a:ln cap="flat" cmpd="sng" w="12700">
              <a:solidFill>
                <a:schemeClr val="accent1"/>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526" name="Google Shape;526;p80"/>
            <p:cNvSpPr txBox="1"/>
            <p:nvPr/>
          </p:nvSpPr>
          <p:spPr>
            <a:xfrm>
              <a:off x="2696096" y="3342320"/>
              <a:ext cx="355800" cy="336000"/>
            </a:xfrm>
            <a:prstGeom prst="rect">
              <a:avLst/>
            </a:prstGeom>
            <a:solidFill>
              <a:srgbClr val="EBE9EC"/>
            </a:solidFill>
            <a:ln cap="flat" cmpd="sng" w="12700">
              <a:solidFill>
                <a:schemeClr val="accent1"/>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l">
                <a:lnSpc>
                  <a:spcPct val="100000"/>
                </a:lnSpc>
                <a:spcBef>
                  <a:spcPts val="0"/>
                </a:spcBef>
                <a:spcAft>
                  <a:spcPts val="0"/>
                </a:spcAft>
                <a:buClr>
                  <a:schemeClr val="dk1"/>
                </a:buClr>
                <a:buSzPts val="1600"/>
                <a:buFont typeface="Arial"/>
                <a:buNone/>
              </a:pPr>
              <a:r>
                <a:rPr b="0" i="0" lang="it" sz="1600" u="none">
                  <a:solidFill>
                    <a:schemeClr val="dk1"/>
                  </a:solidFill>
                  <a:latin typeface="Arial"/>
                  <a:ea typeface="Arial"/>
                  <a:cs typeface="Arial"/>
                  <a:sym typeface="Arial"/>
                </a:rPr>
                <a:t>	</a:t>
              </a:r>
              <a:endParaRPr/>
            </a:p>
          </p:txBody>
        </p:sp>
        <p:sp>
          <p:nvSpPr>
            <p:cNvPr id="527" name="Google Shape;527;p80"/>
            <p:cNvSpPr txBox="1"/>
            <p:nvPr/>
          </p:nvSpPr>
          <p:spPr>
            <a:xfrm>
              <a:off x="3051761" y="3342320"/>
              <a:ext cx="357300" cy="336000"/>
            </a:xfrm>
            <a:prstGeom prst="rect">
              <a:avLst/>
            </a:prstGeom>
            <a:solidFill>
              <a:srgbClr val="EBE9EC"/>
            </a:solidFill>
            <a:ln cap="flat" cmpd="sng" w="12700">
              <a:solidFill>
                <a:schemeClr val="accent1"/>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528" name="Google Shape;528;p80"/>
            <p:cNvSpPr txBox="1"/>
            <p:nvPr/>
          </p:nvSpPr>
          <p:spPr>
            <a:xfrm>
              <a:off x="3409013" y="3342320"/>
              <a:ext cx="355800" cy="336000"/>
            </a:xfrm>
            <a:prstGeom prst="rect">
              <a:avLst/>
            </a:prstGeom>
            <a:solidFill>
              <a:srgbClr val="EBE9EC"/>
            </a:solidFill>
            <a:ln cap="flat" cmpd="sng" w="12700">
              <a:solidFill>
                <a:schemeClr val="accent1"/>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529" name="Google Shape;529;p80"/>
            <p:cNvSpPr txBox="1"/>
            <p:nvPr/>
          </p:nvSpPr>
          <p:spPr>
            <a:xfrm>
              <a:off x="3764677" y="3342320"/>
              <a:ext cx="355800" cy="336000"/>
            </a:xfrm>
            <a:prstGeom prst="rect">
              <a:avLst/>
            </a:prstGeom>
            <a:solidFill>
              <a:srgbClr val="EBE9EC"/>
            </a:solidFill>
            <a:ln cap="flat" cmpd="sng" w="12700">
              <a:solidFill>
                <a:schemeClr val="accent1"/>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530" name="Google Shape;530;p80"/>
            <p:cNvSpPr txBox="1"/>
            <p:nvPr/>
          </p:nvSpPr>
          <p:spPr>
            <a:xfrm>
              <a:off x="4120342" y="3342320"/>
              <a:ext cx="357300" cy="336000"/>
            </a:xfrm>
            <a:prstGeom prst="rect">
              <a:avLst/>
            </a:prstGeom>
            <a:solidFill>
              <a:srgbClr val="EBE9EC"/>
            </a:solidFill>
            <a:ln cap="flat" cmpd="sng" w="12700">
              <a:solidFill>
                <a:schemeClr val="accent1"/>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531" name="Google Shape;531;p80"/>
            <p:cNvSpPr txBox="1"/>
            <p:nvPr/>
          </p:nvSpPr>
          <p:spPr>
            <a:xfrm>
              <a:off x="4477594" y="3342320"/>
              <a:ext cx="355800" cy="336000"/>
            </a:xfrm>
            <a:prstGeom prst="rect">
              <a:avLst/>
            </a:prstGeom>
            <a:solidFill>
              <a:srgbClr val="EBE9EC"/>
            </a:solidFill>
            <a:ln cap="flat" cmpd="sng" w="12700">
              <a:solidFill>
                <a:schemeClr val="accent1"/>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sp>
        <p:nvSpPr>
          <p:cNvPr id="532" name="Google Shape;532;p80"/>
          <p:cNvSpPr txBox="1"/>
          <p:nvPr/>
        </p:nvSpPr>
        <p:spPr>
          <a:xfrm>
            <a:off x="1725575" y="3781150"/>
            <a:ext cx="2849400" cy="279300"/>
          </a:xfrm>
          <a:prstGeom prst="rect">
            <a:avLst/>
          </a:prstGeom>
          <a:noFill/>
          <a:ln cap="flat" cmpd="sng" w="28575">
            <a:solidFill>
              <a:schemeClr val="dk1"/>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533" name="Google Shape;533;p80"/>
          <p:cNvSpPr txBox="1"/>
          <p:nvPr/>
        </p:nvSpPr>
        <p:spPr>
          <a:xfrm>
            <a:off x="1704162" y="3426206"/>
            <a:ext cx="2540100" cy="336000"/>
          </a:xfrm>
          <a:prstGeom prst="rect">
            <a:avLst/>
          </a:prstGeom>
          <a:noFill/>
          <a:ln>
            <a:noFill/>
          </a:ln>
        </p:spPr>
        <p:txBody>
          <a:bodyPr anchorCtr="0" anchor="ctr" bIns="44450" lIns="90475" spcFirstLastPara="1" rIns="90475" wrap="square" tIns="44450">
            <a:spAutoFit/>
          </a:bodyPr>
          <a:lstStyle/>
          <a:p>
            <a:pPr indent="0" lvl="0" marL="0" marR="0" rtl="0" algn="l">
              <a:lnSpc>
                <a:spcPct val="100000"/>
              </a:lnSpc>
              <a:spcBef>
                <a:spcPts val="0"/>
              </a:spcBef>
              <a:spcAft>
                <a:spcPts val="0"/>
              </a:spcAft>
              <a:buClr>
                <a:schemeClr val="dk1"/>
              </a:buClr>
              <a:buSzPts val="2000"/>
              <a:buFont typeface="Arial"/>
              <a:buNone/>
            </a:pPr>
            <a:r>
              <a:rPr lang="it" sz="1600">
                <a:solidFill>
                  <a:schemeClr val="dk2"/>
                </a:solidFill>
              </a:rPr>
              <a:t>Bloccato da un segnale</a:t>
            </a:r>
            <a:endParaRPr sz="1600">
              <a:solidFill>
                <a:schemeClr val="dk2"/>
              </a:solidFill>
            </a:endParaRPr>
          </a:p>
        </p:txBody>
      </p:sp>
      <p:sp>
        <p:nvSpPr>
          <p:cNvPr id="534" name="Google Shape;534;p80"/>
          <p:cNvSpPr txBox="1"/>
          <p:nvPr/>
        </p:nvSpPr>
        <p:spPr>
          <a:xfrm>
            <a:off x="2081212" y="3779573"/>
            <a:ext cx="2493900" cy="280800"/>
          </a:xfrm>
          <a:prstGeom prst="rect">
            <a:avLst/>
          </a:prstGeom>
          <a:solidFill>
            <a:srgbClr val="DEE9F0">
              <a:alpha val="49800"/>
            </a:srgbClr>
          </a:solidFill>
          <a:ln cap="flat" cmpd="sng" w="12700">
            <a:solidFill>
              <a:schemeClr val="dk1"/>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chemeClr val="dk1"/>
              </a:buClr>
              <a:buSzPts val="1600"/>
              <a:buFont typeface="Arial"/>
              <a:buNone/>
            </a:pPr>
            <a:r>
              <a:rPr i="0" lang="it" sz="1600" u="none">
                <a:solidFill>
                  <a:schemeClr val="dk1"/>
                </a:solidFill>
              </a:rPr>
              <a:t>Segnale (!=0)</a:t>
            </a:r>
            <a:endParaRPr/>
          </a:p>
        </p:txBody>
      </p:sp>
      <p:grpSp>
        <p:nvGrpSpPr>
          <p:cNvPr id="535" name="Google Shape;535;p80"/>
          <p:cNvGrpSpPr/>
          <p:nvPr/>
        </p:nvGrpSpPr>
        <p:grpSpPr>
          <a:xfrm>
            <a:off x="4575139" y="4614380"/>
            <a:ext cx="2849645" cy="279149"/>
            <a:chOff x="1983179" y="3342320"/>
            <a:chExt cx="2850215" cy="336000"/>
          </a:xfrm>
        </p:grpSpPr>
        <p:grpSp>
          <p:nvGrpSpPr>
            <p:cNvPr id="536" name="Google Shape;536;p80"/>
            <p:cNvGrpSpPr/>
            <p:nvPr/>
          </p:nvGrpSpPr>
          <p:grpSpPr>
            <a:xfrm>
              <a:off x="1983179" y="3342320"/>
              <a:ext cx="2850215" cy="336000"/>
              <a:chOff x="1983179" y="3342320"/>
              <a:chExt cx="2850215" cy="336000"/>
            </a:xfrm>
          </p:grpSpPr>
          <p:sp>
            <p:nvSpPr>
              <p:cNvPr id="537" name="Google Shape;537;p80"/>
              <p:cNvSpPr txBox="1"/>
              <p:nvPr/>
            </p:nvSpPr>
            <p:spPr>
              <a:xfrm>
                <a:off x="1983179" y="3342320"/>
                <a:ext cx="355800" cy="336000"/>
              </a:xfrm>
              <a:prstGeom prst="rect">
                <a:avLst/>
              </a:prstGeom>
              <a:solidFill>
                <a:srgbClr val="EBE9EC"/>
              </a:solidFill>
              <a:ln cap="flat" cmpd="sng" w="12700">
                <a:solidFill>
                  <a:schemeClr val="accent1"/>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l">
                  <a:lnSpc>
                    <a:spcPct val="100000"/>
                  </a:lnSpc>
                  <a:spcBef>
                    <a:spcPts val="0"/>
                  </a:spcBef>
                  <a:spcAft>
                    <a:spcPts val="0"/>
                  </a:spcAft>
                  <a:buClr>
                    <a:schemeClr val="dk1"/>
                  </a:buClr>
                  <a:buSzPts val="1600"/>
                  <a:buFont typeface="Arial"/>
                  <a:buNone/>
                </a:pPr>
                <a:r>
                  <a:rPr i="0" lang="it" sz="1600" u="none">
                    <a:solidFill>
                      <a:schemeClr val="dk1"/>
                    </a:solidFill>
                  </a:rPr>
                  <a:t>1</a:t>
                </a:r>
                <a:endParaRPr/>
              </a:p>
            </p:txBody>
          </p:sp>
          <p:sp>
            <p:nvSpPr>
              <p:cNvPr id="538" name="Google Shape;538;p80"/>
              <p:cNvSpPr txBox="1"/>
              <p:nvPr/>
            </p:nvSpPr>
            <p:spPr>
              <a:xfrm>
                <a:off x="2338844" y="3342320"/>
                <a:ext cx="357300" cy="336000"/>
              </a:xfrm>
              <a:prstGeom prst="rect">
                <a:avLst/>
              </a:prstGeom>
              <a:solidFill>
                <a:srgbClr val="EBE9EC"/>
              </a:solidFill>
              <a:ln cap="flat" cmpd="sng" w="12700">
                <a:solidFill>
                  <a:schemeClr val="accent1"/>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l">
                  <a:lnSpc>
                    <a:spcPct val="100000"/>
                  </a:lnSpc>
                  <a:spcBef>
                    <a:spcPts val="0"/>
                  </a:spcBef>
                  <a:spcAft>
                    <a:spcPts val="0"/>
                  </a:spcAft>
                  <a:buClr>
                    <a:schemeClr val="dk1"/>
                  </a:buClr>
                  <a:buSzPts val="1600"/>
                  <a:buFont typeface="Arial"/>
                  <a:buNone/>
                </a:pPr>
                <a:r>
                  <a:rPr i="0" lang="it" sz="1600" u="none">
                    <a:solidFill>
                      <a:schemeClr val="dk1"/>
                    </a:solidFill>
                  </a:rPr>
                  <a:t>1</a:t>
                </a:r>
                <a:endParaRPr/>
              </a:p>
            </p:txBody>
          </p:sp>
          <p:sp>
            <p:nvSpPr>
              <p:cNvPr id="539" name="Google Shape;539;p80"/>
              <p:cNvSpPr txBox="1"/>
              <p:nvPr/>
            </p:nvSpPr>
            <p:spPr>
              <a:xfrm>
                <a:off x="2696096" y="3342320"/>
                <a:ext cx="355800" cy="336000"/>
              </a:xfrm>
              <a:prstGeom prst="rect">
                <a:avLst/>
              </a:prstGeom>
              <a:solidFill>
                <a:srgbClr val="EBE9EC"/>
              </a:solidFill>
              <a:ln cap="flat" cmpd="sng" w="12700">
                <a:solidFill>
                  <a:schemeClr val="accent1"/>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l">
                  <a:lnSpc>
                    <a:spcPct val="100000"/>
                  </a:lnSpc>
                  <a:spcBef>
                    <a:spcPts val="0"/>
                  </a:spcBef>
                  <a:spcAft>
                    <a:spcPts val="0"/>
                  </a:spcAft>
                  <a:buClr>
                    <a:schemeClr val="dk1"/>
                  </a:buClr>
                  <a:buSzPts val="1600"/>
                  <a:buFont typeface="Arial"/>
                  <a:buNone/>
                </a:pPr>
                <a:r>
                  <a:rPr i="0" lang="it" sz="1600" u="none">
                    <a:solidFill>
                      <a:schemeClr val="dk1"/>
                    </a:solidFill>
                  </a:rPr>
                  <a:t>1</a:t>
                </a:r>
                <a:endParaRPr/>
              </a:p>
            </p:txBody>
          </p:sp>
          <p:sp>
            <p:nvSpPr>
              <p:cNvPr id="540" name="Google Shape;540;p80"/>
              <p:cNvSpPr txBox="1"/>
              <p:nvPr/>
            </p:nvSpPr>
            <p:spPr>
              <a:xfrm>
                <a:off x="3051760" y="3342320"/>
                <a:ext cx="357300" cy="336000"/>
              </a:xfrm>
              <a:prstGeom prst="rect">
                <a:avLst/>
              </a:prstGeom>
              <a:solidFill>
                <a:srgbClr val="EBE9EC"/>
              </a:solidFill>
              <a:ln cap="flat" cmpd="sng" w="12700">
                <a:solidFill>
                  <a:schemeClr val="accent1"/>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l">
                  <a:lnSpc>
                    <a:spcPct val="100000"/>
                  </a:lnSpc>
                  <a:spcBef>
                    <a:spcPts val="0"/>
                  </a:spcBef>
                  <a:spcAft>
                    <a:spcPts val="0"/>
                  </a:spcAft>
                  <a:buClr>
                    <a:schemeClr val="dk1"/>
                  </a:buClr>
                  <a:buSzPts val="1600"/>
                  <a:buFont typeface="Arial"/>
                  <a:buNone/>
                </a:pPr>
                <a:r>
                  <a:rPr i="0" lang="it" sz="1600" u="none">
                    <a:solidFill>
                      <a:schemeClr val="dk1"/>
                    </a:solidFill>
                  </a:rPr>
                  <a:t>1</a:t>
                </a:r>
                <a:endParaRPr/>
              </a:p>
            </p:txBody>
          </p:sp>
          <p:sp>
            <p:nvSpPr>
              <p:cNvPr id="541" name="Google Shape;541;p80"/>
              <p:cNvSpPr txBox="1"/>
              <p:nvPr/>
            </p:nvSpPr>
            <p:spPr>
              <a:xfrm>
                <a:off x="3409013" y="3342320"/>
                <a:ext cx="355800" cy="336000"/>
              </a:xfrm>
              <a:prstGeom prst="rect">
                <a:avLst/>
              </a:prstGeom>
              <a:solidFill>
                <a:srgbClr val="EBE9EC"/>
              </a:solidFill>
              <a:ln cap="flat" cmpd="sng" w="12700">
                <a:solidFill>
                  <a:schemeClr val="accent1"/>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l">
                  <a:lnSpc>
                    <a:spcPct val="100000"/>
                  </a:lnSpc>
                  <a:spcBef>
                    <a:spcPts val="0"/>
                  </a:spcBef>
                  <a:spcAft>
                    <a:spcPts val="0"/>
                  </a:spcAft>
                  <a:buClr>
                    <a:schemeClr val="dk1"/>
                  </a:buClr>
                  <a:buSzPts val="1600"/>
                  <a:buFont typeface="Arial"/>
                  <a:buNone/>
                </a:pPr>
                <a:r>
                  <a:rPr i="0" lang="it" sz="1600" u="none">
                    <a:solidFill>
                      <a:schemeClr val="dk1"/>
                    </a:solidFill>
                  </a:rPr>
                  <a:t>1</a:t>
                </a:r>
                <a:endParaRPr/>
              </a:p>
            </p:txBody>
          </p:sp>
          <p:sp>
            <p:nvSpPr>
              <p:cNvPr id="542" name="Google Shape;542;p80"/>
              <p:cNvSpPr txBox="1"/>
              <p:nvPr/>
            </p:nvSpPr>
            <p:spPr>
              <a:xfrm>
                <a:off x="3764678" y="3342320"/>
                <a:ext cx="355800" cy="336000"/>
              </a:xfrm>
              <a:prstGeom prst="rect">
                <a:avLst/>
              </a:prstGeom>
              <a:solidFill>
                <a:srgbClr val="EBE9EC"/>
              </a:solidFill>
              <a:ln cap="flat" cmpd="sng" w="12700">
                <a:solidFill>
                  <a:schemeClr val="accent1"/>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l">
                  <a:lnSpc>
                    <a:spcPct val="100000"/>
                  </a:lnSpc>
                  <a:spcBef>
                    <a:spcPts val="0"/>
                  </a:spcBef>
                  <a:spcAft>
                    <a:spcPts val="0"/>
                  </a:spcAft>
                  <a:buClr>
                    <a:schemeClr val="dk1"/>
                  </a:buClr>
                  <a:buSzPts val="1600"/>
                  <a:buFont typeface="Arial"/>
                  <a:buNone/>
                </a:pPr>
                <a:r>
                  <a:rPr i="0" lang="it" sz="1600" u="none">
                    <a:solidFill>
                      <a:schemeClr val="dk1"/>
                    </a:solidFill>
                  </a:rPr>
                  <a:t>1</a:t>
                </a:r>
                <a:endParaRPr/>
              </a:p>
            </p:txBody>
          </p:sp>
          <p:sp>
            <p:nvSpPr>
              <p:cNvPr id="543" name="Google Shape;543;p80"/>
              <p:cNvSpPr txBox="1"/>
              <p:nvPr/>
            </p:nvSpPr>
            <p:spPr>
              <a:xfrm>
                <a:off x="4120342" y="3342320"/>
                <a:ext cx="357300" cy="336000"/>
              </a:xfrm>
              <a:prstGeom prst="rect">
                <a:avLst/>
              </a:prstGeom>
              <a:solidFill>
                <a:srgbClr val="EBE9EC"/>
              </a:solidFill>
              <a:ln cap="flat" cmpd="sng" w="12700">
                <a:solidFill>
                  <a:schemeClr val="accent1"/>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l">
                  <a:lnSpc>
                    <a:spcPct val="100000"/>
                  </a:lnSpc>
                  <a:spcBef>
                    <a:spcPts val="0"/>
                  </a:spcBef>
                  <a:spcAft>
                    <a:spcPts val="0"/>
                  </a:spcAft>
                  <a:buClr>
                    <a:schemeClr val="dk1"/>
                  </a:buClr>
                  <a:buSzPts val="1600"/>
                  <a:buFont typeface="Arial"/>
                  <a:buNone/>
                </a:pPr>
                <a:r>
                  <a:rPr i="0" lang="it" sz="1600" u="none">
                    <a:solidFill>
                      <a:schemeClr val="dk1"/>
                    </a:solidFill>
                  </a:rPr>
                  <a:t>1</a:t>
                </a:r>
                <a:endParaRPr/>
              </a:p>
            </p:txBody>
          </p:sp>
          <p:sp>
            <p:nvSpPr>
              <p:cNvPr id="544" name="Google Shape;544;p80"/>
              <p:cNvSpPr txBox="1"/>
              <p:nvPr/>
            </p:nvSpPr>
            <p:spPr>
              <a:xfrm>
                <a:off x="4477594" y="3342320"/>
                <a:ext cx="355800" cy="336000"/>
              </a:xfrm>
              <a:prstGeom prst="rect">
                <a:avLst/>
              </a:prstGeom>
              <a:solidFill>
                <a:srgbClr val="EBE9EC"/>
              </a:solidFill>
              <a:ln cap="flat" cmpd="sng" w="12700">
                <a:solidFill>
                  <a:schemeClr val="accent1"/>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l">
                  <a:lnSpc>
                    <a:spcPct val="100000"/>
                  </a:lnSpc>
                  <a:spcBef>
                    <a:spcPts val="0"/>
                  </a:spcBef>
                  <a:spcAft>
                    <a:spcPts val="0"/>
                  </a:spcAft>
                  <a:buClr>
                    <a:schemeClr val="dk1"/>
                  </a:buClr>
                  <a:buSzPts val="1600"/>
                  <a:buFont typeface="Arial"/>
                  <a:buNone/>
                </a:pPr>
                <a:r>
                  <a:rPr i="0" lang="it" sz="1600" u="none">
                    <a:solidFill>
                      <a:schemeClr val="dk1"/>
                    </a:solidFill>
                  </a:rPr>
                  <a:t>1</a:t>
                </a:r>
                <a:endParaRPr/>
              </a:p>
            </p:txBody>
          </p:sp>
        </p:grpSp>
        <p:sp>
          <p:nvSpPr>
            <p:cNvPr id="545" name="Google Shape;545;p80"/>
            <p:cNvSpPr txBox="1"/>
            <p:nvPr/>
          </p:nvSpPr>
          <p:spPr>
            <a:xfrm>
              <a:off x="1983179" y="3342320"/>
              <a:ext cx="2850000" cy="336000"/>
            </a:xfrm>
            <a:prstGeom prst="rect">
              <a:avLst/>
            </a:prstGeom>
            <a:noFill/>
            <a:ln cap="flat" cmpd="sng" w="28575">
              <a:solidFill>
                <a:schemeClr val="dk1"/>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l">
                <a:lnSpc>
                  <a:spcPct val="100000"/>
                </a:lnSpc>
                <a:spcBef>
                  <a:spcPts val="0"/>
                </a:spcBef>
                <a:spcAft>
                  <a:spcPts val="0"/>
                </a:spcAft>
                <a:buNone/>
              </a:pPr>
              <a:r>
                <a:t/>
              </a:r>
              <a:endParaRPr i="0" sz="2400" u="none">
                <a:solidFill>
                  <a:schemeClr val="dk1"/>
                </a:solidFill>
              </a:endParaRPr>
            </a:p>
          </p:txBody>
        </p:sp>
      </p:grpSp>
      <p:sp>
        <p:nvSpPr>
          <p:cNvPr id="546" name="Google Shape;546;p80"/>
          <p:cNvSpPr txBox="1"/>
          <p:nvPr/>
        </p:nvSpPr>
        <p:spPr>
          <a:xfrm>
            <a:off x="1731187" y="4222581"/>
            <a:ext cx="2819400" cy="336000"/>
          </a:xfrm>
          <a:prstGeom prst="rect">
            <a:avLst/>
          </a:prstGeom>
          <a:noFill/>
          <a:ln>
            <a:noFill/>
          </a:ln>
        </p:spPr>
        <p:txBody>
          <a:bodyPr anchorCtr="0" anchor="ctr" bIns="44450" lIns="90475" spcFirstLastPara="1" rIns="90475" wrap="square" tIns="44450">
            <a:spAutoFit/>
          </a:bodyPr>
          <a:lstStyle/>
          <a:p>
            <a:pPr indent="0" lvl="0" marL="0" marR="0" rtl="0" algn="l">
              <a:lnSpc>
                <a:spcPct val="100000"/>
              </a:lnSpc>
              <a:spcBef>
                <a:spcPts val="0"/>
              </a:spcBef>
              <a:spcAft>
                <a:spcPts val="0"/>
              </a:spcAft>
              <a:buClr>
                <a:schemeClr val="dk1"/>
              </a:buClr>
              <a:buSzPts val="2000"/>
              <a:buFont typeface="Arial"/>
              <a:buNone/>
            </a:pPr>
            <a:r>
              <a:rPr lang="it" sz="1600">
                <a:solidFill>
                  <a:schemeClr val="dk2"/>
                </a:solidFill>
              </a:rPr>
              <a:t>Continuato da un segnale</a:t>
            </a:r>
            <a:endParaRPr sz="1600">
              <a:solidFill>
                <a:schemeClr val="dk2"/>
              </a:solidFill>
            </a:endParaRPr>
          </a:p>
        </p:txBody>
      </p:sp>
      <p:grpSp>
        <p:nvGrpSpPr>
          <p:cNvPr id="547" name="Google Shape;547;p80"/>
          <p:cNvGrpSpPr/>
          <p:nvPr/>
        </p:nvGrpSpPr>
        <p:grpSpPr>
          <a:xfrm>
            <a:off x="1725576" y="4614380"/>
            <a:ext cx="2849645" cy="279149"/>
            <a:chOff x="1983179" y="3342320"/>
            <a:chExt cx="2850215" cy="336000"/>
          </a:xfrm>
        </p:grpSpPr>
        <p:grpSp>
          <p:nvGrpSpPr>
            <p:cNvPr id="548" name="Google Shape;548;p80"/>
            <p:cNvGrpSpPr/>
            <p:nvPr/>
          </p:nvGrpSpPr>
          <p:grpSpPr>
            <a:xfrm>
              <a:off x="1983179" y="3342320"/>
              <a:ext cx="2850215" cy="336000"/>
              <a:chOff x="1983179" y="3342320"/>
              <a:chExt cx="2850215" cy="336000"/>
            </a:xfrm>
          </p:grpSpPr>
          <p:sp>
            <p:nvSpPr>
              <p:cNvPr id="549" name="Google Shape;549;p80"/>
              <p:cNvSpPr txBox="1"/>
              <p:nvPr/>
            </p:nvSpPr>
            <p:spPr>
              <a:xfrm>
                <a:off x="1983179" y="3342320"/>
                <a:ext cx="355800" cy="336000"/>
              </a:xfrm>
              <a:prstGeom prst="rect">
                <a:avLst/>
              </a:prstGeom>
              <a:solidFill>
                <a:srgbClr val="EBE9EC"/>
              </a:solidFill>
              <a:ln cap="flat" cmpd="sng" w="12700">
                <a:solidFill>
                  <a:schemeClr val="accent1"/>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l">
                  <a:lnSpc>
                    <a:spcPct val="100000"/>
                  </a:lnSpc>
                  <a:spcBef>
                    <a:spcPts val="0"/>
                  </a:spcBef>
                  <a:spcAft>
                    <a:spcPts val="0"/>
                  </a:spcAft>
                  <a:buClr>
                    <a:schemeClr val="dk1"/>
                  </a:buClr>
                  <a:buSzPts val="1600"/>
                  <a:buFont typeface="Arial"/>
                  <a:buNone/>
                </a:pPr>
                <a:r>
                  <a:rPr i="0" lang="it" sz="1600" u="none">
                    <a:solidFill>
                      <a:schemeClr val="dk1"/>
                    </a:solidFill>
                  </a:rPr>
                  <a:t>1</a:t>
                </a:r>
                <a:endParaRPr/>
              </a:p>
            </p:txBody>
          </p:sp>
          <p:sp>
            <p:nvSpPr>
              <p:cNvPr id="550" name="Google Shape;550;p80"/>
              <p:cNvSpPr txBox="1"/>
              <p:nvPr/>
            </p:nvSpPr>
            <p:spPr>
              <a:xfrm>
                <a:off x="2338844" y="3342320"/>
                <a:ext cx="357300" cy="336000"/>
              </a:xfrm>
              <a:prstGeom prst="rect">
                <a:avLst/>
              </a:prstGeom>
              <a:solidFill>
                <a:srgbClr val="EBE9EC"/>
              </a:solidFill>
              <a:ln cap="flat" cmpd="sng" w="12700">
                <a:solidFill>
                  <a:schemeClr val="accent1"/>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l">
                  <a:lnSpc>
                    <a:spcPct val="100000"/>
                  </a:lnSpc>
                  <a:spcBef>
                    <a:spcPts val="0"/>
                  </a:spcBef>
                  <a:spcAft>
                    <a:spcPts val="0"/>
                  </a:spcAft>
                  <a:buClr>
                    <a:schemeClr val="dk1"/>
                  </a:buClr>
                  <a:buSzPts val="1600"/>
                  <a:buFont typeface="Arial"/>
                  <a:buNone/>
                </a:pPr>
                <a:r>
                  <a:rPr i="0" lang="it" sz="1600" u="none">
                    <a:solidFill>
                      <a:schemeClr val="dk1"/>
                    </a:solidFill>
                  </a:rPr>
                  <a:t>1</a:t>
                </a:r>
                <a:endParaRPr/>
              </a:p>
            </p:txBody>
          </p:sp>
          <p:sp>
            <p:nvSpPr>
              <p:cNvPr id="551" name="Google Shape;551;p80"/>
              <p:cNvSpPr txBox="1"/>
              <p:nvPr/>
            </p:nvSpPr>
            <p:spPr>
              <a:xfrm>
                <a:off x="2696096" y="3342320"/>
                <a:ext cx="355800" cy="336000"/>
              </a:xfrm>
              <a:prstGeom prst="rect">
                <a:avLst/>
              </a:prstGeom>
              <a:solidFill>
                <a:srgbClr val="EBE9EC"/>
              </a:solidFill>
              <a:ln cap="flat" cmpd="sng" w="12700">
                <a:solidFill>
                  <a:schemeClr val="accent1"/>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l">
                  <a:lnSpc>
                    <a:spcPct val="100000"/>
                  </a:lnSpc>
                  <a:spcBef>
                    <a:spcPts val="0"/>
                  </a:spcBef>
                  <a:spcAft>
                    <a:spcPts val="0"/>
                  </a:spcAft>
                  <a:buClr>
                    <a:schemeClr val="dk1"/>
                  </a:buClr>
                  <a:buSzPts val="1600"/>
                  <a:buFont typeface="Arial"/>
                  <a:buNone/>
                </a:pPr>
                <a:r>
                  <a:rPr i="0" lang="it" sz="1600" u="none">
                    <a:solidFill>
                      <a:schemeClr val="dk1"/>
                    </a:solidFill>
                  </a:rPr>
                  <a:t>1</a:t>
                </a:r>
                <a:endParaRPr/>
              </a:p>
            </p:txBody>
          </p:sp>
          <p:sp>
            <p:nvSpPr>
              <p:cNvPr id="552" name="Google Shape;552;p80"/>
              <p:cNvSpPr txBox="1"/>
              <p:nvPr/>
            </p:nvSpPr>
            <p:spPr>
              <a:xfrm>
                <a:off x="3051761" y="3342320"/>
                <a:ext cx="357300" cy="336000"/>
              </a:xfrm>
              <a:prstGeom prst="rect">
                <a:avLst/>
              </a:prstGeom>
              <a:solidFill>
                <a:srgbClr val="EBE9EC"/>
              </a:solidFill>
              <a:ln cap="flat" cmpd="sng" w="12700">
                <a:solidFill>
                  <a:schemeClr val="accent1"/>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l">
                  <a:lnSpc>
                    <a:spcPct val="100000"/>
                  </a:lnSpc>
                  <a:spcBef>
                    <a:spcPts val="0"/>
                  </a:spcBef>
                  <a:spcAft>
                    <a:spcPts val="0"/>
                  </a:spcAft>
                  <a:buClr>
                    <a:schemeClr val="dk1"/>
                  </a:buClr>
                  <a:buSzPts val="1600"/>
                  <a:buFont typeface="Arial"/>
                  <a:buNone/>
                </a:pPr>
                <a:r>
                  <a:rPr i="0" lang="it" sz="1600" u="none">
                    <a:solidFill>
                      <a:schemeClr val="dk1"/>
                    </a:solidFill>
                  </a:rPr>
                  <a:t>1</a:t>
                </a:r>
                <a:endParaRPr/>
              </a:p>
            </p:txBody>
          </p:sp>
          <p:sp>
            <p:nvSpPr>
              <p:cNvPr id="553" name="Google Shape;553;p80"/>
              <p:cNvSpPr txBox="1"/>
              <p:nvPr/>
            </p:nvSpPr>
            <p:spPr>
              <a:xfrm>
                <a:off x="3409013" y="3342320"/>
                <a:ext cx="355800" cy="336000"/>
              </a:xfrm>
              <a:prstGeom prst="rect">
                <a:avLst/>
              </a:prstGeom>
              <a:solidFill>
                <a:srgbClr val="EBE9EC"/>
              </a:solidFill>
              <a:ln cap="flat" cmpd="sng" w="12700">
                <a:solidFill>
                  <a:schemeClr val="accent1"/>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l">
                  <a:lnSpc>
                    <a:spcPct val="100000"/>
                  </a:lnSpc>
                  <a:spcBef>
                    <a:spcPts val="0"/>
                  </a:spcBef>
                  <a:spcAft>
                    <a:spcPts val="0"/>
                  </a:spcAft>
                  <a:buClr>
                    <a:schemeClr val="dk1"/>
                  </a:buClr>
                  <a:buSzPts val="1600"/>
                  <a:buFont typeface="Arial"/>
                  <a:buNone/>
                </a:pPr>
                <a:r>
                  <a:rPr i="0" lang="it" sz="1600" u="none">
                    <a:solidFill>
                      <a:schemeClr val="dk1"/>
                    </a:solidFill>
                  </a:rPr>
                  <a:t>1</a:t>
                </a:r>
                <a:endParaRPr/>
              </a:p>
            </p:txBody>
          </p:sp>
          <p:sp>
            <p:nvSpPr>
              <p:cNvPr id="554" name="Google Shape;554;p80"/>
              <p:cNvSpPr txBox="1"/>
              <p:nvPr/>
            </p:nvSpPr>
            <p:spPr>
              <a:xfrm>
                <a:off x="3764677" y="3342320"/>
                <a:ext cx="355800" cy="336000"/>
              </a:xfrm>
              <a:prstGeom prst="rect">
                <a:avLst/>
              </a:prstGeom>
              <a:solidFill>
                <a:srgbClr val="EBE9EC"/>
              </a:solidFill>
              <a:ln cap="flat" cmpd="sng" w="12700">
                <a:solidFill>
                  <a:schemeClr val="accent1"/>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l">
                  <a:lnSpc>
                    <a:spcPct val="100000"/>
                  </a:lnSpc>
                  <a:spcBef>
                    <a:spcPts val="0"/>
                  </a:spcBef>
                  <a:spcAft>
                    <a:spcPts val="0"/>
                  </a:spcAft>
                  <a:buClr>
                    <a:schemeClr val="dk1"/>
                  </a:buClr>
                  <a:buSzPts val="1600"/>
                  <a:buFont typeface="Arial"/>
                  <a:buNone/>
                </a:pPr>
                <a:r>
                  <a:rPr i="0" lang="it" sz="1600" u="none">
                    <a:solidFill>
                      <a:schemeClr val="dk1"/>
                    </a:solidFill>
                  </a:rPr>
                  <a:t>1</a:t>
                </a:r>
                <a:endParaRPr/>
              </a:p>
            </p:txBody>
          </p:sp>
          <p:sp>
            <p:nvSpPr>
              <p:cNvPr id="555" name="Google Shape;555;p80"/>
              <p:cNvSpPr txBox="1"/>
              <p:nvPr/>
            </p:nvSpPr>
            <p:spPr>
              <a:xfrm>
                <a:off x="4120342" y="3342320"/>
                <a:ext cx="357300" cy="336000"/>
              </a:xfrm>
              <a:prstGeom prst="rect">
                <a:avLst/>
              </a:prstGeom>
              <a:solidFill>
                <a:srgbClr val="EBE9EC"/>
              </a:solidFill>
              <a:ln cap="flat" cmpd="sng" w="12700">
                <a:solidFill>
                  <a:schemeClr val="accent1"/>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l">
                  <a:lnSpc>
                    <a:spcPct val="100000"/>
                  </a:lnSpc>
                  <a:spcBef>
                    <a:spcPts val="0"/>
                  </a:spcBef>
                  <a:spcAft>
                    <a:spcPts val="0"/>
                  </a:spcAft>
                  <a:buClr>
                    <a:schemeClr val="dk1"/>
                  </a:buClr>
                  <a:buSzPts val="1600"/>
                  <a:buFont typeface="Arial"/>
                  <a:buNone/>
                </a:pPr>
                <a:r>
                  <a:rPr i="0" lang="it" sz="1600" u="none">
                    <a:solidFill>
                      <a:schemeClr val="dk1"/>
                    </a:solidFill>
                  </a:rPr>
                  <a:t>1</a:t>
                </a:r>
                <a:endParaRPr/>
              </a:p>
            </p:txBody>
          </p:sp>
          <p:sp>
            <p:nvSpPr>
              <p:cNvPr id="556" name="Google Shape;556;p80"/>
              <p:cNvSpPr txBox="1"/>
              <p:nvPr/>
            </p:nvSpPr>
            <p:spPr>
              <a:xfrm>
                <a:off x="4477594" y="3342320"/>
                <a:ext cx="355800" cy="336000"/>
              </a:xfrm>
              <a:prstGeom prst="rect">
                <a:avLst/>
              </a:prstGeom>
              <a:solidFill>
                <a:srgbClr val="EBE9EC"/>
              </a:solidFill>
              <a:ln cap="flat" cmpd="sng" w="12700">
                <a:solidFill>
                  <a:schemeClr val="accent1"/>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l">
                  <a:lnSpc>
                    <a:spcPct val="100000"/>
                  </a:lnSpc>
                  <a:spcBef>
                    <a:spcPts val="0"/>
                  </a:spcBef>
                  <a:spcAft>
                    <a:spcPts val="0"/>
                  </a:spcAft>
                  <a:buClr>
                    <a:schemeClr val="dk1"/>
                  </a:buClr>
                  <a:buSzPts val="1600"/>
                  <a:buFont typeface="Arial"/>
                  <a:buNone/>
                </a:pPr>
                <a:r>
                  <a:rPr i="0" lang="it" sz="1600" u="none">
                    <a:solidFill>
                      <a:schemeClr val="dk1"/>
                    </a:solidFill>
                  </a:rPr>
                  <a:t>1</a:t>
                </a:r>
                <a:endParaRPr/>
              </a:p>
            </p:txBody>
          </p:sp>
        </p:grpSp>
        <p:sp>
          <p:nvSpPr>
            <p:cNvPr id="557" name="Google Shape;557;p80"/>
            <p:cNvSpPr txBox="1"/>
            <p:nvPr/>
          </p:nvSpPr>
          <p:spPr>
            <a:xfrm>
              <a:off x="1983179" y="3342320"/>
              <a:ext cx="2850000" cy="336000"/>
            </a:xfrm>
            <a:prstGeom prst="rect">
              <a:avLst/>
            </a:prstGeom>
            <a:noFill/>
            <a:ln cap="flat" cmpd="sng" w="28575">
              <a:solidFill>
                <a:schemeClr val="dk1"/>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l">
                <a:lnSpc>
                  <a:spcPct val="100000"/>
                </a:lnSpc>
                <a:spcBef>
                  <a:spcPts val="0"/>
                </a:spcBef>
                <a:spcAft>
                  <a:spcPts val="0"/>
                </a:spcAft>
                <a:buNone/>
              </a:pPr>
              <a:r>
                <a:t/>
              </a:r>
              <a:endParaRPr i="0" sz="2400" u="none">
                <a:solidFill>
                  <a:schemeClr val="dk1"/>
                </a:solidFill>
              </a:endParaRPr>
            </a:p>
          </p:txBody>
        </p:sp>
      </p:gr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1" name="Shape 561"/>
        <p:cNvGrpSpPr/>
        <p:nvPr/>
      </p:nvGrpSpPr>
      <p:grpSpPr>
        <a:xfrm>
          <a:off x="0" y="0"/>
          <a:ext cx="0" cy="0"/>
          <a:chOff x="0" y="0"/>
          <a:chExt cx="0" cy="0"/>
        </a:xfrm>
      </p:grpSpPr>
      <p:sp>
        <p:nvSpPr>
          <p:cNvPr id="562" name="Google Shape;562;p81"/>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Orfani e zombie</a:t>
            </a:r>
            <a:endParaRPr/>
          </a:p>
        </p:txBody>
      </p:sp>
      <p:sp>
        <p:nvSpPr>
          <p:cNvPr id="563" name="Google Shape;563;p81"/>
          <p:cNvSpPr txBox="1"/>
          <p:nvPr>
            <p:ph idx="1" type="body"/>
          </p:nvPr>
        </p:nvSpPr>
        <p:spPr>
          <a:xfrm>
            <a:off x="311700" y="1280528"/>
            <a:ext cx="8520600" cy="3795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it"/>
              <a:t>Se un processo padre termina prima che l'ultimo dei suoi figli sia terminato, il processo figlio diventa orfano</a:t>
            </a:r>
            <a:endParaRPr/>
          </a:p>
          <a:p>
            <a:pPr indent="-317500" lvl="1" marL="914400" rtl="0" algn="l">
              <a:spcBef>
                <a:spcPts val="0"/>
              </a:spcBef>
              <a:spcAft>
                <a:spcPts val="0"/>
              </a:spcAft>
              <a:buSzPts val="1400"/>
              <a:buChar char="○"/>
            </a:pPr>
            <a:r>
              <a:rPr lang="it"/>
              <a:t>Linux riassegna a tale figlio il PID 1 (init) come ID del processo padre</a:t>
            </a:r>
            <a:endParaRPr/>
          </a:p>
          <a:p>
            <a:pPr indent="-317500" lvl="1" marL="914400" rtl="0" algn="l">
              <a:spcBef>
                <a:spcPts val="0"/>
              </a:spcBef>
              <a:spcAft>
                <a:spcPts val="0"/>
              </a:spcAft>
              <a:buSzPts val="1400"/>
              <a:buChar char="○"/>
            </a:pPr>
            <a:r>
              <a:rPr lang="it"/>
              <a:t>Questo può essere sfruttato da un processo per sapere se il proprio padre è ancora vivo o meno (ipotizzando che non sia stato lanciato direttamente da init)</a:t>
            </a:r>
            <a:endParaRPr/>
          </a:p>
          <a:p>
            <a:pPr indent="-342900" lvl="0" marL="457200" rtl="0" algn="l">
              <a:spcBef>
                <a:spcPts val="0"/>
              </a:spcBef>
              <a:spcAft>
                <a:spcPts val="0"/>
              </a:spcAft>
              <a:buSzPts val="1800"/>
              <a:buChar char="●"/>
            </a:pPr>
            <a:r>
              <a:rPr lang="it"/>
              <a:t>Se un processo figlio termina prima che il rispettivo padre abbia eseguito </a:t>
            </a:r>
            <a:r>
              <a:rPr b="1" lang="it">
                <a:solidFill>
                  <a:srgbClr val="0B5394"/>
                </a:solidFill>
                <a:latin typeface="Consolas"/>
                <a:ea typeface="Consolas"/>
                <a:cs typeface="Consolas"/>
                <a:sym typeface="Consolas"/>
              </a:rPr>
              <a:t>wait*(…)</a:t>
            </a:r>
            <a:r>
              <a:rPr lang="it"/>
              <a:t> diventa uno zombie</a:t>
            </a:r>
            <a:endParaRPr/>
          </a:p>
          <a:p>
            <a:pPr indent="-317500" lvl="1" marL="914400" rtl="0" algn="l">
              <a:spcBef>
                <a:spcPts val="0"/>
              </a:spcBef>
              <a:spcAft>
                <a:spcPts val="0"/>
              </a:spcAft>
              <a:buSzPts val="1400"/>
              <a:buChar char="○"/>
            </a:pPr>
            <a:r>
              <a:rPr lang="it"/>
              <a:t>La maggior parte delle sue risorse viene restituita al sistema operativo, tranne l'ID, lo stato di terminazione e i contatori relativi all'utilizzo delle risorse</a:t>
            </a:r>
            <a:endParaRPr/>
          </a:p>
          <a:p>
            <a:pPr indent="-317500" lvl="1" marL="914400" rtl="0" algn="l">
              <a:spcBef>
                <a:spcPts val="0"/>
              </a:spcBef>
              <a:spcAft>
                <a:spcPts val="0"/>
              </a:spcAft>
              <a:buSzPts val="1400"/>
              <a:buChar char="○"/>
            </a:pPr>
            <a:r>
              <a:rPr lang="it"/>
              <a:t>Quando il padre effettua una </a:t>
            </a:r>
            <a:r>
              <a:rPr b="1" lang="it">
                <a:solidFill>
                  <a:srgbClr val="0B5394"/>
                </a:solidFill>
                <a:latin typeface="Consolas"/>
                <a:ea typeface="Consolas"/>
                <a:cs typeface="Consolas"/>
                <a:sym typeface="Consolas"/>
              </a:rPr>
              <a:t>wait(…)</a:t>
            </a:r>
            <a:r>
              <a:rPr lang="it"/>
              <a:t> lo zombie viene rimosso</a:t>
            </a:r>
            <a:endParaRPr/>
          </a:p>
        </p:txBody>
      </p:sp>
      <p:sp>
        <p:nvSpPr>
          <p:cNvPr id="564" name="Google Shape;564;p81"/>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8" name="Shape 568"/>
        <p:cNvGrpSpPr/>
        <p:nvPr/>
      </p:nvGrpSpPr>
      <p:grpSpPr>
        <a:xfrm>
          <a:off x="0" y="0"/>
          <a:ext cx="0" cy="0"/>
          <a:chOff x="0" y="0"/>
          <a:chExt cx="0" cy="0"/>
        </a:xfrm>
      </p:grpSpPr>
      <p:sp>
        <p:nvSpPr>
          <p:cNvPr id="569" name="Google Shape;569;p82"/>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IPC - InterProcess Communication</a:t>
            </a:r>
            <a:endParaRPr/>
          </a:p>
        </p:txBody>
      </p:sp>
      <p:sp>
        <p:nvSpPr>
          <p:cNvPr id="570" name="Google Shape;570;p82"/>
          <p:cNvSpPr txBox="1"/>
          <p:nvPr>
            <p:ph idx="1" type="body"/>
          </p:nvPr>
        </p:nvSpPr>
        <p:spPr>
          <a:xfrm>
            <a:off x="311700" y="1280528"/>
            <a:ext cx="8520600" cy="3795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it"/>
              <a:t>Il S.O. impedisce il trasferimento diretto di dati tra processi</a:t>
            </a:r>
            <a:endParaRPr/>
          </a:p>
          <a:p>
            <a:pPr indent="-317500" lvl="1" marL="914400" rtl="0" algn="l">
              <a:spcBef>
                <a:spcPts val="0"/>
              </a:spcBef>
              <a:spcAft>
                <a:spcPts val="0"/>
              </a:spcAft>
              <a:buSzPts val="1400"/>
              <a:buChar char="○"/>
            </a:pPr>
            <a:r>
              <a:rPr lang="it"/>
              <a:t>Ogni processo dispone di uno spazio di indirizzamento separato</a:t>
            </a:r>
            <a:endParaRPr/>
          </a:p>
          <a:p>
            <a:pPr indent="-317500" lvl="1" marL="914400" rtl="0" algn="l">
              <a:spcBef>
                <a:spcPts val="0"/>
              </a:spcBef>
              <a:spcAft>
                <a:spcPts val="0"/>
              </a:spcAft>
              <a:buSzPts val="1400"/>
              <a:buChar char="○"/>
            </a:pPr>
            <a:r>
              <a:rPr lang="it"/>
              <a:t>Non è possibile sapere cosa sta capitando in un altro processo</a:t>
            </a:r>
            <a:endParaRPr/>
          </a:p>
          <a:p>
            <a:pPr indent="-342900" lvl="0" marL="457200" rtl="0" algn="l">
              <a:spcBef>
                <a:spcPts val="0"/>
              </a:spcBef>
              <a:spcAft>
                <a:spcPts val="0"/>
              </a:spcAft>
              <a:buSzPts val="1800"/>
              <a:buChar char="●"/>
            </a:pPr>
            <a:r>
              <a:rPr lang="it"/>
              <a:t>Ogni S.O. offre alcuni meccanismi per superare tale barriera in modo controllato</a:t>
            </a:r>
            <a:endParaRPr/>
          </a:p>
          <a:p>
            <a:pPr indent="-317500" lvl="1" marL="914400" rtl="0" algn="l">
              <a:spcBef>
                <a:spcPts val="0"/>
              </a:spcBef>
              <a:spcAft>
                <a:spcPts val="0"/>
              </a:spcAft>
              <a:buSzPts val="1400"/>
              <a:buChar char="○"/>
            </a:pPr>
            <a:r>
              <a:rPr lang="it"/>
              <a:t>Permettendo lo scambio di dati…</a:t>
            </a:r>
            <a:endParaRPr/>
          </a:p>
          <a:p>
            <a:pPr indent="-317500" lvl="1" marL="914400" rtl="0" algn="l">
              <a:spcBef>
                <a:spcPts val="0"/>
              </a:spcBef>
              <a:spcAft>
                <a:spcPts val="0"/>
              </a:spcAft>
              <a:buSzPts val="1400"/>
              <a:buChar char="○"/>
            </a:pPr>
            <a:r>
              <a:rPr lang="it"/>
              <a:t>…e la sincronizzazione delle attività</a:t>
            </a:r>
            <a:endParaRPr/>
          </a:p>
        </p:txBody>
      </p:sp>
      <p:sp>
        <p:nvSpPr>
          <p:cNvPr id="571" name="Google Shape;571;p82"/>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5" name="Shape 575"/>
        <p:cNvGrpSpPr/>
        <p:nvPr/>
      </p:nvGrpSpPr>
      <p:grpSpPr>
        <a:xfrm>
          <a:off x="0" y="0"/>
          <a:ext cx="0" cy="0"/>
          <a:chOff x="0" y="0"/>
          <a:chExt cx="0" cy="0"/>
        </a:xfrm>
      </p:grpSpPr>
      <p:sp>
        <p:nvSpPr>
          <p:cNvPr id="576" name="Google Shape;576;p83"/>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Rappresentazione delle informazioni scambiate</a:t>
            </a:r>
            <a:endParaRPr/>
          </a:p>
        </p:txBody>
      </p:sp>
      <p:sp>
        <p:nvSpPr>
          <p:cNvPr id="577" name="Google Shape;577;p83"/>
          <p:cNvSpPr txBox="1"/>
          <p:nvPr>
            <p:ph idx="1" type="body"/>
          </p:nvPr>
        </p:nvSpPr>
        <p:spPr>
          <a:xfrm>
            <a:off x="311700" y="1280528"/>
            <a:ext cx="8520600" cy="3795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it"/>
              <a:t>Indipendentemente dal tipo di meccanismo adottato, occorre adattare le informazioni scambiate</a:t>
            </a:r>
            <a:endParaRPr/>
          </a:p>
          <a:p>
            <a:pPr indent="-317500" lvl="1" marL="914400" rtl="0" algn="l">
              <a:spcBef>
                <a:spcPts val="0"/>
              </a:spcBef>
              <a:spcAft>
                <a:spcPts val="0"/>
              </a:spcAft>
              <a:buSzPts val="1400"/>
              <a:buChar char="○"/>
            </a:pPr>
            <a:r>
              <a:rPr lang="it"/>
              <a:t>Così da renderle comprensibili al destinatario </a:t>
            </a:r>
            <a:endParaRPr/>
          </a:p>
        </p:txBody>
      </p:sp>
      <p:sp>
        <p:nvSpPr>
          <p:cNvPr id="578" name="Google Shape;578;p83"/>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2" name="Shape 582"/>
        <p:cNvGrpSpPr/>
        <p:nvPr/>
      </p:nvGrpSpPr>
      <p:grpSpPr>
        <a:xfrm>
          <a:off x="0" y="0"/>
          <a:ext cx="0" cy="0"/>
          <a:chOff x="0" y="0"/>
          <a:chExt cx="0" cy="0"/>
        </a:xfrm>
      </p:grpSpPr>
      <p:sp>
        <p:nvSpPr>
          <p:cNvPr id="583" name="Google Shape;583;p84"/>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Rappresentazione interna</a:t>
            </a:r>
            <a:endParaRPr/>
          </a:p>
        </p:txBody>
      </p:sp>
      <p:sp>
        <p:nvSpPr>
          <p:cNvPr id="584" name="Google Shape;584;p84"/>
          <p:cNvSpPr txBox="1"/>
          <p:nvPr>
            <p:ph idx="1" type="body"/>
          </p:nvPr>
        </p:nvSpPr>
        <p:spPr>
          <a:xfrm>
            <a:off x="311700" y="1280528"/>
            <a:ext cx="8520600" cy="3795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it"/>
              <a:t>Internamente, un processo può usare una varietà di rappresentazioni</a:t>
            </a:r>
            <a:endParaRPr/>
          </a:p>
          <a:p>
            <a:pPr indent="-317500" lvl="1" marL="914400" rtl="0" algn="l">
              <a:spcBef>
                <a:spcPts val="0"/>
              </a:spcBef>
              <a:spcAft>
                <a:spcPts val="0"/>
              </a:spcAft>
              <a:buSzPts val="1400"/>
              <a:buChar char="○"/>
            </a:pPr>
            <a:r>
              <a:rPr lang="it"/>
              <a:t>Tipi elementari (numerici, logici, caratteri, …)</a:t>
            </a:r>
            <a:endParaRPr/>
          </a:p>
          <a:p>
            <a:pPr indent="-317500" lvl="1" marL="914400" rtl="0" algn="l">
              <a:spcBef>
                <a:spcPts val="0"/>
              </a:spcBef>
              <a:spcAft>
                <a:spcPts val="0"/>
              </a:spcAft>
              <a:buSzPts val="1400"/>
              <a:buChar char="○"/>
            </a:pPr>
            <a:r>
              <a:rPr lang="it"/>
              <a:t>Tipi strutturati (record, array, classi, …)</a:t>
            </a:r>
            <a:endParaRPr/>
          </a:p>
          <a:p>
            <a:pPr indent="-317500" lvl="1" marL="914400" rtl="0" algn="l">
              <a:spcBef>
                <a:spcPts val="0"/>
              </a:spcBef>
              <a:spcAft>
                <a:spcPts val="0"/>
              </a:spcAft>
              <a:buSzPts val="1400"/>
              <a:buChar char="○"/>
            </a:pPr>
            <a:r>
              <a:rPr lang="it"/>
              <a:t>Puntatori per strutture dati complesse (alberi, grafi, …)</a:t>
            </a:r>
            <a:endParaRPr/>
          </a:p>
          <a:p>
            <a:pPr indent="-342900" lvl="0" marL="457200" rtl="0" algn="l">
              <a:spcBef>
                <a:spcPts val="0"/>
              </a:spcBef>
              <a:spcAft>
                <a:spcPts val="0"/>
              </a:spcAft>
              <a:buSzPts val="1800"/>
              <a:buChar char="●"/>
            </a:pPr>
            <a:r>
              <a:rPr lang="it"/>
              <a:t>La rappresentazione interna non è adatta ad essere esportata</a:t>
            </a:r>
            <a:endParaRPr/>
          </a:p>
          <a:p>
            <a:pPr indent="-317500" lvl="1" marL="914400" rtl="0" algn="l">
              <a:spcBef>
                <a:spcPts val="0"/>
              </a:spcBef>
              <a:spcAft>
                <a:spcPts val="0"/>
              </a:spcAft>
              <a:buSzPts val="1400"/>
              <a:buChar char="○"/>
            </a:pPr>
            <a:r>
              <a:rPr lang="it"/>
              <a:t>I puntatori non hanno senso al di fuori del proprio spazio di indirizzamento</a:t>
            </a:r>
            <a:endParaRPr/>
          </a:p>
          <a:p>
            <a:pPr indent="-317500" lvl="1" marL="914400" rtl="0" algn="l">
              <a:spcBef>
                <a:spcPts val="0"/>
              </a:spcBef>
              <a:spcAft>
                <a:spcPts val="0"/>
              </a:spcAft>
              <a:buSzPts val="1400"/>
              <a:buChar char="○"/>
            </a:pPr>
            <a:r>
              <a:rPr lang="it"/>
              <a:t>Alcune informazioni (handle) non sono esportabili</a:t>
            </a:r>
            <a:endParaRPr/>
          </a:p>
        </p:txBody>
      </p:sp>
      <p:sp>
        <p:nvSpPr>
          <p:cNvPr id="585" name="Google Shape;585;p84"/>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49"/>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Processi e isolamento</a:t>
            </a:r>
            <a:endParaRPr/>
          </a:p>
        </p:txBody>
      </p:sp>
      <p:sp>
        <p:nvSpPr>
          <p:cNvPr id="207" name="Google Shape;207;p49"/>
          <p:cNvSpPr txBox="1"/>
          <p:nvPr>
            <p:ph idx="1" type="body"/>
          </p:nvPr>
        </p:nvSpPr>
        <p:spPr>
          <a:xfrm>
            <a:off x="311700" y="1232612"/>
            <a:ext cx="8520600" cy="39639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it"/>
              <a:t>Il livello di isolamento offerto dal concetto di processo è parziale</a:t>
            </a:r>
            <a:endParaRPr/>
          </a:p>
          <a:p>
            <a:pPr indent="-317500" lvl="1" marL="914400" rtl="0" algn="l">
              <a:spcBef>
                <a:spcPts val="0"/>
              </a:spcBef>
              <a:spcAft>
                <a:spcPts val="0"/>
              </a:spcAft>
              <a:buSzPts val="1400"/>
              <a:buChar char="○"/>
            </a:pPr>
            <a:r>
              <a:rPr lang="it"/>
              <a:t>Due processi possono interferire attraverso il file system, sia a livello di file "dati" che a livello di eseguibili e librerie</a:t>
            </a:r>
            <a:endParaRPr/>
          </a:p>
          <a:p>
            <a:pPr indent="-317500" lvl="1" marL="914400" rtl="0" algn="l">
              <a:spcBef>
                <a:spcPts val="0"/>
              </a:spcBef>
              <a:spcAft>
                <a:spcPts val="0"/>
              </a:spcAft>
              <a:buSzPts val="1400"/>
              <a:buChar char="○"/>
            </a:pPr>
            <a:r>
              <a:rPr lang="it"/>
              <a:t>Il sistema di autenticazione/autorizzazione/accounting è una seconda fonte di possibile interferenza</a:t>
            </a:r>
            <a:endParaRPr/>
          </a:p>
          <a:p>
            <a:pPr indent="-317500" lvl="1" marL="914400" rtl="0" algn="l">
              <a:spcBef>
                <a:spcPts val="0"/>
              </a:spcBef>
              <a:spcAft>
                <a:spcPts val="0"/>
              </a:spcAft>
              <a:buSzPts val="1400"/>
              <a:buChar char="○"/>
            </a:pPr>
            <a:r>
              <a:rPr lang="it"/>
              <a:t>Il sottosistema di rete è un'altra fonte di potenziale interferenza</a:t>
            </a:r>
            <a:endParaRPr/>
          </a:p>
          <a:p>
            <a:pPr indent="-317500" lvl="1" marL="914400" rtl="0" algn="l">
              <a:spcBef>
                <a:spcPts val="0"/>
              </a:spcBef>
              <a:spcAft>
                <a:spcPts val="0"/>
              </a:spcAft>
              <a:buSzPts val="1400"/>
              <a:buChar char="○"/>
            </a:pPr>
            <a:r>
              <a:rPr lang="it"/>
              <a:t>In generale, l'accesso alle periferiche di sistema ed alle risorse centralizzate può causare incompatibilità</a:t>
            </a:r>
            <a:endParaRPr/>
          </a:p>
          <a:p>
            <a:pPr indent="-342900" lvl="0" marL="457200" rtl="0" algn="l">
              <a:spcBef>
                <a:spcPts val="0"/>
              </a:spcBef>
              <a:spcAft>
                <a:spcPts val="0"/>
              </a:spcAft>
              <a:buSzPts val="1800"/>
              <a:buChar char="●"/>
            </a:pPr>
            <a:r>
              <a:rPr lang="it"/>
              <a:t>In alcune situazioni, il progettista vuole esplicitamente ridurre il livello di isolamento tra due o più processi</a:t>
            </a:r>
            <a:endParaRPr/>
          </a:p>
          <a:p>
            <a:pPr indent="-317500" lvl="1" marL="914400" rtl="0" algn="l">
              <a:spcBef>
                <a:spcPts val="0"/>
              </a:spcBef>
              <a:spcAft>
                <a:spcPts val="0"/>
              </a:spcAft>
              <a:buSzPts val="1400"/>
              <a:buChar char="○"/>
            </a:pPr>
            <a:r>
              <a:rPr lang="it" sz="1400"/>
              <a:t>Offrendo un meccanismo controllato di comunicazione in grado di superare i limiti imposti dalla separazione degli spazi di indirizzamento</a:t>
            </a:r>
            <a:endParaRPr/>
          </a:p>
          <a:p>
            <a:pPr indent="-342900" lvl="0" marL="457200" rtl="0" algn="l">
              <a:spcBef>
                <a:spcPts val="0"/>
              </a:spcBef>
              <a:spcAft>
                <a:spcPts val="0"/>
              </a:spcAft>
              <a:buSzPts val="1800"/>
              <a:buChar char="●"/>
            </a:pPr>
            <a:r>
              <a:rPr lang="it"/>
              <a:t>I sistemi operativi offrono, a questo proposito, meccanismi opportuni che ricadono sotto il nome generico di IPC </a:t>
            </a:r>
            <a:endParaRPr/>
          </a:p>
          <a:p>
            <a:pPr indent="-317500" lvl="1" marL="914400" rtl="0" algn="l">
              <a:spcBef>
                <a:spcPts val="0"/>
              </a:spcBef>
              <a:spcAft>
                <a:spcPts val="0"/>
              </a:spcAft>
              <a:buSzPts val="1400"/>
              <a:buChar char="○"/>
            </a:pPr>
            <a:r>
              <a:rPr lang="it" sz="1400"/>
              <a:t>Inter-Process Communication</a:t>
            </a:r>
            <a:endParaRPr sz="1400"/>
          </a:p>
        </p:txBody>
      </p:sp>
      <p:sp>
        <p:nvSpPr>
          <p:cNvPr id="208" name="Google Shape;208;p49"/>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9" name="Shape 589"/>
        <p:cNvGrpSpPr/>
        <p:nvPr/>
      </p:nvGrpSpPr>
      <p:grpSpPr>
        <a:xfrm>
          <a:off x="0" y="0"/>
          <a:ext cx="0" cy="0"/>
          <a:chOff x="0" y="0"/>
          <a:chExt cx="0" cy="0"/>
        </a:xfrm>
      </p:grpSpPr>
      <p:sp>
        <p:nvSpPr>
          <p:cNvPr id="590" name="Google Shape;590;p85"/>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Rappresentazione esterna</a:t>
            </a:r>
            <a:endParaRPr/>
          </a:p>
        </p:txBody>
      </p:sp>
      <p:sp>
        <p:nvSpPr>
          <p:cNvPr id="591" name="Google Shape;591;p85"/>
          <p:cNvSpPr txBox="1"/>
          <p:nvPr>
            <p:ph idx="1" type="body"/>
          </p:nvPr>
        </p:nvSpPr>
        <p:spPr>
          <a:xfrm>
            <a:off x="311700" y="1280528"/>
            <a:ext cx="8520600" cy="3795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it"/>
              <a:t>Formato intermedio che permette la rappresentazione di strutture dati arbitrarie</a:t>
            </a:r>
            <a:endParaRPr/>
          </a:p>
          <a:p>
            <a:pPr indent="-317500" lvl="1" marL="914400" rtl="0" algn="l">
              <a:spcBef>
                <a:spcPts val="0"/>
              </a:spcBef>
              <a:spcAft>
                <a:spcPts val="0"/>
              </a:spcAft>
              <a:buSzPts val="1400"/>
              <a:buChar char="○"/>
            </a:pPr>
            <a:r>
              <a:rPr lang="it"/>
              <a:t>Sostituendo i puntatori con riferimenti indipendenti dalla memoria</a:t>
            </a:r>
            <a:endParaRPr/>
          </a:p>
          <a:p>
            <a:pPr indent="-342900" lvl="0" marL="457200" rtl="0" algn="l">
              <a:spcBef>
                <a:spcPts val="0"/>
              </a:spcBef>
              <a:spcAft>
                <a:spcPts val="0"/>
              </a:spcAft>
              <a:buSzPts val="1800"/>
              <a:buChar char="●"/>
            </a:pPr>
            <a:r>
              <a:rPr lang="it"/>
              <a:t>Formati basati su testo</a:t>
            </a:r>
            <a:endParaRPr/>
          </a:p>
          <a:p>
            <a:pPr indent="-317500" lvl="1" marL="914400" rtl="0" algn="l">
              <a:spcBef>
                <a:spcPts val="0"/>
              </a:spcBef>
              <a:spcAft>
                <a:spcPts val="0"/>
              </a:spcAft>
              <a:buSzPts val="1400"/>
              <a:buChar char="○"/>
            </a:pPr>
            <a:r>
              <a:rPr lang="it"/>
              <a:t>XML, JSON, CSV, …</a:t>
            </a:r>
            <a:endParaRPr/>
          </a:p>
          <a:p>
            <a:pPr indent="-342900" lvl="0" marL="457200" rtl="0" algn="l">
              <a:spcBef>
                <a:spcPts val="0"/>
              </a:spcBef>
              <a:spcAft>
                <a:spcPts val="0"/>
              </a:spcAft>
              <a:buSzPts val="1800"/>
              <a:buChar char="●"/>
            </a:pPr>
            <a:r>
              <a:rPr lang="it"/>
              <a:t>Formati binari</a:t>
            </a:r>
            <a:endParaRPr/>
          </a:p>
          <a:p>
            <a:pPr indent="-317500" lvl="1" marL="914400" rtl="0" algn="l">
              <a:spcBef>
                <a:spcPts val="0"/>
              </a:spcBef>
              <a:spcAft>
                <a:spcPts val="0"/>
              </a:spcAft>
              <a:buSzPts val="1400"/>
              <a:buChar char="○"/>
            </a:pPr>
            <a:r>
              <a:rPr lang="it"/>
              <a:t>XDR, HDF, protobuf …</a:t>
            </a:r>
            <a:endParaRPr/>
          </a:p>
        </p:txBody>
      </p:sp>
      <p:sp>
        <p:nvSpPr>
          <p:cNvPr id="592" name="Google Shape;592;p85"/>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6" name="Shape 596"/>
        <p:cNvGrpSpPr/>
        <p:nvPr/>
      </p:nvGrpSpPr>
      <p:grpSpPr>
        <a:xfrm>
          <a:off x="0" y="0"/>
          <a:ext cx="0" cy="0"/>
          <a:chOff x="0" y="0"/>
          <a:chExt cx="0" cy="0"/>
        </a:xfrm>
      </p:grpSpPr>
      <p:sp>
        <p:nvSpPr>
          <p:cNvPr id="597" name="Google Shape;597;p86"/>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Serializzazione</a:t>
            </a:r>
            <a:endParaRPr/>
          </a:p>
        </p:txBody>
      </p:sp>
      <p:sp>
        <p:nvSpPr>
          <p:cNvPr id="598" name="Google Shape;598;p86"/>
          <p:cNvSpPr txBox="1"/>
          <p:nvPr>
            <p:ph idx="1" type="body"/>
          </p:nvPr>
        </p:nvSpPr>
        <p:spPr>
          <a:xfrm>
            <a:off x="311700" y="1280528"/>
            <a:ext cx="8520600" cy="3795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it"/>
              <a:t>Le rappresentazioni esterne possono essere trattate come blocchi compatti di byte</a:t>
            </a:r>
            <a:endParaRPr/>
          </a:p>
          <a:p>
            <a:pPr indent="-317500" lvl="1" marL="914400" rtl="0" algn="l">
              <a:spcBef>
                <a:spcPts val="0"/>
              </a:spcBef>
              <a:spcAft>
                <a:spcPts val="0"/>
              </a:spcAft>
              <a:buSzPts val="1400"/>
              <a:buChar char="○"/>
            </a:pPr>
            <a:r>
              <a:rPr lang="it"/>
              <a:t>Possono essere duplicati e trasferiti senza comprometterne il significato</a:t>
            </a:r>
            <a:endParaRPr/>
          </a:p>
          <a:p>
            <a:pPr indent="-342900" lvl="0" marL="457200" rtl="0" algn="l">
              <a:spcBef>
                <a:spcPts val="0"/>
              </a:spcBef>
              <a:spcAft>
                <a:spcPts val="0"/>
              </a:spcAft>
              <a:buSzPts val="1800"/>
              <a:buChar char="●"/>
            </a:pPr>
            <a:r>
              <a:rPr lang="it"/>
              <a:t>I dati vengono scambiati nel formato esterno</a:t>
            </a:r>
            <a:endParaRPr/>
          </a:p>
          <a:p>
            <a:pPr indent="-317500" lvl="1" marL="914400" rtl="0" algn="l">
              <a:spcBef>
                <a:spcPts val="0"/>
              </a:spcBef>
              <a:spcAft>
                <a:spcPts val="0"/>
              </a:spcAft>
              <a:buSzPts val="1400"/>
              <a:buChar char="○"/>
            </a:pPr>
            <a:r>
              <a:rPr lang="it"/>
              <a:t>La sorgente esporta le proprie informazioni (marshalling)</a:t>
            </a:r>
            <a:endParaRPr/>
          </a:p>
          <a:p>
            <a:pPr indent="-317500" lvl="1" marL="914400" rtl="0" algn="l">
              <a:spcBef>
                <a:spcPts val="0"/>
              </a:spcBef>
              <a:spcAft>
                <a:spcPts val="0"/>
              </a:spcAft>
              <a:buSzPts val="1400"/>
              <a:buChar char="○"/>
            </a:pPr>
            <a:r>
              <a:rPr lang="it"/>
              <a:t>Il destinatario ricostruisce una rappresentazione su cui può operare direttamente (unmarshalling)</a:t>
            </a:r>
            <a:endParaRPr/>
          </a:p>
          <a:p>
            <a:pPr indent="-342900" lvl="0" marL="457200" rtl="0" algn="l">
              <a:spcBef>
                <a:spcPts val="0"/>
              </a:spcBef>
              <a:spcAft>
                <a:spcPts val="0"/>
              </a:spcAft>
              <a:buSzPts val="1800"/>
              <a:buChar char="●"/>
            </a:pPr>
            <a:r>
              <a:rPr lang="it"/>
              <a:t>Le operazioni di marshalling e unmarshalling possono essere codificate esplicitamente</a:t>
            </a:r>
            <a:endParaRPr/>
          </a:p>
          <a:p>
            <a:pPr indent="-317500" lvl="1" marL="914400" rtl="0" algn="l">
              <a:spcBef>
                <a:spcPts val="0"/>
              </a:spcBef>
              <a:spcAft>
                <a:spcPts val="0"/>
              </a:spcAft>
              <a:buSzPts val="1400"/>
              <a:buChar char="○"/>
            </a:pPr>
            <a:r>
              <a:rPr lang="it"/>
              <a:t>O essere eseguite da codice generato automaticamente dall’ambiente di sviluppo</a:t>
            </a:r>
            <a:endParaRPr/>
          </a:p>
        </p:txBody>
      </p:sp>
      <p:sp>
        <p:nvSpPr>
          <p:cNvPr id="599" name="Google Shape;599;p86"/>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3" name="Shape 603"/>
        <p:cNvGrpSpPr/>
        <p:nvPr/>
      </p:nvGrpSpPr>
      <p:grpSpPr>
        <a:xfrm>
          <a:off x="0" y="0"/>
          <a:ext cx="0" cy="0"/>
          <a:chOff x="0" y="0"/>
          <a:chExt cx="0" cy="0"/>
        </a:xfrm>
      </p:grpSpPr>
      <p:sp>
        <p:nvSpPr>
          <p:cNvPr id="604" name="Google Shape;604;p87"/>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Coda di messaggi</a:t>
            </a:r>
            <a:endParaRPr/>
          </a:p>
        </p:txBody>
      </p:sp>
      <p:sp>
        <p:nvSpPr>
          <p:cNvPr id="605" name="Google Shape;605;p87"/>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
        <p:nvSpPr>
          <p:cNvPr id="606" name="Google Shape;606;p87"/>
          <p:cNvSpPr/>
          <p:nvPr/>
        </p:nvSpPr>
        <p:spPr>
          <a:xfrm>
            <a:off x="984250" y="1534583"/>
            <a:ext cx="3465600" cy="3005700"/>
          </a:xfrm>
          <a:prstGeom prst="ellipse">
            <a:avLst/>
          </a:prstGeom>
          <a:noFill/>
          <a:ln cap="flat" cmpd="sng" w="76200">
            <a:solidFill>
              <a:srgbClr val="374D8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607" name="Google Shape;607;p87"/>
          <p:cNvSpPr/>
          <p:nvPr/>
        </p:nvSpPr>
        <p:spPr>
          <a:xfrm>
            <a:off x="4727575" y="1492250"/>
            <a:ext cx="3565500" cy="3005700"/>
          </a:xfrm>
          <a:prstGeom prst="ellipse">
            <a:avLst/>
          </a:prstGeom>
          <a:noFill/>
          <a:ln cap="flat" cmpd="sng" w="76200">
            <a:solidFill>
              <a:srgbClr val="D9D9D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nvGrpSpPr>
          <p:cNvPr id="608" name="Google Shape;608;p87"/>
          <p:cNvGrpSpPr/>
          <p:nvPr/>
        </p:nvGrpSpPr>
        <p:grpSpPr>
          <a:xfrm>
            <a:off x="2217737" y="1910349"/>
            <a:ext cx="1219212" cy="2254318"/>
            <a:chOff x="2080180" y="2028823"/>
            <a:chExt cx="1219212" cy="2703668"/>
          </a:xfrm>
        </p:grpSpPr>
        <p:sp>
          <p:nvSpPr>
            <p:cNvPr id="609" name="Google Shape;609;p87"/>
            <p:cNvSpPr/>
            <p:nvPr/>
          </p:nvSpPr>
          <p:spPr>
            <a:xfrm>
              <a:off x="2080180" y="2028823"/>
              <a:ext cx="1219200" cy="1066239"/>
            </a:xfrm>
            <a:prstGeom prst="flowChartPunchedTape">
              <a:avLst/>
            </a:prstGeom>
            <a:solidFill>
              <a:srgbClr val="FFCCCC"/>
            </a:solidFill>
            <a:ln cap="flat" cmpd="sng" w="28575">
              <a:solidFill>
                <a:schemeClr val="dk1"/>
              </a:solidFill>
              <a:prstDash val="solid"/>
              <a:miter lim="800000"/>
              <a:headEnd len="sm" w="sm" type="none"/>
              <a:tailEnd len="sm" w="sm" type="none"/>
            </a:ln>
            <a:effectLst>
              <a:outerShdw blurRad="63500" dir="2700000" dist="38100">
                <a:srgbClr val="808080">
                  <a:alpha val="39610"/>
                </a:srgbClr>
              </a:outerShdw>
            </a:effectLst>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chemeClr val="dk1"/>
                </a:buClr>
                <a:buSzPts val="2000"/>
                <a:buFont typeface="Times New Roman"/>
                <a:buNone/>
              </a:pPr>
              <a:r>
                <a:rPr b="0" i="0" lang="it" sz="2000" u="none">
                  <a:solidFill>
                    <a:schemeClr val="dk1"/>
                  </a:solidFill>
                  <a:latin typeface="Times New Roman"/>
                  <a:ea typeface="Times New Roman"/>
                  <a:cs typeface="Times New Roman"/>
                  <a:sym typeface="Times New Roman"/>
                </a:rPr>
                <a:t>Formato</a:t>
              </a:r>
              <a:br>
                <a:rPr b="0" i="0" lang="it" sz="2000" u="none">
                  <a:solidFill>
                    <a:schemeClr val="dk1"/>
                  </a:solidFill>
                  <a:latin typeface="Times New Roman"/>
                  <a:ea typeface="Times New Roman"/>
                  <a:cs typeface="Times New Roman"/>
                  <a:sym typeface="Times New Roman"/>
                </a:rPr>
              </a:br>
              <a:r>
                <a:rPr b="0" i="0" lang="it" sz="2000" u="none">
                  <a:solidFill>
                    <a:schemeClr val="dk1"/>
                  </a:solidFill>
                  <a:latin typeface="Times New Roman"/>
                  <a:ea typeface="Times New Roman"/>
                  <a:cs typeface="Times New Roman"/>
                  <a:sym typeface="Times New Roman"/>
                </a:rPr>
                <a:t>esterno</a:t>
              </a:r>
              <a:endParaRPr/>
            </a:p>
          </p:txBody>
        </p:sp>
        <p:sp>
          <p:nvSpPr>
            <p:cNvPr id="610" name="Google Shape;610;p87"/>
            <p:cNvSpPr/>
            <p:nvPr/>
          </p:nvSpPr>
          <p:spPr>
            <a:xfrm>
              <a:off x="2080180" y="3666261"/>
              <a:ext cx="1219212" cy="1066230"/>
            </a:xfrm>
            <a:prstGeom prst="flowChartDocument">
              <a:avLst/>
            </a:prstGeom>
            <a:solidFill>
              <a:srgbClr val="FFFFCC"/>
            </a:solidFill>
            <a:ln cap="flat" cmpd="sng" w="28575">
              <a:solidFill>
                <a:schemeClr val="dk1"/>
              </a:solidFill>
              <a:prstDash val="solid"/>
              <a:miter lim="800000"/>
              <a:headEnd len="sm" w="sm" type="none"/>
              <a:tailEnd len="sm" w="sm" type="none"/>
            </a:ln>
            <a:effectLst>
              <a:outerShdw blurRad="63500" dir="2700000" dist="38100">
                <a:srgbClr val="808080">
                  <a:alpha val="39610"/>
                </a:srgbClr>
              </a:outerShdw>
            </a:effectLst>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chemeClr val="dk1"/>
                </a:buClr>
                <a:buSzPts val="2000"/>
                <a:buFont typeface="Times New Roman"/>
                <a:buNone/>
              </a:pPr>
              <a:r>
                <a:rPr b="0" i="0" lang="it" sz="2000" u="none">
                  <a:solidFill>
                    <a:schemeClr val="dk1"/>
                  </a:solidFill>
                  <a:latin typeface="Times New Roman"/>
                  <a:ea typeface="Times New Roman"/>
                  <a:cs typeface="Times New Roman"/>
                  <a:sym typeface="Times New Roman"/>
                </a:rPr>
                <a:t>Formato</a:t>
              </a:r>
              <a:br>
                <a:rPr b="0" i="0" lang="it" sz="2000" u="none">
                  <a:solidFill>
                    <a:schemeClr val="dk1"/>
                  </a:solidFill>
                  <a:latin typeface="Times New Roman"/>
                  <a:ea typeface="Times New Roman"/>
                  <a:cs typeface="Times New Roman"/>
                  <a:sym typeface="Times New Roman"/>
                </a:rPr>
              </a:br>
              <a:r>
                <a:rPr b="0" i="0" lang="it" sz="2000" u="none">
                  <a:solidFill>
                    <a:schemeClr val="dk1"/>
                  </a:solidFill>
                  <a:latin typeface="Times New Roman"/>
                  <a:ea typeface="Times New Roman"/>
                  <a:cs typeface="Times New Roman"/>
                  <a:sym typeface="Times New Roman"/>
                </a:rPr>
                <a:t>interno</a:t>
              </a:r>
              <a:endParaRPr/>
            </a:p>
          </p:txBody>
        </p:sp>
        <p:sp>
          <p:nvSpPr>
            <p:cNvPr id="611" name="Google Shape;611;p87"/>
            <p:cNvSpPr/>
            <p:nvPr/>
          </p:nvSpPr>
          <p:spPr>
            <a:xfrm rot="-5400000">
              <a:off x="2440630" y="3113918"/>
              <a:ext cx="498300" cy="533400"/>
            </a:xfrm>
            <a:prstGeom prst="rightArrow">
              <a:avLst>
                <a:gd fmla="val 11957" name="adj1"/>
                <a:gd fmla="val 50000" name="adj2"/>
              </a:avLst>
            </a:prstGeom>
            <a:solidFill>
              <a:schemeClr val="dk1"/>
            </a:solidFill>
            <a:ln cap="flat" cmpd="sng" w="38100">
              <a:solidFill>
                <a:srgbClr val="F2F2F2"/>
              </a:solidFill>
              <a:prstDash val="solid"/>
              <a:miter lim="800000"/>
              <a:headEnd len="sm" w="sm" type="none"/>
              <a:tailEnd len="sm" w="sm" type="none"/>
            </a:ln>
            <a:effectLst>
              <a:outerShdw blurRad="63500" dir="2700000" dist="38100">
                <a:srgbClr val="808080">
                  <a:alpha val="39610"/>
                </a:srgbClr>
              </a:outerShdw>
            </a:effectLst>
          </p:spPr>
          <p:txBody>
            <a:bodyPr anchorCtr="0" anchor="ctr" bIns="44450" lIns="90475" spcFirstLastPara="1" rIns="90475" wrap="square" tIns="4445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sp>
        <p:nvSpPr>
          <p:cNvPr id="612" name="Google Shape;612;p87"/>
          <p:cNvSpPr txBox="1"/>
          <p:nvPr/>
        </p:nvSpPr>
        <p:spPr>
          <a:xfrm>
            <a:off x="1204912" y="4699000"/>
            <a:ext cx="3244800" cy="369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374D81"/>
              </a:buClr>
              <a:buSzPts val="2000"/>
              <a:buFont typeface="Calibri"/>
              <a:buNone/>
            </a:pPr>
            <a:r>
              <a:rPr lang="it" sz="1800">
                <a:solidFill>
                  <a:schemeClr val="dk2"/>
                </a:solidFill>
              </a:rPr>
              <a:t>Spazio di indirizzamento 1</a:t>
            </a:r>
            <a:endParaRPr sz="1800">
              <a:solidFill>
                <a:schemeClr val="dk2"/>
              </a:solidFill>
            </a:endParaRPr>
          </a:p>
        </p:txBody>
      </p:sp>
      <p:sp>
        <p:nvSpPr>
          <p:cNvPr id="613" name="Google Shape;613;p87"/>
          <p:cNvSpPr txBox="1"/>
          <p:nvPr/>
        </p:nvSpPr>
        <p:spPr>
          <a:xfrm>
            <a:off x="4727575" y="4699000"/>
            <a:ext cx="3244800" cy="369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3477B2"/>
              </a:buClr>
              <a:buSzPts val="2000"/>
              <a:buFont typeface="Calibri"/>
              <a:buNone/>
            </a:pPr>
            <a:r>
              <a:rPr lang="it" sz="1800">
                <a:solidFill>
                  <a:schemeClr val="dk2"/>
                </a:solidFill>
              </a:rPr>
              <a:t>Spazio di indirizzamento 2</a:t>
            </a:r>
            <a:endParaRPr sz="1800">
              <a:solidFill>
                <a:schemeClr val="dk2"/>
              </a:solidFill>
            </a:endParaRPr>
          </a:p>
        </p:txBody>
      </p:sp>
      <p:grpSp>
        <p:nvGrpSpPr>
          <p:cNvPr id="614" name="Google Shape;614;p87"/>
          <p:cNvGrpSpPr/>
          <p:nvPr/>
        </p:nvGrpSpPr>
        <p:grpSpPr>
          <a:xfrm>
            <a:off x="5775325" y="1889425"/>
            <a:ext cx="1219212" cy="2269204"/>
            <a:chOff x="6076812" y="2135045"/>
            <a:chExt cx="1219212" cy="2722174"/>
          </a:xfrm>
        </p:grpSpPr>
        <p:sp>
          <p:nvSpPr>
            <p:cNvPr id="615" name="Google Shape;615;p87"/>
            <p:cNvSpPr/>
            <p:nvPr/>
          </p:nvSpPr>
          <p:spPr>
            <a:xfrm rot="5400000">
              <a:off x="6437262" y="3222228"/>
              <a:ext cx="498300" cy="533400"/>
            </a:xfrm>
            <a:prstGeom prst="rightArrow">
              <a:avLst>
                <a:gd fmla="val 11957" name="adj1"/>
                <a:gd fmla="val 50000" name="adj2"/>
              </a:avLst>
            </a:prstGeom>
            <a:solidFill>
              <a:schemeClr val="dk1"/>
            </a:solidFill>
            <a:ln cap="flat" cmpd="sng" w="38100">
              <a:solidFill>
                <a:srgbClr val="F2F2F2"/>
              </a:solidFill>
              <a:prstDash val="solid"/>
              <a:miter lim="800000"/>
              <a:headEnd len="sm" w="sm" type="none"/>
              <a:tailEnd len="sm" w="sm" type="none"/>
            </a:ln>
            <a:effectLst>
              <a:outerShdw blurRad="63500" dir="2700000" dist="38100">
                <a:srgbClr val="808080">
                  <a:alpha val="39610"/>
                </a:srgbClr>
              </a:outerShdw>
            </a:effectLst>
          </p:spPr>
          <p:txBody>
            <a:bodyPr anchorCtr="0" anchor="ctr" bIns="44450" lIns="90475" spcFirstLastPara="1" rIns="90475" wrap="square" tIns="4445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616" name="Google Shape;616;p87"/>
            <p:cNvSpPr/>
            <p:nvPr/>
          </p:nvSpPr>
          <p:spPr>
            <a:xfrm>
              <a:off x="6076812" y="3790557"/>
              <a:ext cx="1219212" cy="1066662"/>
            </a:xfrm>
            <a:prstGeom prst="flowChartDocument">
              <a:avLst/>
            </a:prstGeom>
            <a:solidFill>
              <a:srgbClr val="FFFFCC"/>
            </a:solidFill>
            <a:ln cap="flat" cmpd="sng" w="28575">
              <a:solidFill>
                <a:schemeClr val="dk1"/>
              </a:solidFill>
              <a:prstDash val="solid"/>
              <a:miter lim="800000"/>
              <a:headEnd len="sm" w="sm" type="none"/>
              <a:tailEnd len="sm" w="sm" type="none"/>
            </a:ln>
            <a:effectLst>
              <a:outerShdw blurRad="63500" dir="2700000" dist="38100">
                <a:srgbClr val="808080">
                  <a:alpha val="39610"/>
                </a:srgbClr>
              </a:outerShdw>
            </a:effectLst>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chemeClr val="dk1"/>
                </a:buClr>
                <a:buSzPts val="2000"/>
                <a:buFont typeface="Times New Roman"/>
                <a:buNone/>
              </a:pPr>
              <a:r>
                <a:rPr b="0" i="0" lang="it" sz="2000" u="none">
                  <a:solidFill>
                    <a:schemeClr val="dk1"/>
                  </a:solidFill>
                  <a:latin typeface="Times New Roman"/>
                  <a:ea typeface="Times New Roman"/>
                  <a:cs typeface="Times New Roman"/>
                  <a:sym typeface="Times New Roman"/>
                </a:rPr>
                <a:t>Formato</a:t>
              </a:r>
              <a:br>
                <a:rPr b="0" i="0" lang="it" sz="2000" u="none">
                  <a:solidFill>
                    <a:schemeClr val="dk1"/>
                  </a:solidFill>
                  <a:latin typeface="Times New Roman"/>
                  <a:ea typeface="Times New Roman"/>
                  <a:cs typeface="Times New Roman"/>
                  <a:sym typeface="Times New Roman"/>
                </a:rPr>
              </a:br>
              <a:r>
                <a:rPr b="0" i="0" lang="it" sz="2000" u="none">
                  <a:solidFill>
                    <a:schemeClr val="dk1"/>
                  </a:solidFill>
                  <a:latin typeface="Times New Roman"/>
                  <a:ea typeface="Times New Roman"/>
                  <a:cs typeface="Times New Roman"/>
                  <a:sym typeface="Times New Roman"/>
                </a:rPr>
                <a:t>interno</a:t>
              </a:r>
              <a:endParaRPr/>
            </a:p>
          </p:txBody>
        </p:sp>
        <p:sp>
          <p:nvSpPr>
            <p:cNvPr id="617" name="Google Shape;617;p87"/>
            <p:cNvSpPr/>
            <p:nvPr/>
          </p:nvSpPr>
          <p:spPr>
            <a:xfrm>
              <a:off x="6076812" y="2135045"/>
              <a:ext cx="1219200" cy="1066638"/>
            </a:xfrm>
            <a:prstGeom prst="flowChartPunchedTape">
              <a:avLst/>
            </a:prstGeom>
            <a:solidFill>
              <a:srgbClr val="FFCCCC"/>
            </a:solidFill>
            <a:ln cap="flat" cmpd="sng" w="28575">
              <a:solidFill>
                <a:schemeClr val="dk1"/>
              </a:solidFill>
              <a:prstDash val="solid"/>
              <a:miter lim="800000"/>
              <a:headEnd len="sm" w="sm" type="none"/>
              <a:tailEnd len="sm" w="sm" type="none"/>
            </a:ln>
            <a:effectLst>
              <a:outerShdw blurRad="63500" dir="2700000" dist="38100">
                <a:srgbClr val="808080">
                  <a:alpha val="39610"/>
                </a:srgbClr>
              </a:outerShdw>
            </a:effectLst>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chemeClr val="dk1"/>
                </a:buClr>
                <a:buSzPts val="2000"/>
                <a:buFont typeface="Times New Roman"/>
                <a:buNone/>
              </a:pPr>
              <a:r>
                <a:rPr b="0" i="0" lang="it" sz="2000" u="none">
                  <a:solidFill>
                    <a:schemeClr val="dk1"/>
                  </a:solidFill>
                  <a:latin typeface="Times New Roman"/>
                  <a:ea typeface="Times New Roman"/>
                  <a:cs typeface="Times New Roman"/>
                  <a:sym typeface="Times New Roman"/>
                </a:rPr>
                <a:t>Formato</a:t>
              </a:r>
              <a:br>
                <a:rPr b="0" i="0" lang="it" sz="2000" u="none">
                  <a:solidFill>
                    <a:schemeClr val="dk1"/>
                  </a:solidFill>
                  <a:latin typeface="Times New Roman"/>
                  <a:ea typeface="Times New Roman"/>
                  <a:cs typeface="Times New Roman"/>
                  <a:sym typeface="Times New Roman"/>
                </a:rPr>
              </a:br>
              <a:r>
                <a:rPr b="0" i="0" lang="it" sz="2000" u="none">
                  <a:solidFill>
                    <a:schemeClr val="dk1"/>
                  </a:solidFill>
                  <a:latin typeface="Times New Roman"/>
                  <a:ea typeface="Times New Roman"/>
                  <a:cs typeface="Times New Roman"/>
                  <a:sym typeface="Times New Roman"/>
                </a:rPr>
                <a:t>esterno</a:t>
              </a:r>
              <a:endParaRPr/>
            </a:p>
          </p:txBody>
        </p:sp>
      </p:grpSp>
      <p:sp>
        <p:nvSpPr>
          <p:cNvPr id="618" name="Google Shape;618;p87"/>
          <p:cNvSpPr/>
          <p:nvPr/>
        </p:nvSpPr>
        <p:spPr>
          <a:xfrm>
            <a:off x="4384675" y="1218406"/>
            <a:ext cx="375090" cy="745703"/>
          </a:xfrm>
          <a:custGeom>
            <a:rect b="b" l="l" r="r" t="t"/>
            <a:pathLst>
              <a:path extrusionOk="0" h="895739" w="373224">
                <a:moveTo>
                  <a:pt x="0" y="895739"/>
                </a:moveTo>
                <a:lnTo>
                  <a:pt x="0" y="0"/>
                </a:lnTo>
                <a:lnTo>
                  <a:pt x="373224" y="0"/>
                </a:lnTo>
                <a:lnTo>
                  <a:pt x="373224" y="628261"/>
                </a:lnTo>
              </a:path>
            </a:pathLst>
          </a:custGeom>
          <a:noFill/>
          <a:ln cap="flat" cmpd="sng" w="25400">
            <a:solidFill>
              <a:schemeClr val="dk1"/>
            </a:solidFill>
            <a:prstDash val="solid"/>
            <a:miter lim="800000"/>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619" name="Google Shape;619;p87"/>
          <p:cNvSpPr txBox="1"/>
          <p:nvPr/>
        </p:nvSpPr>
        <p:spPr>
          <a:xfrm>
            <a:off x="4433887" y="1264708"/>
            <a:ext cx="281100" cy="170700"/>
          </a:xfrm>
          <a:prstGeom prst="rect">
            <a:avLst/>
          </a:prstGeom>
          <a:solidFill>
            <a:srgbClr val="FFCCCC"/>
          </a:solidFill>
          <a:ln cap="flat" cmpd="sng" w="25400">
            <a:solidFill>
              <a:srgbClr val="34497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620" name="Google Shape;620;p87"/>
          <p:cNvSpPr txBox="1"/>
          <p:nvPr/>
        </p:nvSpPr>
        <p:spPr>
          <a:xfrm>
            <a:off x="4437062" y="1479021"/>
            <a:ext cx="281100" cy="170700"/>
          </a:xfrm>
          <a:prstGeom prst="rect">
            <a:avLst/>
          </a:prstGeom>
          <a:solidFill>
            <a:srgbClr val="FFCCCC"/>
          </a:solidFill>
          <a:ln cap="flat" cmpd="sng" w="25400">
            <a:solidFill>
              <a:srgbClr val="34497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621" name="Google Shape;621;p87"/>
          <p:cNvSpPr/>
          <p:nvPr/>
        </p:nvSpPr>
        <p:spPr>
          <a:xfrm rot="-1271724">
            <a:off x="3697836" y="1679684"/>
            <a:ext cx="484581" cy="461615"/>
          </a:xfrm>
          <a:prstGeom prst="rightArrow">
            <a:avLst>
              <a:gd fmla="val 11957" name="adj1"/>
              <a:gd fmla="val 50000" name="adj2"/>
            </a:avLst>
          </a:prstGeom>
          <a:solidFill>
            <a:schemeClr val="dk1"/>
          </a:solidFill>
          <a:ln cap="flat" cmpd="sng" w="38100">
            <a:solidFill>
              <a:srgbClr val="F2F2F2"/>
            </a:solidFill>
            <a:prstDash val="solid"/>
            <a:miter lim="800000"/>
            <a:headEnd len="sm" w="sm" type="none"/>
            <a:tailEnd len="sm" w="sm" type="none"/>
          </a:ln>
          <a:effectLst>
            <a:outerShdw blurRad="63500" dir="2700000" dist="38100">
              <a:srgbClr val="808080">
                <a:alpha val="39610"/>
              </a:srgbClr>
            </a:outerShdw>
          </a:effectLst>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chemeClr val="dk1"/>
              </a:buClr>
              <a:buSzPts val="2000"/>
              <a:buFont typeface="Times New Roman"/>
              <a:buNone/>
            </a:pPr>
            <a:r>
              <a:rPr b="0" i="1" lang="it" sz="2000" u="none">
                <a:solidFill>
                  <a:schemeClr val="dk1"/>
                </a:solidFill>
                <a:latin typeface="Times New Roman"/>
                <a:ea typeface="Times New Roman"/>
                <a:cs typeface="Times New Roman"/>
                <a:sym typeface="Times New Roman"/>
              </a:rPr>
              <a:t>d</a:t>
            </a:r>
            <a:endParaRPr/>
          </a:p>
        </p:txBody>
      </p:sp>
      <p:sp>
        <p:nvSpPr>
          <p:cNvPr id="622" name="Google Shape;622;p87"/>
          <p:cNvSpPr/>
          <p:nvPr/>
        </p:nvSpPr>
        <p:spPr>
          <a:xfrm rot="1872084">
            <a:off x="4956995" y="1296076"/>
            <a:ext cx="471385" cy="477144"/>
          </a:xfrm>
          <a:prstGeom prst="rightArrow">
            <a:avLst>
              <a:gd fmla="val 11957" name="adj1"/>
              <a:gd fmla="val 50000" name="adj2"/>
            </a:avLst>
          </a:prstGeom>
          <a:solidFill>
            <a:schemeClr val="dk1"/>
          </a:solidFill>
          <a:ln cap="flat" cmpd="sng" w="38100">
            <a:solidFill>
              <a:srgbClr val="F2F2F2"/>
            </a:solidFill>
            <a:prstDash val="solid"/>
            <a:miter lim="800000"/>
            <a:headEnd len="sm" w="sm" type="none"/>
            <a:tailEnd len="sm" w="sm" type="none"/>
          </a:ln>
          <a:effectLst>
            <a:outerShdw blurRad="63500" dir="2700000" dist="38100">
              <a:srgbClr val="808080">
                <a:alpha val="39610"/>
              </a:srgbClr>
            </a:outerShdw>
          </a:effectLst>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chemeClr val="dk1"/>
              </a:buClr>
              <a:buSzPts val="2000"/>
              <a:buFont typeface="Times New Roman"/>
              <a:buNone/>
            </a:pPr>
            <a:r>
              <a:rPr b="0" i="1" lang="it" sz="2000" u="none">
                <a:solidFill>
                  <a:schemeClr val="dk1"/>
                </a:solidFill>
                <a:latin typeface="Times New Roman"/>
                <a:ea typeface="Times New Roman"/>
                <a:cs typeface="Times New Roman"/>
                <a:sym typeface="Times New Roman"/>
              </a:rPr>
              <a:t>d</a:t>
            </a:r>
            <a:endParaRPr/>
          </a:p>
        </p:txBody>
      </p:sp>
      <p:grpSp>
        <p:nvGrpSpPr>
          <p:cNvPr id="623" name="Google Shape;623;p87"/>
          <p:cNvGrpSpPr/>
          <p:nvPr/>
        </p:nvGrpSpPr>
        <p:grpSpPr>
          <a:xfrm>
            <a:off x="2282825" y="1816400"/>
            <a:ext cx="1219212" cy="2252985"/>
            <a:chOff x="2080180" y="2028823"/>
            <a:chExt cx="1219212" cy="2703690"/>
          </a:xfrm>
        </p:grpSpPr>
        <p:sp>
          <p:nvSpPr>
            <p:cNvPr id="624" name="Google Shape;624;p87"/>
            <p:cNvSpPr/>
            <p:nvPr/>
          </p:nvSpPr>
          <p:spPr>
            <a:xfrm>
              <a:off x="2080180" y="2028823"/>
              <a:ext cx="1219200" cy="1066865"/>
            </a:xfrm>
            <a:prstGeom prst="flowChartPunchedTape">
              <a:avLst/>
            </a:prstGeom>
            <a:solidFill>
              <a:srgbClr val="FFCCCC"/>
            </a:solidFill>
            <a:ln cap="flat" cmpd="sng" w="28575">
              <a:solidFill>
                <a:schemeClr val="dk1"/>
              </a:solidFill>
              <a:prstDash val="solid"/>
              <a:miter lim="800000"/>
              <a:headEnd len="sm" w="sm" type="none"/>
              <a:tailEnd len="sm" w="sm" type="none"/>
            </a:ln>
            <a:effectLst>
              <a:outerShdw blurRad="63500" dir="2700000" dist="38100">
                <a:srgbClr val="808080">
                  <a:alpha val="39610"/>
                </a:srgbClr>
              </a:outerShdw>
            </a:effectLst>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chemeClr val="dk1"/>
                </a:buClr>
                <a:buSzPts val="2000"/>
                <a:buFont typeface="Calibri"/>
                <a:buNone/>
              </a:pPr>
              <a:r>
                <a:rPr i="0" lang="it" sz="1800" u="none">
                  <a:solidFill>
                    <a:schemeClr val="dk1"/>
                  </a:solidFill>
                </a:rPr>
                <a:t>Formato</a:t>
              </a:r>
              <a:br>
                <a:rPr i="0" lang="it" sz="1800" u="none">
                  <a:solidFill>
                    <a:schemeClr val="dk1"/>
                  </a:solidFill>
                </a:rPr>
              </a:br>
              <a:r>
                <a:rPr i="0" lang="it" sz="1800" u="none">
                  <a:solidFill>
                    <a:schemeClr val="dk1"/>
                  </a:solidFill>
                </a:rPr>
                <a:t>esterno</a:t>
              </a:r>
              <a:endParaRPr sz="1800"/>
            </a:p>
          </p:txBody>
        </p:sp>
        <p:sp>
          <p:nvSpPr>
            <p:cNvPr id="625" name="Google Shape;625;p87"/>
            <p:cNvSpPr/>
            <p:nvPr/>
          </p:nvSpPr>
          <p:spPr>
            <a:xfrm>
              <a:off x="2080180" y="3665635"/>
              <a:ext cx="1219212" cy="1066878"/>
            </a:xfrm>
            <a:prstGeom prst="flowChartDocument">
              <a:avLst/>
            </a:prstGeom>
            <a:solidFill>
              <a:srgbClr val="FFFFCC"/>
            </a:solidFill>
            <a:ln cap="flat" cmpd="sng" w="28575">
              <a:solidFill>
                <a:schemeClr val="dk1"/>
              </a:solidFill>
              <a:prstDash val="solid"/>
              <a:miter lim="800000"/>
              <a:headEnd len="sm" w="sm" type="none"/>
              <a:tailEnd len="sm" w="sm" type="none"/>
            </a:ln>
            <a:effectLst>
              <a:outerShdw blurRad="63500" dir="2700000" dist="38100">
                <a:srgbClr val="808080">
                  <a:alpha val="39610"/>
                </a:srgbClr>
              </a:outerShdw>
            </a:effectLst>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chemeClr val="dk1"/>
                </a:buClr>
                <a:buSzPts val="2000"/>
                <a:buFont typeface="Calibri"/>
                <a:buNone/>
              </a:pPr>
              <a:r>
                <a:rPr i="0" lang="it" sz="1800" u="none">
                  <a:solidFill>
                    <a:schemeClr val="dk1"/>
                  </a:solidFill>
                </a:rPr>
                <a:t>Formato</a:t>
              </a:r>
              <a:br>
                <a:rPr i="0" lang="it" sz="1800" u="none">
                  <a:solidFill>
                    <a:schemeClr val="dk1"/>
                  </a:solidFill>
                </a:rPr>
              </a:br>
              <a:r>
                <a:rPr i="0" lang="it" sz="1800" u="none">
                  <a:solidFill>
                    <a:schemeClr val="dk1"/>
                  </a:solidFill>
                </a:rPr>
                <a:t>interno</a:t>
              </a:r>
              <a:endParaRPr sz="1800"/>
            </a:p>
          </p:txBody>
        </p:sp>
        <p:sp>
          <p:nvSpPr>
            <p:cNvPr id="626" name="Google Shape;626;p87"/>
            <p:cNvSpPr/>
            <p:nvPr/>
          </p:nvSpPr>
          <p:spPr>
            <a:xfrm rot="-5400000">
              <a:off x="2441380" y="3114020"/>
              <a:ext cx="496800" cy="533400"/>
            </a:xfrm>
            <a:prstGeom prst="rightArrow">
              <a:avLst>
                <a:gd fmla="val 11957" name="adj1"/>
                <a:gd fmla="val 50000" name="adj2"/>
              </a:avLst>
            </a:prstGeom>
            <a:solidFill>
              <a:schemeClr val="dk1"/>
            </a:solidFill>
            <a:ln cap="flat" cmpd="sng" w="38100">
              <a:solidFill>
                <a:srgbClr val="F2F2F2"/>
              </a:solidFill>
              <a:prstDash val="solid"/>
              <a:miter lim="800000"/>
              <a:headEnd len="sm" w="sm" type="none"/>
              <a:tailEnd len="sm" w="sm" type="none"/>
            </a:ln>
            <a:effectLst>
              <a:outerShdw blurRad="63500" dir="2700000" dist="38100">
                <a:srgbClr val="808080">
                  <a:alpha val="39610"/>
                </a:srgbClr>
              </a:outerShdw>
            </a:effectLst>
          </p:spPr>
          <p:txBody>
            <a:bodyPr anchorCtr="0" anchor="ctr" bIns="44450" lIns="90475" spcFirstLastPara="1" rIns="90475" wrap="square" tIns="4445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grpSp>
        <p:nvGrpSpPr>
          <p:cNvPr id="627" name="Google Shape;627;p87"/>
          <p:cNvGrpSpPr/>
          <p:nvPr/>
        </p:nvGrpSpPr>
        <p:grpSpPr>
          <a:xfrm>
            <a:off x="5834062" y="1804758"/>
            <a:ext cx="1219212" cy="2269204"/>
            <a:chOff x="6076812" y="2135045"/>
            <a:chExt cx="1219212" cy="2722174"/>
          </a:xfrm>
        </p:grpSpPr>
        <p:sp>
          <p:nvSpPr>
            <p:cNvPr id="628" name="Google Shape;628;p87"/>
            <p:cNvSpPr/>
            <p:nvPr/>
          </p:nvSpPr>
          <p:spPr>
            <a:xfrm rot="5400000">
              <a:off x="6437262" y="3222228"/>
              <a:ext cx="498300" cy="533400"/>
            </a:xfrm>
            <a:prstGeom prst="rightArrow">
              <a:avLst>
                <a:gd fmla="val 11957" name="adj1"/>
                <a:gd fmla="val 50000" name="adj2"/>
              </a:avLst>
            </a:prstGeom>
            <a:solidFill>
              <a:schemeClr val="dk1"/>
            </a:solidFill>
            <a:ln cap="flat" cmpd="sng" w="38100">
              <a:solidFill>
                <a:srgbClr val="F2F2F2"/>
              </a:solidFill>
              <a:prstDash val="solid"/>
              <a:miter lim="800000"/>
              <a:headEnd len="sm" w="sm" type="none"/>
              <a:tailEnd len="sm" w="sm" type="none"/>
            </a:ln>
            <a:effectLst>
              <a:outerShdw blurRad="63500" dir="2700000" dist="38100">
                <a:srgbClr val="808080">
                  <a:alpha val="39610"/>
                </a:srgbClr>
              </a:outerShdw>
            </a:effectLst>
          </p:spPr>
          <p:txBody>
            <a:bodyPr anchorCtr="0" anchor="ctr" bIns="44450" lIns="90475" spcFirstLastPara="1" rIns="90475" wrap="square" tIns="4445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629" name="Google Shape;629;p87"/>
            <p:cNvSpPr/>
            <p:nvPr/>
          </p:nvSpPr>
          <p:spPr>
            <a:xfrm>
              <a:off x="6076812" y="3790557"/>
              <a:ext cx="1219212" cy="1066662"/>
            </a:xfrm>
            <a:prstGeom prst="flowChartDocument">
              <a:avLst/>
            </a:prstGeom>
            <a:solidFill>
              <a:srgbClr val="FFFFCC"/>
            </a:solidFill>
            <a:ln cap="flat" cmpd="sng" w="28575">
              <a:solidFill>
                <a:schemeClr val="dk1"/>
              </a:solidFill>
              <a:prstDash val="solid"/>
              <a:miter lim="800000"/>
              <a:headEnd len="sm" w="sm" type="none"/>
              <a:tailEnd len="sm" w="sm" type="none"/>
            </a:ln>
            <a:effectLst>
              <a:outerShdw blurRad="63500" dir="2700000" dist="38100">
                <a:srgbClr val="808080">
                  <a:alpha val="39610"/>
                </a:srgbClr>
              </a:outerShdw>
            </a:effectLst>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chemeClr val="dk1"/>
                </a:buClr>
                <a:buSzPts val="2000"/>
                <a:buFont typeface="Calibri"/>
                <a:buNone/>
              </a:pPr>
              <a:r>
                <a:rPr i="0" lang="it" sz="1800" u="none">
                  <a:solidFill>
                    <a:schemeClr val="dk1"/>
                  </a:solidFill>
                </a:rPr>
                <a:t>Formato</a:t>
              </a:r>
              <a:br>
                <a:rPr i="0" lang="it" sz="1800" u="none">
                  <a:solidFill>
                    <a:schemeClr val="dk1"/>
                  </a:solidFill>
                </a:rPr>
              </a:br>
              <a:r>
                <a:rPr i="0" lang="it" sz="1800" u="none">
                  <a:solidFill>
                    <a:schemeClr val="dk1"/>
                  </a:solidFill>
                </a:rPr>
                <a:t>interno</a:t>
              </a:r>
              <a:endParaRPr sz="1800"/>
            </a:p>
          </p:txBody>
        </p:sp>
        <p:sp>
          <p:nvSpPr>
            <p:cNvPr id="630" name="Google Shape;630;p87"/>
            <p:cNvSpPr/>
            <p:nvPr/>
          </p:nvSpPr>
          <p:spPr>
            <a:xfrm>
              <a:off x="6076812" y="2135045"/>
              <a:ext cx="1219200" cy="1066638"/>
            </a:xfrm>
            <a:prstGeom prst="flowChartPunchedTape">
              <a:avLst/>
            </a:prstGeom>
            <a:solidFill>
              <a:srgbClr val="FFCCCC"/>
            </a:solidFill>
            <a:ln cap="flat" cmpd="sng" w="28575">
              <a:solidFill>
                <a:schemeClr val="dk1"/>
              </a:solidFill>
              <a:prstDash val="solid"/>
              <a:miter lim="800000"/>
              <a:headEnd len="sm" w="sm" type="none"/>
              <a:tailEnd len="sm" w="sm" type="none"/>
            </a:ln>
            <a:effectLst>
              <a:outerShdw blurRad="63500" dir="2700000" dist="38100">
                <a:srgbClr val="808080">
                  <a:alpha val="39610"/>
                </a:srgbClr>
              </a:outerShdw>
            </a:effectLst>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chemeClr val="dk1"/>
                </a:buClr>
                <a:buSzPts val="2000"/>
                <a:buFont typeface="Calibri"/>
                <a:buNone/>
              </a:pPr>
              <a:r>
                <a:rPr i="0" lang="it" sz="1800" u="none">
                  <a:solidFill>
                    <a:schemeClr val="dk1"/>
                  </a:solidFill>
                </a:rPr>
                <a:t>Formato</a:t>
              </a:r>
              <a:br>
                <a:rPr i="0" lang="it" sz="1800" u="none">
                  <a:solidFill>
                    <a:schemeClr val="dk1"/>
                  </a:solidFill>
                </a:rPr>
              </a:br>
              <a:r>
                <a:rPr i="0" lang="it" sz="1800" u="none">
                  <a:solidFill>
                    <a:schemeClr val="dk1"/>
                  </a:solidFill>
                </a:rPr>
                <a:t>esterno</a:t>
              </a:r>
              <a:endParaRPr sz="1800"/>
            </a:p>
          </p:txBody>
        </p:sp>
      </p:gr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4" name="Shape 634"/>
        <p:cNvGrpSpPr/>
        <p:nvPr/>
      </p:nvGrpSpPr>
      <p:grpSpPr>
        <a:xfrm>
          <a:off x="0" y="0"/>
          <a:ext cx="0" cy="0"/>
          <a:chOff x="0" y="0"/>
          <a:chExt cx="0" cy="0"/>
        </a:xfrm>
      </p:grpSpPr>
      <p:sp>
        <p:nvSpPr>
          <p:cNvPr id="635" name="Google Shape;635;p88"/>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Pipe</a:t>
            </a:r>
            <a:endParaRPr/>
          </a:p>
        </p:txBody>
      </p:sp>
      <p:sp>
        <p:nvSpPr>
          <p:cNvPr id="636" name="Google Shape;636;p88"/>
          <p:cNvSpPr txBox="1"/>
          <p:nvPr>
            <p:ph idx="1" type="body"/>
          </p:nvPr>
        </p:nvSpPr>
        <p:spPr>
          <a:xfrm>
            <a:off x="311700" y="1280528"/>
            <a:ext cx="8520600" cy="3795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it"/>
              <a:t>«Tubi» che permettono il trasferimento di sequenze di byte di dimensioni arbitrarie</a:t>
            </a:r>
            <a:endParaRPr/>
          </a:p>
          <a:p>
            <a:pPr indent="-317500" lvl="1" marL="914400" rtl="0" algn="l">
              <a:spcBef>
                <a:spcPts val="0"/>
              </a:spcBef>
              <a:spcAft>
                <a:spcPts val="0"/>
              </a:spcAft>
              <a:buSzPts val="1400"/>
              <a:buChar char="○"/>
            </a:pPr>
            <a:r>
              <a:rPr lang="it"/>
              <a:t>Occorre inserire marcatori che consentano di delimitare i singoli messaggi</a:t>
            </a:r>
            <a:endParaRPr/>
          </a:p>
          <a:p>
            <a:pPr indent="-317500" lvl="1" marL="914400" rtl="0" algn="l">
              <a:spcBef>
                <a:spcPts val="0"/>
              </a:spcBef>
              <a:spcAft>
                <a:spcPts val="0"/>
              </a:spcAft>
              <a:buSzPts val="1400"/>
              <a:buChar char="○"/>
            </a:pPr>
            <a:r>
              <a:rPr lang="it"/>
              <a:t>Comunicazione sincrona 1-1</a:t>
            </a:r>
            <a:endParaRPr/>
          </a:p>
          <a:p>
            <a:pPr indent="-342900" lvl="0" marL="457200" rtl="0" algn="l">
              <a:spcBef>
                <a:spcPts val="0"/>
              </a:spcBef>
              <a:spcAft>
                <a:spcPts val="0"/>
              </a:spcAft>
              <a:buSzPts val="1800"/>
              <a:buChar char="●"/>
            </a:pPr>
            <a:r>
              <a:rPr lang="it"/>
              <a:t>Implementate come buffer all'interno della memoria del kernel</a:t>
            </a:r>
            <a:endParaRPr/>
          </a:p>
          <a:p>
            <a:pPr indent="-317500" lvl="1" marL="914400" rtl="0" algn="l">
              <a:spcBef>
                <a:spcPts val="0"/>
              </a:spcBef>
              <a:spcAft>
                <a:spcPts val="0"/>
              </a:spcAft>
              <a:buSzPts val="1400"/>
              <a:buChar char="○"/>
            </a:pPr>
            <a:r>
              <a:rPr lang="it"/>
              <a:t>Disponibili sia in Linux che Windows con alcune differenze sul modo di renderne disponibili i descrittori ai processi derivati</a:t>
            </a:r>
            <a:endParaRPr/>
          </a:p>
        </p:txBody>
      </p:sp>
      <p:sp>
        <p:nvSpPr>
          <p:cNvPr id="637" name="Google Shape;637;p88"/>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1" name="Shape 641"/>
        <p:cNvGrpSpPr/>
        <p:nvPr/>
      </p:nvGrpSpPr>
      <p:grpSpPr>
        <a:xfrm>
          <a:off x="0" y="0"/>
          <a:ext cx="0" cy="0"/>
          <a:chOff x="0" y="0"/>
          <a:chExt cx="0" cy="0"/>
        </a:xfrm>
      </p:grpSpPr>
      <p:sp>
        <p:nvSpPr>
          <p:cNvPr id="642" name="Google Shape;642;p89"/>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Pipe</a:t>
            </a:r>
            <a:endParaRPr/>
          </a:p>
        </p:txBody>
      </p:sp>
      <p:sp>
        <p:nvSpPr>
          <p:cNvPr id="643" name="Google Shape;643;p89"/>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
        <p:nvSpPr>
          <p:cNvPr id="644" name="Google Shape;644;p89"/>
          <p:cNvSpPr/>
          <p:nvPr/>
        </p:nvSpPr>
        <p:spPr>
          <a:xfrm>
            <a:off x="984250" y="1504156"/>
            <a:ext cx="3465600" cy="3005700"/>
          </a:xfrm>
          <a:prstGeom prst="ellipse">
            <a:avLst/>
          </a:prstGeom>
          <a:noFill/>
          <a:ln cap="flat" cmpd="sng" w="76200">
            <a:solidFill>
              <a:srgbClr val="374D8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645" name="Google Shape;645;p89"/>
          <p:cNvSpPr/>
          <p:nvPr/>
        </p:nvSpPr>
        <p:spPr>
          <a:xfrm>
            <a:off x="4727575" y="1461822"/>
            <a:ext cx="3565500" cy="3005700"/>
          </a:xfrm>
          <a:prstGeom prst="ellipse">
            <a:avLst/>
          </a:prstGeom>
          <a:noFill/>
          <a:ln cap="flat" cmpd="sng" w="76200">
            <a:solidFill>
              <a:srgbClr val="D9D9D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nvGrpSpPr>
          <p:cNvPr id="646" name="Google Shape;646;p89"/>
          <p:cNvGrpSpPr/>
          <p:nvPr/>
        </p:nvGrpSpPr>
        <p:grpSpPr>
          <a:xfrm>
            <a:off x="2124075" y="1911732"/>
            <a:ext cx="1219212" cy="2247803"/>
            <a:chOff x="2080180" y="2035043"/>
            <a:chExt cx="1219212" cy="2697472"/>
          </a:xfrm>
        </p:grpSpPr>
        <p:sp>
          <p:nvSpPr>
            <p:cNvPr id="647" name="Google Shape;647;p89"/>
            <p:cNvSpPr/>
            <p:nvPr/>
          </p:nvSpPr>
          <p:spPr>
            <a:xfrm>
              <a:off x="2080180" y="3665583"/>
              <a:ext cx="1219212" cy="1066932"/>
            </a:xfrm>
            <a:prstGeom prst="flowChartDocument">
              <a:avLst/>
            </a:prstGeom>
            <a:solidFill>
              <a:srgbClr val="FFFFCC"/>
            </a:solidFill>
            <a:ln cap="flat" cmpd="sng" w="28575">
              <a:solidFill>
                <a:schemeClr val="dk1"/>
              </a:solidFill>
              <a:prstDash val="solid"/>
              <a:miter lim="800000"/>
              <a:headEnd len="sm" w="sm" type="none"/>
              <a:tailEnd len="sm" w="sm" type="none"/>
            </a:ln>
            <a:effectLst>
              <a:outerShdw blurRad="63500" dir="2700000" dist="38100">
                <a:srgbClr val="808080">
                  <a:alpha val="39610"/>
                </a:srgbClr>
              </a:outerShdw>
            </a:effectLst>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chemeClr val="dk1"/>
                </a:buClr>
                <a:buSzPts val="2000"/>
                <a:buFont typeface="Times New Roman"/>
                <a:buNone/>
              </a:pPr>
              <a:r>
                <a:rPr b="0" i="0" lang="it" sz="2000" u="none">
                  <a:solidFill>
                    <a:schemeClr val="dk1"/>
                  </a:solidFill>
                  <a:latin typeface="Times New Roman"/>
                  <a:ea typeface="Times New Roman"/>
                  <a:cs typeface="Times New Roman"/>
                  <a:sym typeface="Times New Roman"/>
                </a:rPr>
                <a:t>Formato</a:t>
              </a:r>
              <a:br>
                <a:rPr b="0" i="0" lang="it" sz="2000" u="none">
                  <a:solidFill>
                    <a:schemeClr val="dk1"/>
                  </a:solidFill>
                  <a:latin typeface="Times New Roman"/>
                  <a:ea typeface="Times New Roman"/>
                  <a:cs typeface="Times New Roman"/>
                  <a:sym typeface="Times New Roman"/>
                </a:rPr>
              </a:br>
              <a:r>
                <a:rPr b="0" i="0" lang="it" sz="2000" u="none">
                  <a:solidFill>
                    <a:schemeClr val="dk1"/>
                  </a:solidFill>
                  <a:latin typeface="Times New Roman"/>
                  <a:ea typeface="Times New Roman"/>
                  <a:cs typeface="Times New Roman"/>
                  <a:sym typeface="Times New Roman"/>
                </a:rPr>
                <a:t>interno</a:t>
              </a:r>
              <a:endParaRPr/>
            </a:p>
          </p:txBody>
        </p:sp>
        <p:sp>
          <p:nvSpPr>
            <p:cNvPr id="648" name="Google Shape;648;p89"/>
            <p:cNvSpPr/>
            <p:nvPr/>
          </p:nvSpPr>
          <p:spPr>
            <a:xfrm rot="-5400000">
              <a:off x="2440480" y="3114655"/>
              <a:ext cx="498600" cy="533400"/>
            </a:xfrm>
            <a:prstGeom prst="rightArrow">
              <a:avLst>
                <a:gd fmla="val 11957" name="adj1"/>
                <a:gd fmla="val 50000" name="adj2"/>
              </a:avLst>
            </a:prstGeom>
            <a:noFill/>
            <a:ln cap="flat" cmpd="sng" w="38100">
              <a:solidFill>
                <a:srgbClr val="F2F2F2"/>
              </a:solidFill>
              <a:prstDash val="solid"/>
              <a:miter lim="800000"/>
              <a:headEnd len="sm" w="sm" type="none"/>
              <a:tailEnd len="sm" w="sm" type="none"/>
            </a:ln>
            <a:effectLst>
              <a:outerShdw blurRad="63500" dir="2700000" dist="38100">
                <a:srgbClr val="808080">
                  <a:alpha val="39610"/>
                </a:srgbClr>
              </a:outerShdw>
            </a:effectLst>
          </p:spPr>
          <p:txBody>
            <a:bodyPr anchorCtr="0" anchor="ctr" bIns="44450" lIns="90475" spcFirstLastPara="1" rIns="90475" wrap="square" tIns="4445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649" name="Google Shape;649;p89"/>
            <p:cNvSpPr/>
            <p:nvPr/>
          </p:nvSpPr>
          <p:spPr>
            <a:xfrm>
              <a:off x="2080180" y="2035043"/>
              <a:ext cx="1219200" cy="1066917"/>
            </a:xfrm>
            <a:prstGeom prst="flowChartPunchedTape">
              <a:avLst/>
            </a:prstGeom>
            <a:solidFill>
              <a:srgbClr val="FFCCCC"/>
            </a:solidFill>
            <a:ln cap="flat" cmpd="sng" w="28575">
              <a:solidFill>
                <a:schemeClr val="dk1"/>
              </a:solidFill>
              <a:prstDash val="solid"/>
              <a:miter lim="800000"/>
              <a:headEnd len="sm" w="sm" type="none"/>
              <a:tailEnd len="sm" w="sm" type="none"/>
            </a:ln>
            <a:effectLst>
              <a:outerShdw blurRad="63500" dir="2700000" dist="38100">
                <a:srgbClr val="808080">
                  <a:alpha val="39610"/>
                </a:srgbClr>
              </a:outerShdw>
            </a:effectLst>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chemeClr val="dk1"/>
                </a:buClr>
                <a:buSzPts val="2000"/>
                <a:buFont typeface="Times New Roman"/>
                <a:buNone/>
              </a:pPr>
              <a:r>
                <a:rPr b="0" i="0" lang="it" sz="2000" u="none">
                  <a:solidFill>
                    <a:schemeClr val="dk1"/>
                  </a:solidFill>
                  <a:latin typeface="Times New Roman"/>
                  <a:ea typeface="Times New Roman"/>
                  <a:cs typeface="Times New Roman"/>
                  <a:sym typeface="Times New Roman"/>
                </a:rPr>
                <a:t>Formato</a:t>
              </a:r>
              <a:br>
                <a:rPr b="0" i="0" lang="it" sz="2000" u="none">
                  <a:solidFill>
                    <a:schemeClr val="dk1"/>
                  </a:solidFill>
                  <a:latin typeface="Times New Roman"/>
                  <a:ea typeface="Times New Roman"/>
                  <a:cs typeface="Times New Roman"/>
                  <a:sym typeface="Times New Roman"/>
                </a:rPr>
              </a:br>
              <a:r>
                <a:rPr b="0" i="0" lang="it" sz="2000" u="none">
                  <a:solidFill>
                    <a:schemeClr val="dk1"/>
                  </a:solidFill>
                  <a:latin typeface="Times New Roman"/>
                  <a:ea typeface="Times New Roman"/>
                  <a:cs typeface="Times New Roman"/>
                  <a:sym typeface="Times New Roman"/>
                </a:rPr>
                <a:t>esterno</a:t>
              </a:r>
              <a:endParaRPr/>
            </a:p>
          </p:txBody>
        </p:sp>
      </p:grpSp>
      <p:sp>
        <p:nvSpPr>
          <p:cNvPr id="650" name="Google Shape;650;p89"/>
          <p:cNvSpPr txBox="1"/>
          <p:nvPr/>
        </p:nvSpPr>
        <p:spPr>
          <a:xfrm>
            <a:off x="1204912" y="4668573"/>
            <a:ext cx="3244800" cy="369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374D81"/>
              </a:buClr>
              <a:buSzPts val="2000"/>
              <a:buFont typeface="Calibri"/>
              <a:buNone/>
            </a:pPr>
            <a:r>
              <a:rPr lang="it" sz="1800">
                <a:solidFill>
                  <a:schemeClr val="dk2"/>
                </a:solidFill>
              </a:rPr>
              <a:t>Spazio di indirizzamento 1</a:t>
            </a:r>
            <a:endParaRPr sz="1800">
              <a:solidFill>
                <a:schemeClr val="dk2"/>
              </a:solidFill>
            </a:endParaRPr>
          </a:p>
        </p:txBody>
      </p:sp>
      <p:sp>
        <p:nvSpPr>
          <p:cNvPr id="651" name="Google Shape;651;p89"/>
          <p:cNvSpPr txBox="1"/>
          <p:nvPr/>
        </p:nvSpPr>
        <p:spPr>
          <a:xfrm>
            <a:off x="4727575" y="4668573"/>
            <a:ext cx="3244800" cy="369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3477B2"/>
              </a:buClr>
              <a:buSzPts val="2000"/>
              <a:buFont typeface="Calibri"/>
              <a:buNone/>
            </a:pPr>
            <a:r>
              <a:rPr lang="it" sz="1800">
                <a:solidFill>
                  <a:schemeClr val="dk2"/>
                </a:solidFill>
              </a:rPr>
              <a:t>Spazio di indirizzamento 2</a:t>
            </a:r>
            <a:endParaRPr sz="1800">
              <a:solidFill>
                <a:schemeClr val="dk2"/>
              </a:solidFill>
            </a:endParaRPr>
          </a:p>
        </p:txBody>
      </p:sp>
      <p:grpSp>
        <p:nvGrpSpPr>
          <p:cNvPr id="652" name="Google Shape;652;p89"/>
          <p:cNvGrpSpPr/>
          <p:nvPr/>
        </p:nvGrpSpPr>
        <p:grpSpPr>
          <a:xfrm>
            <a:off x="5924550" y="1828571"/>
            <a:ext cx="1219212" cy="2269204"/>
            <a:chOff x="6076812" y="2135045"/>
            <a:chExt cx="1219212" cy="2722174"/>
          </a:xfrm>
        </p:grpSpPr>
        <p:sp>
          <p:nvSpPr>
            <p:cNvPr id="653" name="Google Shape;653;p89"/>
            <p:cNvSpPr/>
            <p:nvPr/>
          </p:nvSpPr>
          <p:spPr>
            <a:xfrm rot="5400000">
              <a:off x="6437262" y="3222228"/>
              <a:ext cx="498300" cy="533400"/>
            </a:xfrm>
            <a:prstGeom prst="rightArrow">
              <a:avLst>
                <a:gd fmla="val 11957" name="adj1"/>
                <a:gd fmla="val 50000" name="adj2"/>
              </a:avLst>
            </a:prstGeom>
            <a:solidFill>
              <a:schemeClr val="dk1"/>
            </a:solidFill>
            <a:ln cap="flat" cmpd="sng" w="38100">
              <a:solidFill>
                <a:srgbClr val="F2F2F2"/>
              </a:solidFill>
              <a:prstDash val="solid"/>
              <a:miter lim="800000"/>
              <a:headEnd len="sm" w="sm" type="none"/>
              <a:tailEnd len="sm" w="sm" type="none"/>
            </a:ln>
            <a:effectLst>
              <a:outerShdw blurRad="63500" dir="2700000" dist="38100">
                <a:srgbClr val="808080">
                  <a:alpha val="39610"/>
                </a:srgbClr>
              </a:outerShdw>
            </a:effectLst>
          </p:spPr>
          <p:txBody>
            <a:bodyPr anchorCtr="0" anchor="ctr" bIns="44450" lIns="90475" spcFirstLastPara="1" rIns="90475" wrap="square" tIns="4445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654" name="Google Shape;654;p89"/>
            <p:cNvSpPr/>
            <p:nvPr/>
          </p:nvSpPr>
          <p:spPr>
            <a:xfrm>
              <a:off x="6076812" y="3790557"/>
              <a:ext cx="1219212" cy="1066662"/>
            </a:xfrm>
            <a:prstGeom prst="flowChartDocument">
              <a:avLst/>
            </a:prstGeom>
            <a:solidFill>
              <a:srgbClr val="FFFFCC"/>
            </a:solidFill>
            <a:ln cap="flat" cmpd="sng" w="28575">
              <a:solidFill>
                <a:schemeClr val="dk1"/>
              </a:solidFill>
              <a:prstDash val="solid"/>
              <a:miter lim="800000"/>
              <a:headEnd len="sm" w="sm" type="none"/>
              <a:tailEnd len="sm" w="sm" type="none"/>
            </a:ln>
            <a:effectLst>
              <a:outerShdw blurRad="63500" dir="2700000" dist="38100">
                <a:srgbClr val="808080">
                  <a:alpha val="39610"/>
                </a:srgbClr>
              </a:outerShdw>
            </a:effectLst>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chemeClr val="dk1"/>
                </a:buClr>
                <a:buSzPts val="2000"/>
                <a:buFont typeface="Times New Roman"/>
                <a:buNone/>
              </a:pPr>
              <a:r>
                <a:rPr b="0" i="0" lang="it" sz="2000" u="none">
                  <a:solidFill>
                    <a:schemeClr val="dk1"/>
                  </a:solidFill>
                  <a:latin typeface="Times New Roman"/>
                  <a:ea typeface="Times New Roman"/>
                  <a:cs typeface="Times New Roman"/>
                  <a:sym typeface="Times New Roman"/>
                </a:rPr>
                <a:t>Formato</a:t>
              </a:r>
              <a:br>
                <a:rPr b="0" i="0" lang="it" sz="2000" u="none">
                  <a:solidFill>
                    <a:schemeClr val="dk1"/>
                  </a:solidFill>
                  <a:latin typeface="Times New Roman"/>
                  <a:ea typeface="Times New Roman"/>
                  <a:cs typeface="Times New Roman"/>
                  <a:sym typeface="Times New Roman"/>
                </a:rPr>
              </a:br>
              <a:r>
                <a:rPr b="0" i="0" lang="it" sz="2000" u="none">
                  <a:solidFill>
                    <a:schemeClr val="dk1"/>
                  </a:solidFill>
                  <a:latin typeface="Times New Roman"/>
                  <a:ea typeface="Times New Roman"/>
                  <a:cs typeface="Times New Roman"/>
                  <a:sym typeface="Times New Roman"/>
                </a:rPr>
                <a:t>interno</a:t>
              </a:r>
              <a:endParaRPr/>
            </a:p>
          </p:txBody>
        </p:sp>
        <p:sp>
          <p:nvSpPr>
            <p:cNvPr id="655" name="Google Shape;655;p89"/>
            <p:cNvSpPr/>
            <p:nvPr/>
          </p:nvSpPr>
          <p:spPr>
            <a:xfrm>
              <a:off x="6076812" y="2135045"/>
              <a:ext cx="1219200" cy="1066638"/>
            </a:xfrm>
            <a:prstGeom prst="flowChartPunchedTape">
              <a:avLst/>
            </a:prstGeom>
            <a:solidFill>
              <a:srgbClr val="FFCCCC"/>
            </a:solidFill>
            <a:ln cap="flat" cmpd="sng" w="28575">
              <a:solidFill>
                <a:schemeClr val="dk1"/>
              </a:solidFill>
              <a:prstDash val="solid"/>
              <a:miter lim="800000"/>
              <a:headEnd len="sm" w="sm" type="none"/>
              <a:tailEnd len="sm" w="sm" type="none"/>
            </a:ln>
            <a:effectLst>
              <a:outerShdw blurRad="63500" dir="2700000" dist="38100">
                <a:srgbClr val="808080">
                  <a:alpha val="39610"/>
                </a:srgbClr>
              </a:outerShdw>
            </a:effectLst>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chemeClr val="dk1"/>
                </a:buClr>
                <a:buSzPts val="2000"/>
                <a:buFont typeface="Times New Roman"/>
                <a:buNone/>
              </a:pPr>
              <a:r>
                <a:rPr b="0" i="0" lang="it" sz="2000" u="none">
                  <a:solidFill>
                    <a:schemeClr val="dk1"/>
                  </a:solidFill>
                  <a:latin typeface="Times New Roman"/>
                  <a:ea typeface="Times New Roman"/>
                  <a:cs typeface="Times New Roman"/>
                  <a:sym typeface="Times New Roman"/>
                </a:rPr>
                <a:t>Formato</a:t>
              </a:r>
              <a:br>
                <a:rPr b="0" i="0" lang="it" sz="2000" u="none">
                  <a:solidFill>
                    <a:schemeClr val="dk1"/>
                  </a:solidFill>
                  <a:latin typeface="Times New Roman"/>
                  <a:ea typeface="Times New Roman"/>
                  <a:cs typeface="Times New Roman"/>
                  <a:sym typeface="Times New Roman"/>
                </a:rPr>
              </a:br>
              <a:r>
                <a:rPr b="0" i="0" lang="it" sz="2000" u="none">
                  <a:solidFill>
                    <a:schemeClr val="dk1"/>
                  </a:solidFill>
                  <a:latin typeface="Times New Roman"/>
                  <a:ea typeface="Times New Roman"/>
                  <a:cs typeface="Times New Roman"/>
                  <a:sym typeface="Times New Roman"/>
                </a:rPr>
                <a:t>esterno</a:t>
              </a:r>
              <a:endParaRPr/>
            </a:p>
          </p:txBody>
        </p:sp>
      </p:grpSp>
      <p:pic>
        <p:nvPicPr>
          <p:cNvPr descr="http://cdn.marketplaceimages.windowsphone.com/v8/images/5982bbaf-152b-43a8-ad27-916151c21496?imageType=ws_icon_large" id="656" name="Google Shape;656;p89"/>
          <p:cNvPicPr preferRelativeResize="0"/>
          <p:nvPr/>
        </p:nvPicPr>
        <p:blipFill rotWithShape="1">
          <a:blip r:embed="rId3">
            <a:alphaModFix/>
          </a:blip>
          <a:srcRect b="0" l="0" r="0" t="0"/>
          <a:stretch/>
        </p:blipFill>
        <p:spPr>
          <a:xfrm>
            <a:off x="3436937" y="2005542"/>
            <a:ext cx="2338387" cy="596635"/>
          </a:xfrm>
          <a:prstGeom prst="rect">
            <a:avLst/>
          </a:prstGeom>
          <a:noFill/>
          <a:ln>
            <a:noFill/>
          </a:ln>
        </p:spPr>
      </p:pic>
      <p:cxnSp>
        <p:nvCxnSpPr>
          <p:cNvPr id="657" name="Google Shape;657;p89"/>
          <p:cNvCxnSpPr/>
          <p:nvPr/>
        </p:nvCxnSpPr>
        <p:spPr>
          <a:xfrm>
            <a:off x="4278312" y="2095500"/>
            <a:ext cx="581100" cy="0"/>
          </a:xfrm>
          <a:prstGeom prst="straightConnector1">
            <a:avLst/>
          </a:prstGeom>
          <a:noFill/>
          <a:ln cap="flat" cmpd="sng" w="38100">
            <a:solidFill>
              <a:srgbClr val="4663AA"/>
            </a:solidFill>
            <a:prstDash val="solid"/>
            <a:miter lim="800000"/>
            <a:headEnd len="med" w="med" type="none"/>
            <a:tailEnd len="med" w="med" type="stealth"/>
          </a:ln>
        </p:spPr>
      </p:cxnSp>
      <p:grpSp>
        <p:nvGrpSpPr>
          <p:cNvPr id="658" name="Google Shape;658;p89"/>
          <p:cNvGrpSpPr/>
          <p:nvPr/>
        </p:nvGrpSpPr>
        <p:grpSpPr>
          <a:xfrm>
            <a:off x="4059099" y="1685671"/>
            <a:ext cx="390526" cy="210489"/>
            <a:chOff x="4117910" y="2058956"/>
            <a:chExt cx="390604" cy="252900"/>
          </a:xfrm>
        </p:grpSpPr>
        <p:sp>
          <p:nvSpPr>
            <p:cNvPr id="659" name="Google Shape;659;p89"/>
            <p:cNvSpPr txBox="1"/>
            <p:nvPr/>
          </p:nvSpPr>
          <p:spPr>
            <a:xfrm>
              <a:off x="4117910" y="2058956"/>
              <a:ext cx="103200" cy="252900"/>
            </a:xfrm>
            <a:prstGeom prst="rect">
              <a:avLst/>
            </a:prstGeom>
            <a:solidFill>
              <a:schemeClr val="accent1"/>
            </a:solidFill>
            <a:ln cap="flat" cmpd="sng" w="25400">
              <a:solidFill>
                <a:srgbClr val="A6A6A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660" name="Google Shape;660;p89"/>
            <p:cNvSpPr txBox="1"/>
            <p:nvPr/>
          </p:nvSpPr>
          <p:spPr>
            <a:xfrm>
              <a:off x="4221114" y="2058956"/>
              <a:ext cx="287400" cy="252900"/>
            </a:xfrm>
            <a:prstGeom prst="rect">
              <a:avLst/>
            </a:prstGeom>
            <a:solidFill>
              <a:srgbClr val="FFCCCC"/>
            </a:solidFill>
            <a:ln cap="flat" cmpd="sng" w="25400">
              <a:solidFill>
                <a:srgbClr val="A6A6A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grpSp>
        <p:nvGrpSpPr>
          <p:cNvPr id="661" name="Google Shape;661;p89"/>
          <p:cNvGrpSpPr/>
          <p:nvPr/>
        </p:nvGrpSpPr>
        <p:grpSpPr>
          <a:xfrm>
            <a:off x="4602024" y="1684348"/>
            <a:ext cx="390526" cy="210489"/>
            <a:chOff x="4117910" y="2058956"/>
            <a:chExt cx="390604" cy="252900"/>
          </a:xfrm>
        </p:grpSpPr>
        <p:sp>
          <p:nvSpPr>
            <p:cNvPr id="662" name="Google Shape;662;p89"/>
            <p:cNvSpPr txBox="1"/>
            <p:nvPr/>
          </p:nvSpPr>
          <p:spPr>
            <a:xfrm>
              <a:off x="4117910" y="2058956"/>
              <a:ext cx="103200" cy="252900"/>
            </a:xfrm>
            <a:prstGeom prst="rect">
              <a:avLst/>
            </a:prstGeom>
            <a:solidFill>
              <a:schemeClr val="accent1"/>
            </a:solidFill>
            <a:ln cap="flat" cmpd="sng" w="25400">
              <a:solidFill>
                <a:srgbClr val="A6A6A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663" name="Google Shape;663;p89"/>
            <p:cNvSpPr txBox="1"/>
            <p:nvPr/>
          </p:nvSpPr>
          <p:spPr>
            <a:xfrm>
              <a:off x="4221114" y="2058956"/>
              <a:ext cx="287400" cy="252900"/>
            </a:xfrm>
            <a:prstGeom prst="rect">
              <a:avLst/>
            </a:prstGeom>
            <a:solidFill>
              <a:srgbClr val="FFCCCC"/>
            </a:solidFill>
            <a:ln cap="flat" cmpd="sng" w="25400">
              <a:solidFill>
                <a:srgbClr val="A6A6A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grpSp>
        <p:nvGrpSpPr>
          <p:cNvPr id="664" name="Google Shape;664;p89"/>
          <p:cNvGrpSpPr/>
          <p:nvPr/>
        </p:nvGrpSpPr>
        <p:grpSpPr>
          <a:xfrm>
            <a:off x="1989137" y="1973909"/>
            <a:ext cx="1219212" cy="2247804"/>
            <a:chOff x="2080180" y="2035043"/>
            <a:chExt cx="1219212" cy="2697473"/>
          </a:xfrm>
        </p:grpSpPr>
        <p:sp>
          <p:nvSpPr>
            <p:cNvPr id="665" name="Google Shape;665;p89"/>
            <p:cNvSpPr/>
            <p:nvPr/>
          </p:nvSpPr>
          <p:spPr>
            <a:xfrm>
              <a:off x="2080180" y="3665584"/>
              <a:ext cx="1219212" cy="1066932"/>
            </a:xfrm>
            <a:prstGeom prst="flowChartDocument">
              <a:avLst/>
            </a:prstGeom>
            <a:solidFill>
              <a:srgbClr val="FFFFCC"/>
            </a:solidFill>
            <a:ln cap="flat" cmpd="sng" w="28575">
              <a:solidFill>
                <a:schemeClr val="dk1"/>
              </a:solidFill>
              <a:prstDash val="solid"/>
              <a:miter lim="800000"/>
              <a:headEnd len="sm" w="sm" type="none"/>
              <a:tailEnd len="sm" w="sm" type="none"/>
            </a:ln>
            <a:effectLst>
              <a:outerShdw blurRad="63500" dir="2700000" dist="38100">
                <a:srgbClr val="808080">
                  <a:alpha val="39610"/>
                </a:srgbClr>
              </a:outerShdw>
            </a:effectLst>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chemeClr val="dk1"/>
                </a:buClr>
                <a:buSzPts val="2000"/>
                <a:buFont typeface="Calibri"/>
                <a:buNone/>
              </a:pPr>
              <a:r>
                <a:rPr b="0" i="0" lang="it" sz="1800" u="none">
                  <a:solidFill>
                    <a:schemeClr val="dk1"/>
                  </a:solidFill>
                  <a:latin typeface="Calibri"/>
                  <a:ea typeface="Calibri"/>
                  <a:cs typeface="Calibri"/>
                  <a:sym typeface="Calibri"/>
                </a:rPr>
                <a:t>Formato</a:t>
              </a:r>
              <a:br>
                <a:rPr b="0" i="0" lang="it" sz="1800" u="none">
                  <a:solidFill>
                    <a:schemeClr val="dk1"/>
                  </a:solidFill>
                  <a:latin typeface="Calibri"/>
                  <a:ea typeface="Calibri"/>
                  <a:cs typeface="Calibri"/>
                  <a:sym typeface="Calibri"/>
                </a:rPr>
              </a:br>
              <a:r>
                <a:rPr b="0" i="0" lang="it" sz="1800" u="none">
                  <a:solidFill>
                    <a:schemeClr val="dk1"/>
                  </a:solidFill>
                  <a:latin typeface="Calibri"/>
                  <a:ea typeface="Calibri"/>
                  <a:cs typeface="Calibri"/>
                  <a:sym typeface="Calibri"/>
                </a:rPr>
                <a:t>interno</a:t>
              </a:r>
              <a:endParaRPr sz="1800"/>
            </a:p>
          </p:txBody>
        </p:sp>
        <p:sp>
          <p:nvSpPr>
            <p:cNvPr id="666" name="Google Shape;666;p89"/>
            <p:cNvSpPr/>
            <p:nvPr/>
          </p:nvSpPr>
          <p:spPr>
            <a:xfrm rot="-5400000">
              <a:off x="2440480" y="3114655"/>
              <a:ext cx="498600" cy="533400"/>
            </a:xfrm>
            <a:prstGeom prst="rightArrow">
              <a:avLst>
                <a:gd fmla="val 11957" name="adj1"/>
                <a:gd fmla="val 50000" name="adj2"/>
              </a:avLst>
            </a:prstGeom>
            <a:solidFill>
              <a:schemeClr val="dk1"/>
            </a:solidFill>
            <a:ln cap="flat" cmpd="sng" w="38100">
              <a:solidFill>
                <a:srgbClr val="F2F2F2"/>
              </a:solidFill>
              <a:prstDash val="solid"/>
              <a:miter lim="800000"/>
              <a:headEnd len="sm" w="sm" type="none"/>
              <a:tailEnd len="sm" w="sm" type="none"/>
            </a:ln>
            <a:effectLst>
              <a:outerShdw blurRad="63500" dir="2700000" dist="38100">
                <a:srgbClr val="808080">
                  <a:alpha val="39610"/>
                </a:srgbClr>
              </a:outerShdw>
            </a:effectLst>
          </p:spPr>
          <p:txBody>
            <a:bodyPr anchorCtr="0" anchor="ctr" bIns="44450" lIns="90475" spcFirstLastPara="1" rIns="90475" wrap="square" tIns="4445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667" name="Google Shape;667;p89"/>
            <p:cNvSpPr/>
            <p:nvPr/>
          </p:nvSpPr>
          <p:spPr>
            <a:xfrm>
              <a:off x="2080180" y="2035043"/>
              <a:ext cx="1219200" cy="1066916"/>
            </a:xfrm>
            <a:prstGeom prst="flowChartPunchedTape">
              <a:avLst/>
            </a:prstGeom>
            <a:solidFill>
              <a:srgbClr val="FFCCCC"/>
            </a:solidFill>
            <a:ln cap="flat" cmpd="sng" w="28575">
              <a:solidFill>
                <a:schemeClr val="dk1"/>
              </a:solidFill>
              <a:prstDash val="solid"/>
              <a:miter lim="800000"/>
              <a:headEnd len="sm" w="sm" type="none"/>
              <a:tailEnd len="sm" w="sm" type="none"/>
            </a:ln>
            <a:effectLst>
              <a:outerShdw blurRad="63500" dir="2700000" dist="38100">
                <a:srgbClr val="808080">
                  <a:alpha val="39610"/>
                </a:srgbClr>
              </a:outerShdw>
            </a:effectLst>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chemeClr val="dk1"/>
                </a:buClr>
                <a:buSzPts val="2000"/>
                <a:buFont typeface="Calibri"/>
                <a:buNone/>
              </a:pPr>
              <a:r>
                <a:rPr b="0" i="0" lang="it" sz="1800" u="none">
                  <a:solidFill>
                    <a:schemeClr val="dk1"/>
                  </a:solidFill>
                  <a:latin typeface="Calibri"/>
                  <a:ea typeface="Calibri"/>
                  <a:cs typeface="Calibri"/>
                  <a:sym typeface="Calibri"/>
                </a:rPr>
                <a:t>Formato</a:t>
              </a:r>
              <a:br>
                <a:rPr b="0" i="0" lang="it" sz="1800" u="none">
                  <a:solidFill>
                    <a:schemeClr val="dk1"/>
                  </a:solidFill>
                  <a:latin typeface="Calibri"/>
                  <a:ea typeface="Calibri"/>
                  <a:cs typeface="Calibri"/>
                  <a:sym typeface="Calibri"/>
                </a:rPr>
              </a:br>
              <a:r>
                <a:rPr b="0" i="0" lang="it" sz="1800" u="none">
                  <a:solidFill>
                    <a:schemeClr val="dk1"/>
                  </a:solidFill>
                  <a:latin typeface="Calibri"/>
                  <a:ea typeface="Calibri"/>
                  <a:cs typeface="Calibri"/>
                  <a:sym typeface="Calibri"/>
                </a:rPr>
                <a:t>esterno</a:t>
              </a:r>
              <a:endParaRPr sz="1800"/>
            </a:p>
          </p:txBody>
        </p:sp>
      </p:grpSp>
      <p:grpSp>
        <p:nvGrpSpPr>
          <p:cNvPr id="668" name="Google Shape;668;p89"/>
          <p:cNvGrpSpPr/>
          <p:nvPr/>
        </p:nvGrpSpPr>
        <p:grpSpPr>
          <a:xfrm>
            <a:off x="5853112" y="1923821"/>
            <a:ext cx="1219212" cy="2269204"/>
            <a:chOff x="6076812" y="2135045"/>
            <a:chExt cx="1219212" cy="2722174"/>
          </a:xfrm>
        </p:grpSpPr>
        <p:sp>
          <p:nvSpPr>
            <p:cNvPr id="669" name="Google Shape;669;p89"/>
            <p:cNvSpPr/>
            <p:nvPr/>
          </p:nvSpPr>
          <p:spPr>
            <a:xfrm rot="5400000">
              <a:off x="6437262" y="3222228"/>
              <a:ext cx="498300" cy="533400"/>
            </a:xfrm>
            <a:prstGeom prst="rightArrow">
              <a:avLst>
                <a:gd fmla="val 11957" name="adj1"/>
                <a:gd fmla="val 50000" name="adj2"/>
              </a:avLst>
            </a:prstGeom>
            <a:solidFill>
              <a:schemeClr val="dk1"/>
            </a:solidFill>
            <a:ln cap="flat" cmpd="sng" w="38100">
              <a:solidFill>
                <a:srgbClr val="F2F2F2"/>
              </a:solidFill>
              <a:prstDash val="solid"/>
              <a:miter lim="800000"/>
              <a:headEnd len="sm" w="sm" type="none"/>
              <a:tailEnd len="sm" w="sm" type="none"/>
            </a:ln>
            <a:effectLst>
              <a:outerShdw blurRad="63500" dir="2700000" dist="38100">
                <a:srgbClr val="808080">
                  <a:alpha val="39610"/>
                </a:srgbClr>
              </a:outerShdw>
            </a:effectLst>
          </p:spPr>
          <p:txBody>
            <a:bodyPr anchorCtr="0" anchor="ctr" bIns="44450" lIns="90475" spcFirstLastPara="1" rIns="90475" wrap="square" tIns="4445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670" name="Google Shape;670;p89"/>
            <p:cNvSpPr/>
            <p:nvPr/>
          </p:nvSpPr>
          <p:spPr>
            <a:xfrm>
              <a:off x="6076812" y="3790557"/>
              <a:ext cx="1219212" cy="1066662"/>
            </a:xfrm>
            <a:prstGeom prst="flowChartDocument">
              <a:avLst/>
            </a:prstGeom>
            <a:solidFill>
              <a:srgbClr val="FFFFCC"/>
            </a:solidFill>
            <a:ln cap="flat" cmpd="sng" w="28575">
              <a:solidFill>
                <a:schemeClr val="dk1"/>
              </a:solidFill>
              <a:prstDash val="solid"/>
              <a:miter lim="800000"/>
              <a:headEnd len="sm" w="sm" type="none"/>
              <a:tailEnd len="sm" w="sm" type="none"/>
            </a:ln>
            <a:effectLst>
              <a:outerShdw blurRad="63500" dir="2700000" dist="38100">
                <a:srgbClr val="808080">
                  <a:alpha val="39610"/>
                </a:srgbClr>
              </a:outerShdw>
            </a:effectLst>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chemeClr val="dk1"/>
                </a:buClr>
                <a:buSzPts val="2000"/>
                <a:buFont typeface="Calibri"/>
                <a:buNone/>
              </a:pPr>
              <a:r>
                <a:rPr b="0" i="0" lang="it" sz="1800" u="none">
                  <a:solidFill>
                    <a:schemeClr val="dk1"/>
                  </a:solidFill>
                  <a:latin typeface="Calibri"/>
                  <a:ea typeface="Calibri"/>
                  <a:cs typeface="Calibri"/>
                  <a:sym typeface="Calibri"/>
                </a:rPr>
                <a:t>Formato</a:t>
              </a:r>
              <a:br>
                <a:rPr b="0" i="0" lang="it" sz="1800" u="none">
                  <a:solidFill>
                    <a:schemeClr val="dk1"/>
                  </a:solidFill>
                  <a:latin typeface="Calibri"/>
                  <a:ea typeface="Calibri"/>
                  <a:cs typeface="Calibri"/>
                  <a:sym typeface="Calibri"/>
                </a:rPr>
              </a:br>
              <a:r>
                <a:rPr b="0" i="0" lang="it" sz="1800" u="none">
                  <a:solidFill>
                    <a:schemeClr val="dk1"/>
                  </a:solidFill>
                  <a:latin typeface="Calibri"/>
                  <a:ea typeface="Calibri"/>
                  <a:cs typeface="Calibri"/>
                  <a:sym typeface="Calibri"/>
                </a:rPr>
                <a:t>interno</a:t>
              </a:r>
              <a:endParaRPr sz="1800"/>
            </a:p>
          </p:txBody>
        </p:sp>
        <p:sp>
          <p:nvSpPr>
            <p:cNvPr id="671" name="Google Shape;671;p89"/>
            <p:cNvSpPr/>
            <p:nvPr/>
          </p:nvSpPr>
          <p:spPr>
            <a:xfrm>
              <a:off x="6076812" y="2135045"/>
              <a:ext cx="1219200" cy="1066638"/>
            </a:xfrm>
            <a:prstGeom prst="flowChartPunchedTape">
              <a:avLst/>
            </a:prstGeom>
            <a:solidFill>
              <a:srgbClr val="FFCCCC"/>
            </a:solidFill>
            <a:ln cap="flat" cmpd="sng" w="28575">
              <a:solidFill>
                <a:schemeClr val="dk1"/>
              </a:solidFill>
              <a:prstDash val="solid"/>
              <a:miter lim="800000"/>
              <a:headEnd len="sm" w="sm" type="none"/>
              <a:tailEnd len="sm" w="sm" type="none"/>
            </a:ln>
            <a:effectLst>
              <a:outerShdw blurRad="63500" dir="2700000" dist="38100">
                <a:srgbClr val="808080">
                  <a:alpha val="39610"/>
                </a:srgbClr>
              </a:outerShdw>
            </a:effectLst>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chemeClr val="dk1"/>
                </a:buClr>
                <a:buSzPts val="2000"/>
                <a:buFont typeface="Calibri"/>
                <a:buNone/>
              </a:pPr>
              <a:r>
                <a:rPr b="0" i="0" lang="it" sz="1800" u="none">
                  <a:solidFill>
                    <a:schemeClr val="dk1"/>
                  </a:solidFill>
                  <a:latin typeface="Calibri"/>
                  <a:ea typeface="Calibri"/>
                  <a:cs typeface="Calibri"/>
                  <a:sym typeface="Calibri"/>
                </a:rPr>
                <a:t>Formato</a:t>
              </a:r>
              <a:br>
                <a:rPr b="0" i="0" lang="it" sz="1800" u="none">
                  <a:solidFill>
                    <a:schemeClr val="dk1"/>
                  </a:solidFill>
                  <a:latin typeface="Calibri"/>
                  <a:ea typeface="Calibri"/>
                  <a:cs typeface="Calibri"/>
                  <a:sym typeface="Calibri"/>
                </a:rPr>
              </a:br>
              <a:r>
                <a:rPr b="0" i="0" lang="it" sz="1800" u="none">
                  <a:solidFill>
                    <a:schemeClr val="dk1"/>
                  </a:solidFill>
                  <a:latin typeface="Calibri"/>
                  <a:ea typeface="Calibri"/>
                  <a:cs typeface="Calibri"/>
                  <a:sym typeface="Calibri"/>
                </a:rPr>
                <a:t>esterno</a:t>
              </a:r>
              <a:endParaRPr sz="1800"/>
            </a:p>
          </p:txBody>
        </p:sp>
      </p:gr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5" name="Shape 675"/>
        <p:cNvGrpSpPr/>
        <p:nvPr/>
      </p:nvGrpSpPr>
      <p:grpSpPr>
        <a:xfrm>
          <a:off x="0" y="0"/>
          <a:ext cx="0" cy="0"/>
          <a:chOff x="0" y="0"/>
          <a:chExt cx="0" cy="0"/>
        </a:xfrm>
      </p:grpSpPr>
      <p:sp>
        <p:nvSpPr>
          <p:cNvPr id="676" name="Google Shape;676;p90"/>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Pipe</a:t>
            </a:r>
            <a:endParaRPr/>
          </a:p>
        </p:txBody>
      </p:sp>
      <p:sp>
        <p:nvSpPr>
          <p:cNvPr id="677" name="Google Shape;677;p90"/>
          <p:cNvSpPr txBox="1"/>
          <p:nvPr>
            <p:ph idx="1" type="body"/>
          </p:nvPr>
        </p:nvSpPr>
        <p:spPr>
          <a:xfrm>
            <a:off x="311700" y="1280528"/>
            <a:ext cx="8520600" cy="37959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it"/>
              <a:t>In C/ C++, u</a:t>
            </a:r>
            <a:r>
              <a:rPr lang="it"/>
              <a:t>na pipe può essere creata da programma con le funzioni	</a:t>
            </a:r>
            <a:endParaRPr/>
          </a:p>
          <a:p>
            <a:pPr indent="-317500" lvl="1" marL="914400" rtl="0" algn="l">
              <a:spcBef>
                <a:spcPts val="0"/>
              </a:spcBef>
              <a:spcAft>
                <a:spcPts val="0"/>
              </a:spcAft>
              <a:buSzPts val="1400"/>
              <a:buFont typeface="Consolas"/>
              <a:buChar char="○"/>
            </a:pPr>
            <a:r>
              <a:rPr b="1" lang="it">
                <a:solidFill>
                  <a:srgbClr val="0B5394"/>
                </a:solidFill>
                <a:latin typeface="Consolas"/>
                <a:ea typeface="Consolas"/>
                <a:cs typeface="Consolas"/>
                <a:sym typeface="Consolas"/>
              </a:rPr>
              <a:t>BOOL CreatePipe( </a:t>
            </a:r>
            <a:endParaRPr b="1">
              <a:solidFill>
                <a:srgbClr val="0B5394"/>
              </a:solidFill>
              <a:latin typeface="Consolas"/>
              <a:ea typeface="Consolas"/>
              <a:cs typeface="Consolas"/>
              <a:sym typeface="Consolas"/>
            </a:endParaRPr>
          </a:p>
          <a:p>
            <a:pPr indent="457200" lvl="0" marL="914400" rtl="0" algn="l">
              <a:spcBef>
                <a:spcPts val="0"/>
              </a:spcBef>
              <a:spcAft>
                <a:spcPts val="0"/>
              </a:spcAft>
              <a:buNone/>
            </a:pPr>
            <a:r>
              <a:rPr b="1" lang="it" sz="1400">
                <a:solidFill>
                  <a:srgbClr val="0B5394"/>
                </a:solidFill>
                <a:latin typeface="Consolas"/>
                <a:ea typeface="Consolas"/>
                <a:cs typeface="Consolas"/>
                <a:sym typeface="Consolas"/>
              </a:rPr>
              <a:t>HANDLE *pHRead, </a:t>
            </a:r>
            <a:endParaRPr b="1" sz="1400">
              <a:solidFill>
                <a:srgbClr val="0B5394"/>
              </a:solidFill>
              <a:latin typeface="Consolas"/>
              <a:ea typeface="Consolas"/>
              <a:cs typeface="Consolas"/>
              <a:sym typeface="Consolas"/>
            </a:endParaRPr>
          </a:p>
          <a:p>
            <a:pPr indent="457200" lvl="0" marL="914400" rtl="0" algn="l">
              <a:spcBef>
                <a:spcPts val="0"/>
              </a:spcBef>
              <a:spcAft>
                <a:spcPts val="0"/>
              </a:spcAft>
              <a:buNone/>
            </a:pPr>
            <a:r>
              <a:rPr b="1" lang="it" sz="1400">
                <a:solidFill>
                  <a:srgbClr val="0B5394"/>
                </a:solidFill>
                <a:latin typeface="Consolas"/>
                <a:ea typeface="Consolas"/>
                <a:cs typeface="Consolas"/>
                <a:sym typeface="Consolas"/>
              </a:rPr>
              <a:t>HANDLE *pHWrite, </a:t>
            </a:r>
            <a:endParaRPr b="1" sz="1400">
              <a:solidFill>
                <a:srgbClr val="0B5394"/>
              </a:solidFill>
              <a:latin typeface="Consolas"/>
              <a:ea typeface="Consolas"/>
              <a:cs typeface="Consolas"/>
              <a:sym typeface="Consolas"/>
            </a:endParaRPr>
          </a:p>
          <a:p>
            <a:pPr indent="457200" lvl="0" marL="914400" rtl="0" algn="l">
              <a:spcBef>
                <a:spcPts val="0"/>
              </a:spcBef>
              <a:spcAft>
                <a:spcPts val="0"/>
              </a:spcAft>
              <a:buNone/>
            </a:pPr>
            <a:r>
              <a:rPr b="1" lang="it" sz="1400">
                <a:solidFill>
                  <a:srgbClr val="0B5394"/>
                </a:solidFill>
                <a:latin typeface="Consolas"/>
                <a:ea typeface="Consolas"/>
                <a:cs typeface="Consolas"/>
                <a:sym typeface="Consolas"/>
              </a:rPr>
              <a:t>SECURITY_ATTRIBUTES *lpPipeAttributes, </a:t>
            </a:r>
            <a:endParaRPr b="1" sz="1400">
              <a:solidFill>
                <a:srgbClr val="0B5394"/>
              </a:solidFill>
              <a:latin typeface="Consolas"/>
              <a:ea typeface="Consolas"/>
              <a:cs typeface="Consolas"/>
              <a:sym typeface="Consolas"/>
            </a:endParaRPr>
          </a:p>
          <a:p>
            <a:pPr indent="457200" lvl="0" marL="914400" rtl="0" algn="l">
              <a:spcBef>
                <a:spcPts val="0"/>
              </a:spcBef>
              <a:spcAft>
                <a:spcPts val="0"/>
              </a:spcAft>
              <a:buNone/>
            </a:pPr>
            <a:r>
              <a:rPr b="1" lang="it" sz="1400">
                <a:solidFill>
                  <a:srgbClr val="0B5394"/>
                </a:solidFill>
                <a:latin typeface="Consolas"/>
                <a:ea typeface="Consolas"/>
                <a:cs typeface="Consolas"/>
                <a:sym typeface="Consolas"/>
              </a:rPr>
              <a:t>DWORD nSize)</a:t>
            </a:r>
            <a:endParaRPr b="1" sz="1400">
              <a:solidFill>
                <a:srgbClr val="0B5394"/>
              </a:solidFill>
              <a:latin typeface="Consolas"/>
              <a:ea typeface="Consolas"/>
              <a:cs typeface="Consolas"/>
              <a:sym typeface="Consolas"/>
            </a:endParaRPr>
          </a:p>
          <a:p>
            <a:pPr indent="0" lvl="0" marL="914400" rtl="0" algn="l">
              <a:spcBef>
                <a:spcPts val="0"/>
              </a:spcBef>
              <a:spcAft>
                <a:spcPts val="0"/>
              </a:spcAft>
              <a:buNone/>
            </a:pPr>
            <a:r>
              <a:rPr lang="it" sz="1400"/>
              <a:t>– Windows (#include  &lt;namedpipeapi.h&gt;)</a:t>
            </a:r>
            <a:endParaRPr sz="1400"/>
          </a:p>
          <a:p>
            <a:pPr indent="-317500" lvl="1" marL="914400" rtl="0" algn="l">
              <a:spcBef>
                <a:spcPts val="0"/>
              </a:spcBef>
              <a:spcAft>
                <a:spcPts val="0"/>
              </a:spcAft>
              <a:buSzPts val="1400"/>
              <a:buChar char="○"/>
            </a:pPr>
            <a:r>
              <a:rPr b="1" lang="it">
                <a:solidFill>
                  <a:srgbClr val="0B5394"/>
                </a:solidFill>
                <a:latin typeface="Consolas"/>
                <a:ea typeface="Consolas"/>
                <a:cs typeface="Consolas"/>
                <a:sym typeface="Consolas"/>
              </a:rPr>
              <a:t>int pipe(int fd[2])</a:t>
            </a:r>
            <a:r>
              <a:rPr lang="it"/>
              <a:t> </a:t>
            </a:r>
            <a:endParaRPr/>
          </a:p>
          <a:p>
            <a:pPr indent="0" lvl="0" marL="914400" rtl="0" algn="l">
              <a:spcBef>
                <a:spcPts val="0"/>
              </a:spcBef>
              <a:spcAft>
                <a:spcPts val="0"/>
              </a:spcAft>
              <a:buNone/>
            </a:pPr>
            <a:r>
              <a:rPr lang="it" sz="1400"/>
              <a:t>– Linux (#include &lt;unistd.h&gt;)</a:t>
            </a:r>
            <a:endParaRPr sz="1400"/>
          </a:p>
          <a:p>
            <a:pPr indent="-342900" lvl="0" marL="457200" rtl="0" algn="l">
              <a:spcBef>
                <a:spcPts val="0"/>
              </a:spcBef>
              <a:spcAft>
                <a:spcPts val="0"/>
              </a:spcAft>
              <a:buSzPts val="1800"/>
              <a:buChar char="●"/>
            </a:pPr>
            <a:r>
              <a:rPr lang="it"/>
              <a:t>Si legge e scrive da una pipe con le operazioni di lettura/scrittura del sistema operativo</a:t>
            </a:r>
            <a:endParaRPr/>
          </a:p>
          <a:p>
            <a:pPr indent="-317500" lvl="1" marL="914400" rtl="0" algn="l">
              <a:spcBef>
                <a:spcPts val="0"/>
              </a:spcBef>
              <a:spcAft>
                <a:spcPts val="0"/>
              </a:spcAft>
              <a:buSzPts val="1400"/>
              <a:buChar char="○"/>
            </a:pPr>
            <a:r>
              <a:rPr b="1" lang="it">
                <a:solidFill>
                  <a:srgbClr val="0B5394"/>
                </a:solidFill>
                <a:latin typeface="Consolas"/>
                <a:ea typeface="Consolas"/>
                <a:cs typeface="Consolas"/>
                <a:sym typeface="Consolas"/>
              </a:rPr>
              <a:t>FileRead(…)</a:t>
            </a:r>
            <a:r>
              <a:rPr lang="it"/>
              <a:t> / </a:t>
            </a:r>
            <a:r>
              <a:rPr b="1" lang="it">
                <a:solidFill>
                  <a:srgbClr val="0B5394"/>
                </a:solidFill>
                <a:latin typeface="Consolas"/>
                <a:ea typeface="Consolas"/>
                <a:cs typeface="Consolas"/>
                <a:sym typeface="Consolas"/>
              </a:rPr>
              <a:t>FileWrite(…)</a:t>
            </a:r>
            <a:r>
              <a:rPr lang="it"/>
              <a:t> – Windows</a:t>
            </a:r>
            <a:endParaRPr/>
          </a:p>
          <a:p>
            <a:pPr indent="-317500" lvl="1" marL="914400" rtl="0" algn="l">
              <a:spcBef>
                <a:spcPts val="0"/>
              </a:spcBef>
              <a:spcAft>
                <a:spcPts val="0"/>
              </a:spcAft>
              <a:buSzPts val="1400"/>
              <a:buChar char="○"/>
            </a:pPr>
            <a:r>
              <a:rPr b="1" lang="it">
                <a:solidFill>
                  <a:srgbClr val="0B5394"/>
                </a:solidFill>
                <a:latin typeface="Consolas"/>
                <a:ea typeface="Consolas"/>
                <a:cs typeface="Consolas"/>
                <a:sym typeface="Consolas"/>
              </a:rPr>
              <a:t>read(…)</a:t>
            </a:r>
            <a:r>
              <a:rPr lang="it"/>
              <a:t> / </a:t>
            </a:r>
            <a:r>
              <a:rPr b="1" lang="it">
                <a:solidFill>
                  <a:srgbClr val="0B5394"/>
                </a:solidFill>
                <a:latin typeface="Consolas"/>
                <a:ea typeface="Consolas"/>
                <a:cs typeface="Consolas"/>
                <a:sym typeface="Consolas"/>
              </a:rPr>
              <a:t>write(…)</a:t>
            </a:r>
            <a:r>
              <a:rPr lang="it"/>
              <a:t> – Linux </a:t>
            </a:r>
            <a:endParaRPr/>
          </a:p>
          <a:p>
            <a:pPr indent="-342900" lvl="0" marL="457200" rtl="0" algn="l">
              <a:spcBef>
                <a:spcPts val="0"/>
              </a:spcBef>
              <a:spcAft>
                <a:spcPts val="0"/>
              </a:spcAft>
              <a:buSzPts val="1800"/>
              <a:buChar char="●"/>
            </a:pPr>
            <a:r>
              <a:rPr lang="it"/>
              <a:t>Si chiude una pipe con la funzione corrispondente</a:t>
            </a:r>
            <a:endParaRPr/>
          </a:p>
          <a:p>
            <a:pPr indent="-317500" lvl="1" marL="914400" rtl="0" algn="l">
              <a:spcBef>
                <a:spcPts val="0"/>
              </a:spcBef>
              <a:spcAft>
                <a:spcPts val="0"/>
              </a:spcAft>
              <a:buSzPts val="1400"/>
              <a:buChar char="○"/>
            </a:pPr>
            <a:r>
              <a:rPr b="1" lang="it">
                <a:solidFill>
                  <a:srgbClr val="0B5394"/>
                </a:solidFill>
                <a:latin typeface="Consolas"/>
                <a:ea typeface="Consolas"/>
                <a:cs typeface="Consolas"/>
                <a:sym typeface="Consolas"/>
              </a:rPr>
              <a:t>CloseHandle(…)</a:t>
            </a:r>
            <a:r>
              <a:rPr lang="it"/>
              <a:t> / </a:t>
            </a:r>
            <a:r>
              <a:rPr b="1" lang="it">
                <a:solidFill>
                  <a:srgbClr val="0B5394"/>
                </a:solidFill>
                <a:latin typeface="Consolas"/>
                <a:ea typeface="Consolas"/>
                <a:cs typeface="Consolas"/>
                <a:sym typeface="Consolas"/>
              </a:rPr>
              <a:t>close(…)</a:t>
            </a:r>
            <a:endParaRPr b="1">
              <a:solidFill>
                <a:srgbClr val="0B5394"/>
              </a:solidFill>
              <a:latin typeface="Consolas"/>
              <a:ea typeface="Consolas"/>
              <a:cs typeface="Consolas"/>
              <a:sym typeface="Consolas"/>
            </a:endParaRPr>
          </a:p>
        </p:txBody>
      </p:sp>
      <p:sp>
        <p:nvSpPr>
          <p:cNvPr id="678" name="Google Shape;678;p90"/>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2" name="Shape 682"/>
        <p:cNvGrpSpPr/>
        <p:nvPr/>
      </p:nvGrpSpPr>
      <p:grpSpPr>
        <a:xfrm>
          <a:off x="0" y="0"/>
          <a:ext cx="0" cy="0"/>
          <a:chOff x="0" y="0"/>
          <a:chExt cx="0" cy="0"/>
        </a:xfrm>
      </p:grpSpPr>
      <p:sp>
        <p:nvSpPr>
          <p:cNvPr id="683" name="Google Shape;683;p91"/>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Pipe in Rust</a:t>
            </a:r>
            <a:endParaRPr/>
          </a:p>
        </p:txBody>
      </p:sp>
      <p:sp>
        <p:nvSpPr>
          <p:cNvPr id="684" name="Google Shape;684;p91"/>
          <p:cNvSpPr txBox="1"/>
          <p:nvPr>
            <p:ph idx="1" type="body"/>
          </p:nvPr>
        </p:nvSpPr>
        <p:spPr>
          <a:xfrm>
            <a:off x="311700" y="1280528"/>
            <a:ext cx="8520600" cy="3795900"/>
          </a:xfrm>
          <a:prstGeom prst="rect">
            <a:avLst/>
          </a:prstGeom>
          <a:solidFill>
            <a:srgbClr val="FFF2CC"/>
          </a:solidFill>
          <a:ln cap="flat" cmpd="sng" w="9525">
            <a:solidFill>
              <a:schemeClr val="dk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b="1" lang="it" sz="1500">
                <a:latin typeface="Consolas"/>
                <a:ea typeface="Consolas"/>
                <a:cs typeface="Consolas"/>
                <a:sym typeface="Consolas"/>
              </a:rPr>
              <a:t>let echo_child = Command::new("echo")</a:t>
            </a:r>
            <a:endParaRPr b="1" sz="1500">
              <a:latin typeface="Consolas"/>
              <a:ea typeface="Consolas"/>
              <a:cs typeface="Consolas"/>
              <a:sym typeface="Consolas"/>
            </a:endParaRPr>
          </a:p>
          <a:p>
            <a:pPr indent="0" lvl="0" marL="0" rtl="0" algn="l">
              <a:lnSpc>
                <a:spcPct val="90000"/>
              </a:lnSpc>
              <a:spcBef>
                <a:spcPts val="0"/>
              </a:spcBef>
              <a:spcAft>
                <a:spcPts val="0"/>
              </a:spcAft>
              <a:buNone/>
            </a:pPr>
            <a:r>
              <a:rPr b="1" lang="it" sz="1500">
                <a:latin typeface="Consolas"/>
                <a:ea typeface="Consolas"/>
                <a:cs typeface="Consolas"/>
                <a:sym typeface="Consolas"/>
              </a:rPr>
              <a:t>    .arg("Oh no, a tpyo!")</a:t>
            </a:r>
            <a:endParaRPr b="1" sz="1500">
              <a:latin typeface="Consolas"/>
              <a:ea typeface="Consolas"/>
              <a:cs typeface="Consolas"/>
              <a:sym typeface="Consolas"/>
            </a:endParaRPr>
          </a:p>
          <a:p>
            <a:pPr indent="0" lvl="0" marL="0" rtl="0" algn="l">
              <a:lnSpc>
                <a:spcPct val="90000"/>
              </a:lnSpc>
              <a:spcBef>
                <a:spcPts val="0"/>
              </a:spcBef>
              <a:spcAft>
                <a:spcPts val="0"/>
              </a:spcAft>
              <a:buNone/>
            </a:pPr>
            <a:r>
              <a:rPr b="1" lang="it" sz="1500">
                <a:latin typeface="Consolas"/>
                <a:ea typeface="Consolas"/>
                <a:cs typeface="Consolas"/>
                <a:sym typeface="Consolas"/>
              </a:rPr>
              <a:t>    </a:t>
            </a:r>
            <a:r>
              <a:rPr b="1" lang="it" sz="1500">
                <a:highlight>
                  <a:schemeClr val="accent6"/>
                </a:highlight>
                <a:latin typeface="Consolas"/>
                <a:ea typeface="Consolas"/>
                <a:cs typeface="Consolas"/>
                <a:sym typeface="Consolas"/>
              </a:rPr>
              <a:t>.stdout(Stdio::piped())</a:t>
            </a:r>
            <a:endParaRPr b="1" sz="1500">
              <a:highlight>
                <a:schemeClr val="accent6"/>
              </a:highlight>
              <a:latin typeface="Consolas"/>
              <a:ea typeface="Consolas"/>
              <a:cs typeface="Consolas"/>
              <a:sym typeface="Consolas"/>
            </a:endParaRPr>
          </a:p>
          <a:p>
            <a:pPr indent="0" lvl="0" marL="0" rtl="0" algn="l">
              <a:lnSpc>
                <a:spcPct val="90000"/>
              </a:lnSpc>
              <a:spcBef>
                <a:spcPts val="0"/>
              </a:spcBef>
              <a:spcAft>
                <a:spcPts val="0"/>
              </a:spcAft>
              <a:buNone/>
            </a:pPr>
            <a:r>
              <a:rPr b="1" lang="it" sz="1500">
                <a:latin typeface="Consolas"/>
                <a:ea typeface="Consolas"/>
                <a:cs typeface="Consolas"/>
                <a:sym typeface="Consolas"/>
              </a:rPr>
              <a:t>    .spawn()</a:t>
            </a:r>
            <a:endParaRPr b="1" sz="1500">
              <a:latin typeface="Consolas"/>
              <a:ea typeface="Consolas"/>
              <a:cs typeface="Consolas"/>
              <a:sym typeface="Consolas"/>
            </a:endParaRPr>
          </a:p>
          <a:p>
            <a:pPr indent="0" lvl="0" marL="0" rtl="0" algn="l">
              <a:lnSpc>
                <a:spcPct val="90000"/>
              </a:lnSpc>
              <a:spcBef>
                <a:spcPts val="0"/>
              </a:spcBef>
              <a:spcAft>
                <a:spcPts val="0"/>
              </a:spcAft>
              <a:buNone/>
            </a:pPr>
            <a:r>
              <a:rPr b="1" lang="it" sz="1500">
                <a:latin typeface="Consolas"/>
                <a:ea typeface="Consolas"/>
                <a:cs typeface="Consolas"/>
                <a:sym typeface="Consolas"/>
              </a:rPr>
              <a:t>    .expect("Failed to start echo process");</a:t>
            </a:r>
            <a:endParaRPr b="1" sz="1500">
              <a:latin typeface="Consolas"/>
              <a:ea typeface="Consolas"/>
              <a:cs typeface="Consolas"/>
              <a:sym typeface="Consolas"/>
            </a:endParaRPr>
          </a:p>
          <a:p>
            <a:pPr indent="0" lvl="0" marL="0" rtl="0" algn="l">
              <a:lnSpc>
                <a:spcPct val="90000"/>
              </a:lnSpc>
              <a:spcBef>
                <a:spcPts val="0"/>
              </a:spcBef>
              <a:spcAft>
                <a:spcPts val="0"/>
              </a:spcAft>
              <a:buNone/>
            </a:pPr>
            <a:r>
              <a:t/>
            </a:r>
            <a:endParaRPr b="1" sz="1500">
              <a:latin typeface="Consolas"/>
              <a:ea typeface="Consolas"/>
              <a:cs typeface="Consolas"/>
              <a:sym typeface="Consolas"/>
            </a:endParaRPr>
          </a:p>
          <a:p>
            <a:pPr indent="0" lvl="0" marL="0" rtl="0" algn="l">
              <a:lnSpc>
                <a:spcPct val="90000"/>
              </a:lnSpc>
              <a:spcBef>
                <a:spcPts val="0"/>
              </a:spcBef>
              <a:spcAft>
                <a:spcPts val="0"/>
              </a:spcAft>
              <a:buNone/>
            </a:pPr>
            <a:r>
              <a:rPr b="1" lang="it" sz="1500">
                <a:highlight>
                  <a:schemeClr val="accent6"/>
                </a:highlight>
                <a:latin typeface="Consolas"/>
                <a:ea typeface="Consolas"/>
                <a:cs typeface="Consolas"/>
                <a:sym typeface="Consolas"/>
              </a:rPr>
              <a:t>let echo_out = echo_child.stdout.expect("Failed to open echo stdout");</a:t>
            </a:r>
            <a:endParaRPr b="1" sz="1500">
              <a:highlight>
                <a:schemeClr val="accent6"/>
              </a:highlight>
              <a:latin typeface="Consolas"/>
              <a:ea typeface="Consolas"/>
              <a:cs typeface="Consolas"/>
              <a:sym typeface="Consolas"/>
            </a:endParaRPr>
          </a:p>
          <a:p>
            <a:pPr indent="0" lvl="0" marL="0" rtl="0" algn="l">
              <a:lnSpc>
                <a:spcPct val="90000"/>
              </a:lnSpc>
              <a:spcBef>
                <a:spcPts val="0"/>
              </a:spcBef>
              <a:spcAft>
                <a:spcPts val="0"/>
              </a:spcAft>
              <a:buNone/>
            </a:pPr>
            <a:r>
              <a:t/>
            </a:r>
            <a:endParaRPr b="1" sz="1500">
              <a:latin typeface="Consolas"/>
              <a:ea typeface="Consolas"/>
              <a:cs typeface="Consolas"/>
              <a:sym typeface="Consolas"/>
            </a:endParaRPr>
          </a:p>
          <a:p>
            <a:pPr indent="0" lvl="0" marL="0" rtl="0" algn="l">
              <a:lnSpc>
                <a:spcPct val="90000"/>
              </a:lnSpc>
              <a:spcBef>
                <a:spcPts val="0"/>
              </a:spcBef>
              <a:spcAft>
                <a:spcPts val="0"/>
              </a:spcAft>
              <a:buNone/>
            </a:pPr>
            <a:r>
              <a:rPr b="1" lang="it" sz="1500">
                <a:latin typeface="Consolas"/>
                <a:ea typeface="Consolas"/>
                <a:cs typeface="Consolas"/>
                <a:sym typeface="Consolas"/>
              </a:rPr>
              <a:t>let mut sed_child = Command::new("sed")</a:t>
            </a:r>
            <a:endParaRPr b="1" sz="1500">
              <a:latin typeface="Consolas"/>
              <a:ea typeface="Consolas"/>
              <a:cs typeface="Consolas"/>
              <a:sym typeface="Consolas"/>
            </a:endParaRPr>
          </a:p>
          <a:p>
            <a:pPr indent="0" lvl="0" marL="0" rtl="0" algn="l">
              <a:lnSpc>
                <a:spcPct val="90000"/>
              </a:lnSpc>
              <a:spcBef>
                <a:spcPts val="0"/>
              </a:spcBef>
              <a:spcAft>
                <a:spcPts val="0"/>
              </a:spcAft>
              <a:buNone/>
            </a:pPr>
            <a:r>
              <a:rPr b="1" lang="it" sz="1500">
                <a:latin typeface="Consolas"/>
                <a:ea typeface="Consolas"/>
                <a:cs typeface="Consolas"/>
                <a:sym typeface="Consolas"/>
              </a:rPr>
              <a:t>    .arg("s/tpyo/typo/")</a:t>
            </a:r>
            <a:endParaRPr b="1" sz="1500">
              <a:latin typeface="Consolas"/>
              <a:ea typeface="Consolas"/>
              <a:cs typeface="Consolas"/>
              <a:sym typeface="Consolas"/>
            </a:endParaRPr>
          </a:p>
          <a:p>
            <a:pPr indent="0" lvl="0" marL="0" rtl="0" algn="l">
              <a:lnSpc>
                <a:spcPct val="90000"/>
              </a:lnSpc>
              <a:spcBef>
                <a:spcPts val="0"/>
              </a:spcBef>
              <a:spcAft>
                <a:spcPts val="0"/>
              </a:spcAft>
              <a:buNone/>
            </a:pPr>
            <a:r>
              <a:rPr b="1" lang="it" sz="1500">
                <a:latin typeface="Consolas"/>
                <a:ea typeface="Consolas"/>
                <a:cs typeface="Consolas"/>
                <a:sym typeface="Consolas"/>
              </a:rPr>
              <a:t>    </a:t>
            </a:r>
            <a:r>
              <a:rPr b="1" lang="it" sz="1500">
                <a:highlight>
                  <a:schemeClr val="accent6"/>
                </a:highlight>
                <a:latin typeface="Consolas"/>
                <a:ea typeface="Consolas"/>
                <a:cs typeface="Consolas"/>
                <a:sym typeface="Consolas"/>
              </a:rPr>
              <a:t>.stdin(Stdio::from(echo_out))</a:t>
            </a:r>
            <a:endParaRPr b="1" sz="1500">
              <a:highlight>
                <a:schemeClr val="accent6"/>
              </a:highlight>
              <a:latin typeface="Consolas"/>
              <a:ea typeface="Consolas"/>
              <a:cs typeface="Consolas"/>
              <a:sym typeface="Consolas"/>
            </a:endParaRPr>
          </a:p>
          <a:p>
            <a:pPr indent="0" lvl="0" marL="0" rtl="0" algn="l">
              <a:lnSpc>
                <a:spcPct val="90000"/>
              </a:lnSpc>
              <a:spcBef>
                <a:spcPts val="0"/>
              </a:spcBef>
              <a:spcAft>
                <a:spcPts val="0"/>
              </a:spcAft>
              <a:buNone/>
            </a:pPr>
            <a:r>
              <a:rPr b="1" lang="it" sz="1500">
                <a:latin typeface="Consolas"/>
                <a:ea typeface="Consolas"/>
                <a:cs typeface="Consolas"/>
                <a:sym typeface="Consolas"/>
              </a:rPr>
              <a:t>    .stdout(Stdio::piped())</a:t>
            </a:r>
            <a:endParaRPr b="1" sz="1500">
              <a:latin typeface="Consolas"/>
              <a:ea typeface="Consolas"/>
              <a:cs typeface="Consolas"/>
              <a:sym typeface="Consolas"/>
            </a:endParaRPr>
          </a:p>
          <a:p>
            <a:pPr indent="0" lvl="0" marL="0" rtl="0" algn="l">
              <a:lnSpc>
                <a:spcPct val="90000"/>
              </a:lnSpc>
              <a:spcBef>
                <a:spcPts val="0"/>
              </a:spcBef>
              <a:spcAft>
                <a:spcPts val="0"/>
              </a:spcAft>
              <a:buNone/>
            </a:pPr>
            <a:r>
              <a:rPr b="1" lang="it" sz="1500">
                <a:latin typeface="Consolas"/>
                <a:ea typeface="Consolas"/>
                <a:cs typeface="Consolas"/>
                <a:sym typeface="Consolas"/>
              </a:rPr>
              <a:t>    .spawn()</a:t>
            </a:r>
            <a:endParaRPr b="1" sz="1500">
              <a:latin typeface="Consolas"/>
              <a:ea typeface="Consolas"/>
              <a:cs typeface="Consolas"/>
              <a:sym typeface="Consolas"/>
            </a:endParaRPr>
          </a:p>
          <a:p>
            <a:pPr indent="0" lvl="0" marL="0" rtl="0" algn="l">
              <a:lnSpc>
                <a:spcPct val="90000"/>
              </a:lnSpc>
              <a:spcBef>
                <a:spcPts val="0"/>
              </a:spcBef>
              <a:spcAft>
                <a:spcPts val="0"/>
              </a:spcAft>
              <a:buNone/>
            </a:pPr>
            <a:r>
              <a:rPr b="1" lang="it" sz="1500">
                <a:latin typeface="Consolas"/>
                <a:ea typeface="Consolas"/>
                <a:cs typeface="Consolas"/>
                <a:sym typeface="Consolas"/>
              </a:rPr>
              <a:t>    .expect("Failed to start sed process");</a:t>
            </a:r>
            <a:endParaRPr b="1" sz="1500">
              <a:latin typeface="Consolas"/>
              <a:ea typeface="Consolas"/>
              <a:cs typeface="Consolas"/>
              <a:sym typeface="Consolas"/>
            </a:endParaRPr>
          </a:p>
          <a:p>
            <a:pPr indent="0" lvl="0" marL="0" rtl="0" algn="l">
              <a:lnSpc>
                <a:spcPct val="90000"/>
              </a:lnSpc>
              <a:spcBef>
                <a:spcPts val="0"/>
              </a:spcBef>
              <a:spcAft>
                <a:spcPts val="0"/>
              </a:spcAft>
              <a:buNone/>
            </a:pPr>
            <a:r>
              <a:t/>
            </a:r>
            <a:endParaRPr b="1" sz="1500">
              <a:latin typeface="Consolas"/>
              <a:ea typeface="Consolas"/>
              <a:cs typeface="Consolas"/>
              <a:sym typeface="Consolas"/>
            </a:endParaRPr>
          </a:p>
          <a:p>
            <a:pPr indent="0" lvl="0" marL="0" rtl="0" algn="l">
              <a:lnSpc>
                <a:spcPct val="90000"/>
              </a:lnSpc>
              <a:spcBef>
                <a:spcPts val="0"/>
              </a:spcBef>
              <a:spcAft>
                <a:spcPts val="0"/>
              </a:spcAft>
              <a:buNone/>
            </a:pPr>
            <a:r>
              <a:rPr b="1" lang="it" sz="1500">
                <a:latin typeface="Consolas"/>
                <a:ea typeface="Consolas"/>
                <a:cs typeface="Consolas"/>
                <a:sym typeface="Consolas"/>
              </a:rPr>
              <a:t>let output = sed_child.wait_with_output().expect("Failed to wait on sed");</a:t>
            </a:r>
            <a:endParaRPr b="1" sz="1500">
              <a:latin typeface="Consolas"/>
              <a:ea typeface="Consolas"/>
              <a:cs typeface="Consolas"/>
              <a:sym typeface="Consolas"/>
            </a:endParaRPr>
          </a:p>
          <a:p>
            <a:pPr indent="0" lvl="0" marL="0" rtl="0" algn="l">
              <a:lnSpc>
                <a:spcPct val="90000"/>
              </a:lnSpc>
              <a:spcBef>
                <a:spcPts val="0"/>
              </a:spcBef>
              <a:spcAft>
                <a:spcPts val="0"/>
              </a:spcAft>
              <a:buNone/>
            </a:pPr>
            <a:r>
              <a:rPr b="1" lang="it" sz="1500">
                <a:latin typeface="Consolas"/>
                <a:ea typeface="Consolas"/>
                <a:cs typeface="Consolas"/>
                <a:sym typeface="Consolas"/>
              </a:rPr>
              <a:t>assert_eq!(b"Oh no, a typo!\n", output.stdout.as_slice());</a:t>
            </a:r>
            <a:endParaRPr b="1" sz="1500">
              <a:latin typeface="Consolas"/>
              <a:ea typeface="Consolas"/>
              <a:cs typeface="Consolas"/>
              <a:sym typeface="Consolas"/>
            </a:endParaRPr>
          </a:p>
          <a:p>
            <a:pPr indent="0" lvl="0" marL="0" rtl="0" algn="l">
              <a:lnSpc>
                <a:spcPct val="90000"/>
              </a:lnSpc>
              <a:spcBef>
                <a:spcPts val="0"/>
              </a:spcBef>
              <a:spcAft>
                <a:spcPts val="0"/>
              </a:spcAft>
              <a:buNone/>
            </a:pPr>
            <a:r>
              <a:t/>
            </a:r>
            <a:endParaRPr b="1" sz="1500">
              <a:latin typeface="Consolas"/>
              <a:ea typeface="Consolas"/>
              <a:cs typeface="Consolas"/>
              <a:sym typeface="Consolas"/>
            </a:endParaRPr>
          </a:p>
          <a:p>
            <a:pPr indent="0" lvl="0" marL="0" rtl="0" algn="l">
              <a:lnSpc>
                <a:spcPct val="90000"/>
              </a:lnSpc>
              <a:spcBef>
                <a:spcPts val="0"/>
              </a:spcBef>
              <a:spcAft>
                <a:spcPts val="0"/>
              </a:spcAft>
              <a:buNone/>
            </a:pPr>
            <a:r>
              <a:t/>
            </a:r>
            <a:endParaRPr b="1" sz="1500">
              <a:latin typeface="Consolas"/>
              <a:ea typeface="Consolas"/>
              <a:cs typeface="Consolas"/>
              <a:sym typeface="Consolas"/>
            </a:endParaRPr>
          </a:p>
        </p:txBody>
      </p:sp>
      <p:sp>
        <p:nvSpPr>
          <p:cNvPr id="685" name="Google Shape;685;p91"/>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9" name="Shape 689"/>
        <p:cNvGrpSpPr/>
        <p:nvPr/>
      </p:nvGrpSpPr>
      <p:grpSpPr>
        <a:xfrm>
          <a:off x="0" y="0"/>
          <a:ext cx="0" cy="0"/>
          <a:chOff x="0" y="0"/>
          <a:chExt cx="0" cy="0"/>
        </a:xfrm>
      </p:grpSpPr>
      <p:sp>
        <p:nvSpPr>
          <p:cNvPr id="690" name="Google Shape;690;p92"/>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Scambiare messaggi strutturati tra processi in Rust</a:t>
            </a:r>
            <a:endParaRPr/>
          </a:p>
        </p:txBody>
      </p:sp>
      <p:sp>
        <p:nvSpPr>
          <p:cNvPr id="691" name="Google Shape;691;p92"/>
          <p:cNvSpPr txBox="1"/>
          <p:nvPr>
            <p:ph idx="1" type="body"/>
          </p:nvPr>
        </p:nvSpPr>
        <p:spPr>
          <a:xfrm>
            <a:off x="311700" y="1280528"/>
            <a:ext cx="8520600" cy="3795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it"/>
              <a:t>Il crate </a:t>
            </a:r>
            <a:r>
              <a:rPr b="1" lang="it">
                <a:solidFill>
                  <a:srgbClr val="0B5394"/>
                </a:solidFill>
                <a:latin typeface="Calibri"/>
                <a:ea typeface="Calibri"/>
                <a:cs typeface="Calibri"/>
                <a:sym typeface="Calibri"/>
              </a:rPr>
              <a:t>serde</a:t>
            </a:r>
            <a:r>
              <a:rPr lang="it"/>
              <a:t> offre le funzionalità necessarie a serializzare e deserializzare buona parte delle strutture dati Rust usando uno qualunque tra i seguenti formati esterni</a:t>
            </a:r>
            <a:endParaRPr/>
          </a:p>
          <a:p>
            <a:pPr indent="-317500" lvl="1" marL="914400" rtl="0" algn="l">
              <a:spcBef>
                <a:spcPts val="0"/>
              </a:spcBef>
              <a:spcAft>
                <a:spcPts val="0"/>
              </a:spcAft>
              <a:buSzPts val="1400"/>
              <a:buChar char="○"/>
            </a:pPr>
            <a:r>
              <a:rPr lang="it"/>
              <a:t>JSON, Bincode, CBOR, YAML, MessagePack, TOML, Pickle, RON, BSON, Avro, JSON5, Postcard, URL query strings, Envy, S-expressions, D-Bus's binary wire format, FlexBuffers, Bencode, DynamoDB Items, Hjson, …</a:t>
            </a:r>
            <a:endParaRPr/>
          </a:p>
          <a:p>
            <a:pPr indent="-317500" lvl="1" marL="914400" rtl="0" algn="l">
              <a:spcBef>
                <a:spcPts val="0"/>
              </a:spcBef>
              <a:spcAft>
                <a:spcPts val="0"/>
              </a:spcAft>
              <a:buSzPts val="1400"/>
              <a:buChar char="○"/>
            </a:pPr>
            <a:r>
              <a:rPr lang="it"/>
              <a:t>Per ciascuno di questi formati esiste un apposito crate che deve essere incluso insieme a quello base</a:t>
            </a:r>
            <a:endParaRPr/>
          </a:p>
          <a:p>
            <a:pPr indent="-342900" lvl="0" marL="457200" rtl="0" algn="l">
              <a:spcBef>
                <a:spcPts val="0"/>
              </a:spcBef>
              <a:spcAft>
                <a:spcPts val="0"/>
              </a:spcAft>
              <a:buSzPts val="1800"/>
              <a:buChar char="●"/>
            </a:pPr>
            <a:r>
              <a:rPr lang="it"/>
              <a:t>La libreria estende la macro </a:t>
            </a:r>
            <a:r>
              <a:rPr b="1" lang="it">
                <a:solidFill>
                  <a:srgbClr val="0B5394"/>
                </a:solidFill>
                <a:latin typeface="Consolas"/>
                <a:ea typeface="Consolas"/>
                <a:cs typeface="Consolas"/>
                <a:sym typeface="Consolas"/>
              </a:rPr>
              <a:t>#[derive(Serialize, Deserialize)]</a:t>
            </a:r>
            <a:r>
              <a:rPr lang="it"/>
              <a:t>  per aggiungere in modo automatico il supporto alle operazioni di conversione a tipi definiti dall’utente</a:t>
            </a:r>
            <a:endParaRPr/>
          </a:p>
          <a:p>
            <a:pPr indent="-317500" lvl="1" marL="914400" rtl="0" algn="l">
              <a:spcBef>
                <a:spcPts val="0"/>
              </a:spcBef>
              <a:spcAft>
                <a:spcPts val="0"/>
              </a:spcAft>
              <a:buSzPts val="1400"/>
              <a:buChar char="○"/>
            </a:pPr>
            <a:r>
              <a:rPr lang="it"/>
              <a:t>Occorre includere il crate "serde" con la relativa versione e abilitare la funzionalità "derive"</a:t>
            </a:r>
            <a:endParaRPr/>
          </a:p>
          <a:p>
            <a:pPr indent="-317500" lvl="1" marL="914400" rtl="0" algn="l">
              <a:spcBef>
                <a:spcPts val="0"/>
              </a:spcBef>
              <a:spcAft>
                <a:spcPts val="0"/>
              </a:spcAft>
              <a:buClr>
                <a:srgbClr val="0B5394"/>
              </a:buClr>
              <a:buSzPts val="1400"/>
              <a:buFont typeface="Consolas"/>
              <a:buChar char="○"/>
            </a:pPr>
            <a:r>
              <a:rPr b="1" lang="it">
                <a:solidFill>
                  <a:srgbClr val="0B5394"/>
                </a:solidFill>
                <a:latin typeface="Consolas"/>
                <a:ea typeface="Consolas"/>
                <a:cs typeface="Consolas"/>
                <a:sym typeface="Consolas"/>
              </a:rPr>
              <a:t>serde = {version = "1.0.137", features = ["derive"]}</a:t>
            </a:r>
            <a:endParaRPr b="1">
              <a:solidFill>
                <a:srgbClr val="0B5394"/>
              </a:solidFill>
              <a:latin typeface="Consolas"/>
              <a:ea typeface="Consolas"/>
              <a:cs typeface="Consolas"/>
              <a:sym typeface="Consolas"/>
            </a:endParaRPr>
          </a:p>
        </p:txBody>
      </p:sp>
      <p:sp>
        <p:nvSpPr>
          <p:cNvPr id="692" name="Google Shape;692;p92"/>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6" name="Shape 696"/>
        <p:cNvGrpSpPr/>
        <p:nvPr/>
      </p:nvGrpSpPr>
      <p:grpSpPr>
        <a:xfrm>
          <a:off x="0" y="0"/>
          <a:ext cx="0" cy="0"/>
          <a:chOff x="0" y="0"/>
          <a:chExt cx="0" cy="0"/>
        </a:xfrm>
      </p:grpSpPr>
      <p:sp>
        <p:nvSpPr>
          <p:cNvPr id="697" name="Google Shape;697;p93"/>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Regole di serializzazione json </a:t>
            </a:r>
            <a:endParaRPr/>
          </a:p>
        </p:txBody>
      </p:sp>
      <p:sp>
        <p:nvSpPr>
          <p:cNvPr id="698" name="Google Shape;698;p93"/>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
        <p:nvSpPr>
          <p:cNvPr id="699" name="Google Shape;699;p93"/>
          <p:cNvSpPr txBox="1"/>
          <p:nvPr/>
        </p:nvSpPr>
        <p:spPr>
          <a:xfrm>
            <a:off x="365550" y="1431325"/>
            <a:ext cx="8412900" cy="3201600"/>
          </a:xfrm>
          <a:prstGeom prst="rect">
            <a:avLst/>
          </a:prstGeom>
          <a:solidFill>
            <a:srgbClr val="FFF2CC"/>
          </a:solidFill>
          <a:ln cap="flat" cmpd="sng" w="9525">
            <a:solidFill>
              <a:schemeClr val="dk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it">
                <a:latin typeface="Consolas"/>
                <a:ea typeface="Consolas"/>
                <a:cs typeface="Consolas"/>
                <a:sym typeface="Consolas"/>
              </a:rPr>
              <a:t>struct W {</a:t>
            </a:r>
            <a:endParaRPr b="1">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it">
                <a:latin typeface="Consolas"/>
                <a:ea typeface="Consolas"/>
                <a:cs typeface="Consolas"/>
                <a:sym typeface="Consolas"/>
              </a:rPr>
              <a:t>    a: i32,</a:t>
            </a:r>
            <a:endParaRPr b="1">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it">
                <a:latin typeface="Consolas"/>
                <a:ea typeface="Consolas"/>
                <a:cs typeface="Consolas"/>
                <a:sym typeface="Consolas"/>
              </a:rPr>
              <a:t>    b: i32,</a:t>
            </a:r>
            <a:endParaRPr b="1">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it">
                <a:latin typeface="Consolas"/>
                <a:ea typeface="Consolas"/>
                <a:cs typeface="Consolas"/>
                <a:sym typeface="Consolas"/>
              </a:rPr>
              <a:t>}</a:t>
            </a:r>
            <a:endParaRPr b="1">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it">
                <a:latin typeface="Consolas"/>
                <a:ea typeface="Consolas"/>
                <a:cs typeface="Consolas"/>
                <a:sym typeface="Consolas"/>
              </a:rPr>
              <a:t>let w = W { a: 0, b: 0 }; // Rappresentato come l'oggetto `{"a":0,"b":0}`</a:t>
            </a:r>
            <a:endParaRPr b="1">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b="1">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it">
                <a:latin typeface="Consolas"/>
                <a:ea typeface="Consolas"/>
                <a:cs typeface="Consolas"/>
                <a:sym typeface="Consolas"/>
              </a:rPr>
              <a:t>struct X(i32, i32);</a:t>
            </a:r>
            <a:endParaRPr b="1">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it">
                <a:latin typeface="Consolas"/>
                <a:ea typeface="Consolas"/>
                <a:cs typeface="Consolas"/>
                <a:sym typeface="Consolas"/>
              </a:rPr>
              <a:t>let x = X(0, 0); // </a:t>
            </a:r>
            <a:r>
              <a:rPr b="1" lang="it">
                <a:solidFill>
                  <a:schemeClr val="dk1"/>
                </a:solidFill>
                <a:latin typeface="Consolas"/>
                <a:ea typeface="Consolas"/>
                <a:cs typeface="Consolas"/>
                <a:sym typeface="Consolas"/>
              </a:rPr>
              <a:t>Rappresentato come</a:t>
            </a:r>
            <a:r>
              <a:rPr b="1" lang="it">
                <a:latin typeface="Consolas"/>
                <a:ea typeface="Consolas"/>
                <a:cs typeface="Consolas"/>
                <a:sym typeface="Consolas"/>
              </a:rPr>
              <a:t> l'array `[0,0]`</a:t>
            </a:r>
            <a:endParaRPr b="1">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b="1">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it">
                <a:latin typeface="Consolas"/>
                <a:ea typeface="Consolas"/>
                <a:cs typeface="Consolas"/>
                <a:sym typeface="Consolas"/>
              </a:rPr>
              <a:t>struct Y(i32);</a:t>
            </a:r>
            <a:endParaRPr b="1">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it">
                <a:latin typeface="Consolas"/>
                <a:ea typeface="Consolas"/>
                <a:cs typeface="Consolas"/>
                <a:sym typeface="Consolas"/>
              </a:rPr>
              <a:t>let y = Y(0); // </a:t>
            </a:r>
            <a:r>
              <a:rPr b="1" lang="it">
                <a:solidFill>
                  <a:schemeClr val="dk1"/>
                </a:solidFill>
                <a:latin typeface="Consolas"/>
                <a:ea typeface="Consolas"/>
                <a:cs typeface="Consolas"/>
                <a:sym typeface="Consolas"/>
              </a:rPr>
              <a:t>Rappresentato come</a:t>
            </a:r>
            <a:r>
              <a:rPr b="1" lang="it">
                <a:latin typeface="Consolas"/>
                <a:ea typeface="Consolas"/>
                <a:cs typeface="Consolas"/>
                <a:sym typeface="Consolas"/>
              </a:rPr>
              <a:t> il solo valore `0`</a:t>
            </a:r>
            <a:endParaRPr b="1">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b="1">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it">
                <a:latin typeface="Consolas"/>
                <a:ea typeface="Consolas"/>
                <a:cs typeface="Consolas"/>
                <a:sym typeface="Consolas"/>
              </a:rPr>
              <a:t>struct Z;</a:t>
            </a:r>
            <a:endParaRPr b="1">
              <a:latin typeface="Consolas"/>
              <a:ea typeface="Consolas"/>
              <a:cs typeface="Consolas"/>
              <a:sym typeface="Consolas"/>
            </a:endParaRPr>
          </a:p>
          <a:p>
            <a:pPr indent="0" lvl="0" marL="0" rtl="0" algn="l">
              <a:spcBef>
                <a:spcPts val="0"/>
              </a:spcBef>
              <a:spcAft>
                <a:spcPts val="0"/>
              </a:spcAft>
              <a:buNone/>
            </a:pPr>
            <a:r>
              <a:rPr b="1" lang="it">
                <a:latin typeface="Consolas"/>
                <a:ea typeface="Consolas"/>
                <a:cs typeface="Consolas"/>
                <a:sym typeface="Consolas"/>
              </a:rPr>
              <a:t>let z = Z; // </a:t>
            </a:r>
            <a:r>
              <a:rPr b="1" lang="it">
                <a:solidFill>
                  <a:schemeClr val="dk1"/>
                </a:solidFill>
                <a:latin typeface="Consolas"/>
                <a:ea typeface="Consolas"/>
                <a:cs typeface="Consolas"/>
                <a:sym typeface="Consolas"/>
              </a:rPr>
              <a:t>Rappresentato come</a:t>
            </a:r>
            <a:r>
              <a:rPr b="1" lang="it">
                <a:latin typeface="Consolas"/>
                <a:ea typeface="Consolas"/>
                <a:cs typeface="Consolas"/>
                <a:sym typeface="Consolas"/>
              </a:rPr>
              <a:t> `null`</a:t>
            </a:r>
            <a:endParaRPr b="1">
              <a:latin typeface="Consolas"/>
              <a:ea typeface="Consolas"/>
              <a:cs typeface="Consolas"/>
              <a:sym typeface="Consolas"/>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3" name="Shape 703"/>
        <p:cNvGrpSpPr/>
        <p:nvPr/>
      </p:nvGrpSpPr>
      <p:grpSpPr>
        <a:xfrm>
          <a:off x="0" y="0"/>
          <a:ext cx="0" cy="0"/>
          <a:chOff x="0" y="0"/>
          <a:chExt cx="0" cy="0"/>
        </a:xfrm>
      </p:grpSpPr>
      <p:sp>
        <p:nvSpPr>
          <p:cNvPr id="704" name="Google Shape;704;p94"/>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Regole di serializzazione json </a:t>
            </a:r>
            <a:endParaRPr/>
          </a:p>
        </p:txBody>
      </p:sp>
      <p:sp>
        <p:nvSpPr>
          <p:cNvPr id="705" name="Google Shape;705;p94"/>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
        <p:nvSpPr>
          <p:cNvPr id="706" name="Google Shape;706;p94"/>
          <p:cNvSpPr txBox="1"/>
          <p:nvPr/>
        </p:nvSpPr>
        <p:spPr>
          <a:xfrm>
            <a:off x="365550" y="1210900"/>
            <a:ext cx="8412900" cy="2770500"/>
          </a:xfrm>
          <a:prstGeom prst="rect">
            <a:avLst/>
          </a:prstGeom>
          <a:solidFill>
            <a:srgbClr val="FFF2CC"/>
          </a:solidFill>
          <a:ln cap="flat" cmpd="sng" w="9525">
            <a:solidFill>
              <a:schemeClr val="dk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b="1" lang="it">
                <a:latin typeface="Consolas"/>
                <a:ea typeface="Consolas"/>
                <a:cs typeface="Consolas"/>
                <a:sym typeface="Consolas"/>
              </a:rPr>
              <a:t>enum E {</a:t>
            </a:r>
            <a:endParaRPr b="1">
              <a:latin typeface="Consolas"/>
              <a:ea typeface="Consolas"/>
              <a:cs typeface="Consolas"/>
              <a:sym typeface="Consolas"/>
            </a:endParaRPr>
          </a:p>
          <a:p>
            <a:pPr indent="0" lvl="0" marL="0" rtl="0" algn="l">
              <a:spcBef>
                <a:spcPts val="0"/>
              </a:spcBef>
              <a:spcAft>
                <a:spcPts val="0"/>
              </a:spcAft>
              <a:buNone/>
            </a:pPr>
            <a:r>
              <a:rPr b="1" lang="it">
                <a:latin typeface="Consolas"/>
                <a:ea typeface="Consolas"/>
                <a:cs typeface="Consolas"/>
                <a:sym typeface="Consolas"/>
              </a:rPr>
              <a:t>    W { a: i32, b: i32 },</a:t>
            </a:r>
            <a:endParaRPr b="1">
              <a:latin typeface="Consolas"/>
              <a:ea typeface="Consolas"/>
              <a:cs typeface="Consolas"/>
              <a:sym typeface="Consolas"/>
            </a:endParaRPr>
          </a:p>
          <a:p>
            <a:pPr indent="0" lvl="0" marL="0" rtl="0" algn="l">
              <a:spcBef>
                <a:spcPts val="0"/>
              </a:spcBef>
              <a:spcAft>
                <a:spcPts val="0"/>
              </a:spcAft>
              <a:buNone/>
            </a:pPr>
            <a:r>
              <a:rPr b="1" lang="it">
                <a:latin typeface="Consolas"/>
                <a:ea typeface="Consolas"/>
                <a:cs typeface="Consolas"/>
                <a:sym typeface="Consolas"/>
              </a:rPr>
              <a:t>    X(i32, i32),</a:t>
            </a:r>
            <a:endParaRPr b="1">
              <a:latin typeface="Consolas"/>
              <a:ea typeface="Consolas"/>
              <a:cs typeface="Consolas"/>
              <a:sym typeface="Consolas"/>
            </a:endParaRPr>
          </a:p>
          <a:p>
            <a:pPr indent="0" lvl="0" marL="0" rtl="0" algn="l">
              <a:spcBef>
                <a:spcPts val="0"/>
              </a:spcBef>
              <a:spcAft>
                <a:spcPts val="0"/>
              </a:spcAft>
              <a:buNone/>
            </a:pPr>
            <a:r>
              <a:rPr b="1" lang="it">
                <a:latin typeface="Consolas"/>
                <a:ea typeface="Consolas"/>
                <a:cs typeface="Consolas"/>
                <a:sym typeface="Consolas"/>
              </a:rPr>
              <a:t>    Y(i32),</a:t>
            </a:r>
            <a:endParaRPr b="1">
              <a:latin typeface="Consolas"/>
              <a:ea typeface="Consolas"/>
              <a:cs typeface="Consolas"/>
              <a:sym typeface="Consolas"/>
            </a:endParaRPr>
          </a:p>
          <a:p>
            <a:pPr indent="0" lvl="0" marL="0" rtl="0" algn="l">
              <a:spcBef>
                <a:spcPts val="0"/>
              </a:spcBef>
              <a:spcAft>
                <a:spcPts val="0"/>
              </a:spcAft>
              <a:buNone/>
            </a:pPr>
            <a:r>
              <a:rPr b="1" lang="it">
                <a:latin typeface="Consolas"/>
                <a:ea typeface="Consolas"/>
                <a:cs typeface="Consolas"/>
                <a:sym typeface="Consolas"/>
              </a:rPr>
              <a:t>    Z,</a:t>
            </a:r>
            <a:endParaRPr b="1">
              <a:latin typeface="Consolas"/>
              <a:ea typeface="Consolas"/>
              <a:cs typeface="Consolas"/>
              <a:sym typeface="Consolas"/>
            </a:endParaRPr>
          </a:p>
          <a:p>
            <a:pPr indent="0" lvl="0" marL="0" rtl="0" algn="l">
              <a:spcBef>
                <a:spcPts val="0"/>
              </a:spcBef>
              <a:spcAft>
                <a:spcPts val="0"/>
              </a:spcAft>
              <a:buNone/>
            </a:pPr>
            <a:r>
              <a:rPr b="1" lang="it">
                <a:latin typeface="Consolas"/>
                <a:ea typeface="Consolas"/>
                <a:cs typeface="Consolas"/>
                <a:sym typeface="Consolas"/>
              </a:rPr>
              <a:t>}</a:t>
            </a:r>
            <a:endParaRPr b="1">
              <a:latin typeface="Consolas"/>
              <a:ea typeface="Consolas"/>
              <a:cs typeface="Consolas"/>
              <a:sym typeface="Consolas"/>
            </a:endParaRPr>
          </a:p>
          <a:p>
            <a:pPr indent="0" lvl="0" marL="0" rtl="0" algn="l">
              <a:spcBef>
                <a:spcPts val="0"/>
              </a:spcBef>
              <a:spcAft>
                <a:spcPts val="0"/>
              </a:spcAft>
              <a:buNone/>
            </a:pPr>
            <a:r>
              <a:t/>
            </a:r>
            <a:endParaRPr b="1">
              <a:latin typeface="Consolas"/>
              <a:ea typeface="Consolas"/>
              <a:cs typeface="Consolas"/>
              <a:sym typeface="Consolas"/>
            </a:endParaRPr>
          </a:p>
          <a:p>
            <a:pPr indent="0" lvl="0" marL="0" rtl="0" algn="l">
              <a:spcBef>
                <a:spcPts val="0"/>
              </a:spcBef>
              <a:spcAft>
                <a:spcPts val="0"/>
              </a:spcAft>
              <a:buNone/>
            </a:pPr>
            <a:r>
              <a:rPr b="1" lang="it">
                <a:latin typeface="Consolas"/>
                <a:ea typeface="Consolas"/>
                <a:cs typeface="Consolas"/>
                <a:sym typeface="Consolas"/>
              </a:rPr>
              <a:t>let w = E::W { a: 0, b: 0 }; // </a:t>
            </a:r>
            <a:r>
              <a:rPr b="1" lang="it">
                <a:solidFill>
                  <a:schemeClr val="dk1"/>
                </a:solidFill>
                <a:latin typeface="Consolas"/>
                <a:ea typeface="Consolas"/>
                <a:cs typeface="Consolas"/>
                <a:sym typeface="Consolas"/>
              </a:rPr>
              <a:t>Rappresentato come l'oggetto</a:t>
            </a:r>
            <a:r>
              <a:rPr b="1" lang="it">
                <a:latin typeface="Consolas"/>
                <a:ea typeface="Consolas"/>
                <a:cs typeface="Consolas"/>
                <a:sym typeface="Consolas"/>
              </a:rPr>
              <a:t> `{"W":{"a":0,"b":0}}`</a:t>
            </a:r>
            <a:endParaRPr b="1">
              <a:latin typeface="Consolas"/>
              <a:ea typeface="Consolas"/>
              <a:cs typeface="Consolas"/>
              <a:sym typeface="Consolas"/>
            </a:endParaRPr>
          </a:p>
          <a:p>
            <a:pPr indent="0" lvl="0" marL="0" rtl="0" algn="l">
              <a:spcBef>
                <a:spcPts val="0"/>
              </a:spcBef>
              <a:spcAft>
                <a:spcPts val="0"/>
              </a:spcAft>
              <a:buNone/>
            </a:pPr>
            <a:r>
              <a:rPr b="1" lang="it">
                <a:latin typeface="Consolas"/>
                <a:ea typeface="Consolas"/>
                <a:cs typeface="Consolas"/>
                <a:sym typeface="Consolas"/>
              </a:rPr>
              <a:t>let x = E::X(0, 0);          // </a:t>
            </a:r>
            <a:r>
              <a:rPr b="1" lang="it">
                <a:solidFill>
                  <a:schemeClr val="dk1"/>
                </a:solidFill>
                <a:latin typeface="Consolas"/>
                <a:ea typeface="Consolas"/>
                <a:cs typeface="Consolas"/>
                <a:sym typeface="Consolas"/>
              </a:rPr>
              <a:t>Rappresentato come l'oggetto</a:t>
            </a:r>
            <a:r>
              <a:rPr b="1" lang="it">
                <a:latin typeface="Consolas"/>
                <a:ea typeface="Consolas"/>
                <a:cs typeface="Consolas"/>
                <a:sym typeface="Consolas"/>
              </a:rPr>
              <a:t> `{"X":[0,0]}`</a:t>
            </a:r>
            <a:endParaRPr b="1">
              <a:latin typeface="Consolas"/>
              <a:ea typeface="Consolas"/>
              <a:cs typeface="Consolas"/>
              <a:sym typeface="Consolas"/>
            </a:endParaRPr>
          </a:p>
          <a:p>
            <a:pPr indent="0" lvl="0" marL="0" rtl="0" algn="l">
              <a:spcBef>
                <a:spcPts val="0"/>
              </a:spcBef>
              <a:spcAft>
                <a:spcPts val="0"/>
              </a:spcAft>
              <a:buNone/>
            </a:pPr>
            <a:r>
              <a:rPr b="1" lang="it">
                <a:latin typeface="Consolas"/>
                <a:ea typeface="Consolas"/>
                <a:cs typeface="Consolas"/>
                <a:sym typeface="Consolas"/>
              </a:rPr>
              <a:t>let y = E::Y(0);             // </a:t>
            </a:r>
            <a:r>
              <a:rPr b="1" lang="it">
                <a:solidFill>
                  <a:schemeClr val="dk1"/>
                </a:solidFill>
                <a:latin typeface="Consolas"/>
                <a:ea typeface="Consolas"/>
                <a:cs typeface="Consolas"/>
                <a:sym typeface="Consolas"/>
              </a:rPr>
              <a:t>Rappresentato come l'oggetto</a:t>
            </a:r>
            <a:r>
              <a:rPr b="1" lang="it">
                <a:latin typeface="Consolas"/>
                <a:ea typeface="Consolas"/>
                <a:cs typeface="Consolas"/>
                <a:sym typeface="Consolas"/>
              </a:rPr>
              <a:t> `{"Y":0}`</a:t>
            </a:r>
            <a:endParaRPr b="1">
              <a:latin typeface="Consolas"/>
              <a:ea typeface="Consolas"/>
              <a:cs typeface="Consolas"/>
              <a:sym typeface="Consolas"/>
            </a:endParaRPr>
          </a:p>
          <a:p>
            <a:pPr indent="0" lvl="0" marL="0" rtl="0" algn="l">
              <a:spcBef>
                <a:spcPts val="0"/>
              </a:spcBef>
              <a:spcAft>
                <a:spcPts val="0"/>
              </a:spcAft>
              <a:buNone/>
            </a:pPr>
            <a:r>
              <a:rPr b="1" lang="it">
                <a:latin typeface="Consolas"/>
                <a:ea typeface="Consolas"/>
                <a:cs typeface="Consolas"/>
                <a:sym typeface="Consolas"/>
              </a:rPr>
              <a:t>let z = E::Z;                // </a:t>
            </a:r>
            <a:r>
              <a:rPr b="1" lang="it">
                <a:solidFill>
                  <a:schemeClr val="dk1"/>
                </a:solidFill>
                <a:latin typeface="Consolas"/>
                <a:ea typeface="Consolas"/>
                <a:cs typeface="Consolas"/>
                <a:sym typeface="Consolas"/>
              </a:rPr>
              <a:t>Rappresentato come la stringa</a:t>
            </a:r>
            <a:r>
              <a:rPr b="1" lang="it">
                <a:latin typeface="Consolas"/>
                <a:ea typeface="Consolas"/>
                <a:cs typeface="Consolas"/>
                <a:sym typeface="Consolas"/>
              </a:rPr>
              <a:t> `"Z"`</a:t>
            </a:r>
            <a:endParaRPr b="1">
              <a:latin typeface="Consolas"/>
              <a:ea typeface="Consolas"/>
              <a:cs typeface="Consolas"/>
              <a:sym typeface="Consolas"/>
            </a:endParaRPr>
          </a:p>
          <a:p>
            <a:pPr indent="0" lvl="0" marL="0" rtl="0" algn="l">
              <a:spcBef>
                <a:spcPts val="0"/>
              </a:spcBef>
              <a:spcAft>
                <a:spcPts val="0"/>
              </a:spcAft>
              <a:buNone/>
            </a:pPr>
            <a:r>
              <a:t/>
            </a:r>
            <a:endParaRPr b="1">
              <a:latin typeface="Consolas"/>
              <a:ea typeface="Consolas"/>
              <a:cs typeface="Consolas"/>
              <a:sym typeface="Consolas"/>
            </a:endParaRPr>
          </a:p>
        </p:txBody>
      </p:sp>
      <p:sp>
        <p:nvSpPr>
          <p:cNvPr id="707" name="Google Shape;707;p94"/>
          <p:cNvSpPr txBox="1"/>
          <p:nvPr>
            <p:ph idx="1" type="body"/>
          </p:nvPr>
        </p:nvSpPr>
        <p:spPr>
          <a:xfrm>
            <a:off x="311700" y="4061525"/>
            <a:ext cx="8520600" cy="1014900"/>
          </a:xfrm>
          <a:prstGeom prst="rect">
            <a:avLst/>
          </a:prstGeom>
        </p:spPr>
        <p:txBody>
          <a:bodyPr anchorCtr="0" anchor="t" bIns="91425" lIns="91425" spcFirstLastPara="1" rIns="91425" wrap="square" tIns="91425">
            <a:normAutofit fontScale="92500"/>
          </a:bodyPr>
          <a:lstStyle/>
          <a:p>
            <a:pPr indent="-334327" lvl="0" marL="457200" rtl="0" algn="l">
              <a:spcBef>
                <a:spcPts val="0"/>
              </a:spcBef>
              <a:spcAft>
                <a:spcPts val="0"/>
              </a:spcAft>
              <a:buSzPct val="100000"/>
              <a:buChar char="●"/>
            </a:pPr>
            <a:r>
              <a:rPr lang="it"/>
              <a:t>E' possibile alterare il comportamento di default, ottenendo rappresentazioni alternative delle enumerazioni, quando occorra interoperare con altri linguaggi</a:t>
            </a:r>
            <a:endParaRPr/>
          </a:p>
          <a:p>
            <a:pPr indent="-310832" lvl="1" marL="914400" rtl="0" algn="l">
              <a:spcBef>
                <a:spcPts val="0"/>
              </a:spcBef>
              <a:spcAft>
                <a:spcPts val="0"/>
              </a:spcAft>
              <a:buSzPct val="100000"/>
              <a:buChar char="○"/>
            </a:pPr>
            <a:r>
              <a:rPr lang="it" u="sng">
                <a:solidFill>
                  <a:schemeClr val="hlink"/>
                </a:solidFill>
                <a:hlinkClick r:id="rId3"/>
              </a:rPr>
              <a:t>https://serde.rs/</a:t>
            </a:r>
            <a:r>
              <a:rPr lang="it"/>
              <a: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50"/>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Concorrenza e processi</a:t>
            </a:r>
            <a:endParaRPr/>
          </a:p>
        </p:txBody>
      </p:sp>
      <p:sp>
        <p:nvSpPr>
          <p:cNvPr id="214" name="Google Shape;214;p50"/>
          <p:cNvSpPr txBox="1"/>
          <p:nvPr>
            <p:ph idx="1" type="body"/>
          </p:nvPr>
        </p:nvSpPr>
        <p:spPr>
          <a:xfrm>
            <a:off x="311700" y="1232601"/>
            <a:ext cx="8520600" cy="3751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it"/>
              <a:t>L'uso dei thread permette di sfruttare le risorse computazionali presenti in un elaboratore</a:t>
            </a:r>
            <a:endParaRPr/>
          </a:p>
          <a:p>
            <a:pPr indent="-317500" lvl="1" marL="914400" rtl="0" algn="l">
              <a:spcBef>
                <a:spcPts val="0"/>
              </a:spcBef>
              <a:spcAft>
                <a:spcPts val="0"/>
              </a:spcAft>
              <a:buSzPts val="1400"/>
              <a:buChar char="○"/>
            </a:pPr>
            <a:r>
              <a:rPr lang="it"/>
              <a:t>La presenza di uno spazio di indirizzamento condiviso facilita la coordinazione e la comunicazione</a:t>
            </a:r>
            <a:endParaRPr/>
          </a:p>
          <a:p>
            <a:pPr indent="-342900" lvl="0" marL="457200" rtl="0" algn="l">
              <a:spcBef>
                <a:spcPts val="0"/>
              </a:spcBef>
              <a:spcAft>
                <a:spcPts val="0"/>
              </a:spcAft>
              <a:buSzPts val="1800"/>
              <a:buChar char="●"/>
            </a:pPr>
            <a:r>
              <a:rPr lang="it"/>
              <a:t>Ci sono situazioni in cui la presenza di un singolo spazio di indirizzamento non è possibile o desiderabile</a:t>
            </a:r>
            <a:endParaRPr/>
          </a:p>
          <a:p>
            <a:pPr indent="-317500" lvl="1" marL="914400" rtl="0" algn="l">
              <a:spcBef>
                <a:spcPts val="0"/>
              </a:spcBef>
              <a:spcAft>
                <a:spcPts val="0"/>
              </a:spcAft>
              <a:buSzPts val="1400"/>
              <a:buChar char="○"/>
            </a:pPr>
            <a:r>
              <a:rPr lang="it"/>
              <a:t>Riuso di programmi esistenti</a:t>
            </a:r>
            <a:endParaRPr/>
          </a:p>
          <a:p>
            <a:pPr indent="-317500" lvl="1" marL="914400" rtl="0" algn="l">
              <a:spcBef>
                <a:spcPts val="0"/>
              </a:spcBef>
              <a:spcAft>
                <a:spcPts val="0"/>
              </a:spcAft>
              <a:buSzPts val="1400"/>
              <a:buChar char="○"/>
            </a:pPr>
            <a:r>
              <a:rPr lang="it"/>
              <a:t>Scalabilità su più computer </a:t>
            </a:r>
            <a:endParaRPr/>
          </a:p>
          <a:p>
            <a:pPr indent="-317500" lvl="1" marL="914400" rtl="0" algn="l">
              <a:spcBef>
                <a:spcPts val="0"/>
              </a:spcBef>
              <a:spcAft>
                <a:spcPts val="0"/>
              </a:spcAft>
              <a:buSzPts val="1400"/>
              <a:buChar char="○"/>
            </a:pPr>
            <a:r>
              <a:rPr lang="it"/>
              <a:t>Sicurezza</a:t>
            </a:r>
            <a:endParaRPr/>
          </a:p>
        </p:txBody>
      </p:sp>
      <p:sp>
        <p:nvSpPr>
          <p:cNvPr id="215" name="Google Shape;215;p50"/>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1" name="Shape 711"/>
        <p:cNvGrpSpPr/>
        <p:nvPr/>
      </p:nvGrpSpPr>
      <p:grpSpPr>
        <a:xfrm>
          <a:off x="0" y="0"/>
          <a:ext cx="0" cy="0"/>
          <a:chOff x="0" y="0"/>
          <a:chExt cx="0" cy="0"/>
        </a:xfrm>
      </p:grpSpPr>
      <p:sp>
        <p:nvSpPr>
          <p:cNvPr id="712" name="Google Shape;712;p95"/>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Esempio di serializzazione</a:t>
            </a:r>
            <a:endParaRPr/>
          </a:p>
        </p:txBody>
      </p:sp>
      <p:sp>
        <p:nvSpPr>
          <p:cNvPr id="713" name="Google Shape;713;p95"/>
          <p:cNvSpPr txBox="1"/>
          <p:nvPr>
            <p:ph idx="1" type="body"/>
          </p:nvPr>
        </p:nvSpPr>
        <p:spPr>
          <a:xfrm>
            <a:off x="311700" y="1253575"/>
            <a:ext cx="8520600" cy="3869700"/>
          </a:xfrm>
          <a:prstGeom prst="rect">
            <a:avLst/>
          </a:prstGeom>
          <a:solidFill>
            <a:srgbClr val="FFF2CC"/>
          </a:solidFill>
          <a:ln cap="flat" cmpd="sng" w="9525">
            <a:solidFill>
              <a:schemeClr val="dk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it" sz="1400">
                <a:solidFill>
                  <a:schemeClr val="dk1"/>
                </a:solidFill>
                <a:latin typeface="Consolas"/>
                <a:ea typeface="Consolas"/>
                <a:cs typeface="Consolas"/>
                <a:sym typeface="Consolas"/>
              </a:rPr>
              <a:t>use serde::{Serialize, Deserialize};</a:t>
            </a:r>
            <a:endParaRPr b="1" sz="1400">
              <a:solidFill>
                <a:schemeClr val="dk1"/>
              </a:solidFill>
              <a:latin typeface="Consolas"/>
              <a:ea typeface="Consolas"/>
              <a:cs typeface="Consolas"/>
              <a:sym typeface="Consolas"/>
            </a:endParaRPr>
          </a:p>
          <a:p>
            <a:pPr indent="0" lvl="0" marL="0" rtl="0" algn="l">
              <a:lnSpc>
                <a:spcPct val="90000"/>
              </a:lnSpc>
              <a:spcBef>
                <a:spcPts val="0"/>
              </a:spcBef>
              <a:spcAft>
                <a:spcPts val="0"/>
              </a:spcAft>
              <a:buNone/>
            </a:pPr>
            <a:r>
              <a:t/>
            </a:r>
            <a:endParaRPr b="1" sz="1400">
              <a:solidFill>
                <a:schemeClr val="dk1"/>
              </a:solidFill>
              <a:latin typeface="Consolas"/>
              <a:ea typeface="Consolas"/>
              <a:cs typeface="Consolas"/>
              <a:sym typeface="Consolas"/>
            </a:endParaRPr>
          </a:p>
          <a:p>
            <a:pPr indent="0" lvl="0" marL="0" rtl="0" algn="l">
              <a:lnSpc>
                <a:spcPct val="90000"/>
              </a:lnSpc>
              <a:spcBef>
                <a:spcPts val="0"/>
              </a:spcBef>
              <a:spcAft>
                <a:spcPts val="0"/>
              </a:spcAft>
              <a:buNone/>
            </a:pPr>
            <a:r>
              <a:rPr b="1" lang="it" sz="1400">
                <a:solidFill>
                  <a:schemeClr val="dk1"/>
                </a:solidFill>
                <a:latin typeface="Consolas"/>
                <a:ea typeface="Consolas"/>
                <a:cs typeface="Consolas"/>
                <a:sym typeface="Consolas"/>
              </a:rPr>
              <a:t>#[derive(Serialize, Deserialize, Debug)]</a:t>
            </a:r>
            <a:endParaRPr b="1" sz="1400">
              <a:solidFill>
                <a:schemeClr val="dk1"/>
              </a:solidFill>
              <a:latin typeface="Consolas"/>
              <a:ea typeface="Consolas"/>
              <a:cs typeface="Consolas"/>
              <a:sym typeface="Consolas"/>
            </a:endParaRPr>
          </a:p>
          <a:p>
            <a:pPr indent="0" lvl="0" marL="0" rtl="0" algn="l">
              <a:lnSpc>
                <a:spcPct val="90000"/>
              </a:lnSpc>
              <a:spcBef>
                <a:spcPts val="0"/>
              </a:spcBef>
              <a:spcAft>
                <a:spcPts val="0"/>
              </a:spcAft>
              <a:buNone/>
            </a:pPr>
            <a:r>
              <a:rPr b="1" lang="it" sz="1400">
                <a:solidFill>
                  <a:schemeClr val="dk1"/>
                </a:solidFill>
                <a:latin typeface="Consolas"/>
                <a:ea typeface="Consolas"/>
                <a:cs typeface="Consolas"/>
                <a:sym typeface="Consolas"/>
              </a:rPr>
              <a:t>struct Point {</a:t>
            </a:r>
            <a:endParaRPr b="1" sz="1400">
              <a:solidFill>
                <a:schemeClr val="dk1"/>
              </a:solidFill>
              <a:latin typeface="Consolas"/>
              <a:ea typeface="Consolas"/>
              <a:cs typeface="Consolas"/>
              <a:sym typeface="Consolas"/>
            </a:endParaRPr>
          </a:p>
          <a:p>
            <a:pPr indent="0" lvl="0" marL="0" rtl="0" algn="l">
              <a:lnSpc>
                <a:spcPct val="90000"/>
              </a:lnSpc>
              <a:spcBef>
                <a:spcPts val="0"/>
              </a:spcBef>
              <a:spcAft>
                <a:spcPts val="0"/>
              </a:spcAft>
              <a:buNone/>
            </a:pPr>
            <a:r>
              <a:rPr b="1" lang="it" sz="1400">
                <a:solidFill>
                  <a:schemeClr val="dk1"/>
                </a:solidFill>
                <a:latin typeface="Consolas"/>
                <a:ea typeface="Consolas"/>
                <a:cs typeface="Consolas"/>
                <a:sym typeface="Consolas"/>
              </a:rPr>
              <a:t>    x: i32,</a:t>
            </a:r>
            <a:endParaRPr b="1" sz="1400">
              <a:solidFill>
                <a:schemeClr val="dk1"/>
              </a:solidFill>
              <a:latin typeface="Consolas"/>
              <a:ea typeface="Consolas"/>
              <a:cs typeface="Consolas"/>
              <a:sym typeface="Consolas"/>
            </a:endParaRPr>
          </a:p>
          <a:p>
            <a:pPr indent="0" lvl="0" marL="0" rtl="0" algn="l">
              <a:lnSpc>
                <a:spcPct val="90000"/>
              </a:lnSpc>
              <a:spcBef>
                <a:spcPts val="0"/>
              </a:spcBef>
              <a:spcAft>
                <a:spcPts val="0"/>
              </a:spcAft>
              <a:buNone/>
            </a:pPr>
            <a:r>
              <a:rPr b="1" lang="it" sz="1400">
                <a:solidFill>
                  <a:schemeClr val="dk1"/>
                </a:solidFill>
                <a:latin typeface="Consolas"/>
                <a:ea typeface="Consolas"/>
                <a:cs typeface="Consolas"/>
                <a:sym typeface="Consolas"/>
              </a:rPr>
              <a:t>    y: i32,</a:t>
            </a:r>
            <a:endParaRPr b="1" sz="1400">
              <a:solidFill>
                <a:schemeClr val="dk1"/>
              </a:solidFill>
              <a:latin typeface="Consolas"/>
              <a:ea typeface="Consolas"/>
              <a:cs typeface="Consolas"/>
              <a:sym typeface="Consolas"/>
            </a:endParaRPr>
          </a:p>
          <a:p>
            <a:pPr indent="0" lvl="0" marL="0" rtl="0" algn="l">
              <a:lnSpc>
                <a:spcPct val="90000"/>
              </a:lnSpc>
              <a:spcBef>
                <a:spcPts val="0"/>
              </a:spcBef>
              <a:spcAft>
                <a:spcPts val="0"/>
              </a:spcAft>
              <a:buNone/>
            </a:pPr>
            <a:r>
              <a:rPr b="1" lang="it" sz="1400">
                <a:solidFill>
                  <a:schemeClr val="dk1"/>
                </a:solidFill>
                <a:latin typeface="Consolas"/>
                <a:ea typeface="Consolas"/>
                <a:cs typeface="Consolas"/>
                <a:sym typeface="Consolas"/>
              </a:rPr>
              <a:t>}</a:t>
            </a:r>
            <a:endParaRPr b="1" sz="1400">
              <a:solidFill>
                <a:schemeClr val="dk1"/>
              </a:solidFill>
              <a:latin typeface="Consolas"/>
              <a:ea typeface="Consolas"/>
              <a:cs typeface="Consolas"/>
              <a:sym typeface="Consolas"/>
            </a:endParaRPr>
          </a:p>
          <a:p>
            <a:pPr indent="0" lvl="0" marL="0" rtl="0" algn="l">
              <a:lnSpc>
                <a:spcPct val="90000"/>
              </a:lnSpc>
              <a:spcBef>
                <a:spcPts val="0"/>
              </a:spcBef>
              <a:spcAft>
                <a:spcPts val="0"/>
              </a:spcAft>
              <a:buNone/>
            </a:pPr>
            <a:r>
              <a:t/>
            </a:r>
            <a:endParaRPr b="1" sz="1400">
              <a:solidFill>
                <a:schemeClr val="dk1"/>
              </a:solidFill>
              <a:latin typeface="Consolas"/>
              <a:ea typeface="Consolas"/>
              <a:cs typeface="Consolas"/>
              <a:sym typeface="Consolas"/>
            </a:endParaRPr>
          </a:p>
          <a:p>
            <a:pPr indent="0" lvl="0" marL="0" rtl="0" algn="l">
              <a:lnSpc>
                <a:spcPct val="90000"/>
              </a:lnSpc>
              <a:spcBef>
                <a:spcPts val="0"/>
              </a:spcBef>
              <a:spcAft>
                <a:spcPts val="0"/>
              </a:spcAft>
              <a:buNone/>
            </a:pPr>
            <a:r>
              <a:rPr b="1" lang="it" sz="1400">
                <a:solidFill>
                  <a:schemeClr val="dk1"/>
                </a:solidFill>
                <a:latin typeface="Consolas"/>
                <a:ea typeface="Consolas"/>
                <a:cs typeface="Consolas"/>
                <a:sym typeface="Consolas"/>
              </a:rPr>
              <a:t>fn main() {</a:t>
            </a:r>
            <a:endParaRPr b="1" sz="1400">
              <a:solidFill>
                <a:schemeClr val="dk1"/>
              </a:solidFill>
              <a:latin typeface="Consolas"/>
              <a:ea typeface="Consolas"/>
              <a:cs typeface="Consolas"/>
              <a:sym typeface="Consolas"/>
            </a:endParaRPr>
          </a:p>
          <a:p>
            <a:pPr indent="0" lvl="0" marL="0" rtl="0" algn="l">
              <a:lnSpc>
                <a:spcPct val="90000"/>
              </a:lnSpc>
              <a:spcBef>
                <a:spcPts val="0"/>
              </a:spcBef>
              <a:spcAft>
                <a:spcPts val="0"/>
              </a:spcAft>
              <a:buNone/>
            </a:pPr>
            <a:r>
              <a:rPr b="1" lang="it" sz="1400">
                <a:solidFill>
                  <a:schemeClr val="dk1"/>
                </a:solidFill>
                <a:latin typeface="Consolas"/>
                <a:ea typeface="Consolas"/>
                <a:cs typeface="Consolas"/>
                <a:sym typeface="Consolas"/>
              </a:rPr>
              <a:t>    let point = Point { x: </a:t>
            </a:r>
            <a:r>
              <a:rPr b="1" lang="it" sz="1400">
                <a:solidFill>
                  <a:schemeClr val="dk1"/>
                </a:solidFill>
                <a:latin typeface="Consolas"/>
                <a:ea typeface="Consolas"/>
                <a:cs typeface="Consolas"/>
                <a:sym typeface="Consolas"/>
              </a:rPr>
              <a:t>1</a:t>
            </a:r>
            <a:r>
              <a:rPr b="1" lang="it" sz="1400">
                <a:solidFill>
                  <a:schemeClr val="dk1"/>
                </a:solidFill>
                <a:latin typeface="Consolas"/>
                <a:ea typeface="Consolas"/>
                <a:cs typeface="Consolas"/>
                <a:sym typeface="Consolas"/>
              </a:rPr>
              <a:t>, y: 2 };</a:t>
            </a:r>
            <a:endParaRPr b="1" sz="1400">
              <a:solidFill>
                <a:schemeClr val="dk1"/>
              </a:solidFill>
              <a:latin typeface="Consolas"/>
              <a:ea typeface="Consolas"/>
              <a:cs typeface="Consolas"/>
              <a:sym typeface="Consolas"/>
            </a:endParaRPr>
          </a:p>
          <a:p>
            <a:pPr indent="0" lvl="0" marL="0" rtl="0" algn="l">
              <a:lnSpc>
                <a:spcPct val="90000"/>
              </a:lnSpc>
              <a:spcBef>
                <a:spcPts val="0"/>
              </a:spcBef>
              <a:spcAft>
                <a:spcPts val="0"/>
              </a:spcAft>
              <a:buNone/>
            </a:pPr>
            <a:r>
              <a:t/>
            </a:r>
            <a:endParaRPr b="1" sz="1400">
              <a:solidFill>
                <a:schemeClr val="dk1"/>
              </a:solidFill>
              <a:latin typeface="Consolas"/>
              <a:ea typeface="Consolas"/>
              <a:cs typeface="Consolas"/>
              <a:sym typeface="Consolas"/>
            </a:endParaRPr>
          </a:p>
          <a:p>
            <a:pPr indent="0" lvl="0" marL="0" rtl="0" algn="l">
              <a:lnSpc>
                <a:spcPct val="90000"/>
              </a:lnSpc>
              <a:spcBef>
                <a:spcPts val="0"/>
              </a:spcBef>
              <a:spcAft>
                <a:spcPts val="0"/>
              </a:spcAft>
              <a:buNone/>
            </a:pPr>
            <a:r>
              <a:rPr b="1" lang="it" sz="1400">
                <a:solidFill>
                  <a:schemeClr val="dk1"/>
                </a:solidFill>
                <a:latin typeface="Consolas"/>
                <a:ea typeface="Consolas"/>
                <a:cs typeface="Consolas"/>
                <a:sym typeface="Consolas"/>
              </a:rPr>
              <a:t>    let serialized = serde_json::to_string(&amp;point).unwrap();</a:t>
            </a:r>
            <a:endParaRPr b="1" sz="1400">
              <a:solidFill>
                <a:schemeClr val="dk1"/>
              </a:solidFill>
              <a:latin typeface="Consolas"/>
              <a:ea typeface="Consolas"/>
              <a:cs typeface="Consolas"/>
              <a:sym typeface="Consolas"/>
            </a:endParaRPr>
          </a:p>
          <a:p>
            <a:pPr indent="0" lvl="0" marL="0" rtl="0" algn="l">
              <a:lnSpc>
                <a:spcPct val="90000"/>
              </a:lnSpc>
              <a:spcBef>
                <a:spcPts val="0"/>
              </a:spcBef>
              <a:spcAft>
                <a:spcPts val="0"/>
              </a:spcAft>
              <a:buNone/>
            </a:pPr>
            <a:r>
              <a:rPr b="1" lang="it" sz="1400">
                <a:solidFill>
                  <a:schemeClr val="dk1"/>
                </a:solidFill>
                <a:latin typeface="Consolas"/>
                <a:ea typeface="Consolas"/>
                <a:cs typeface="Consolas"/>
                <a:sym typeface="Consolas"/>
              </a:rPr>
              <a:t>    </a:t>
            </a:r>
            <a:endParaRPr b="1" sz="1400">
              <a:solidFill>
                <a:schemeClr val="dk1"/>
              </a:solidFill>
              <a:latin typeface="Consolas"/>
              <a:ea typeface="Consolas"/>
              <a:cs typeface="Consolas"/>
              <a:sym typeface="Consolas"/>
            </a:endParaRPr>
          </a:p>
          <a:p>
            <a:pPr indent="0" lvl="0" marL="0" rtl="0" algn="l">
              <a:lnSpc>
                <a:spcPct val="90000"/>
              </a:lnSpc>
              <a:spcBef>
                <a:spcPts val="0"/>
              </a:spcBef>
              <a:spcAft>
                <a:spcPts val="0"/>
              </a:spcAft>
              <a:buNone/>
            </a:pPr>
            <a:r>
              <a:rPr b="1" lang="it" sz="1400">
                <a:solidFill>
                  <a:schemeClr val="dk1"/>
                </a:solidFill>
                <a:latin typeface="Consolas"/>
                <a:ea typeface="Consolas"/>
                <a:cs typeface="Consolas"/>
                <a:sym typeface="Consolas"/>
              </a:rPr>
              <a:t>    println!("{}", serialized); // {"x":1,"y":2}</a:t>
            </a:r>
            <a:endParaRPr b="1" sz="1400">
              <a:solidFill>
                <a:schemeClr val="dk1"/>
              </a:solidFill>
              <a:latin typeface="Consolas"/>
              <a:ea typeface="Consolas"/>
              <a:cs typeface="Consolas"/>
              <a:sym typeface="Consolas"/>
            </a:endParaRPr>
          </a:p>
          <a:p>
            <a:pPr indent="0" lvl="0" marL="0" rtl="0" algn="l">
              <a:lnSpc>
                <a:spcPct val="90000"/>
              </a:lnSpc>
              <a:spcBef>
                <a:spcPts val="0"/>
              </a:spcBef>
              <a:spcAft>
                <a:spcPts val="0"/>
              </a:spcAft>
              <a:buNone/>
            </a:pPr>
            <a:r>
              <a:t/>
            </a:r>
            <a:endParaRPr b="1" sz="1400">
              <a:solidFill>
                <a:schemeClr val="dk1"/>
              </a:solidFill>
              <a:latin typeface="Consolas"/>
              <a:ea typeface="Consolas"/>
              <a:cs typeface="Consolas"/>
              <a:sym typeface="Consolas"/>
            </a:endParaRPr>
          </a:p>
          <a:p>
            <a:pPr indent="0" lvl="0" marL="0" rtl="0" algn="l">
              <a:lnSpc>
                <a:spcPct val="90000"/>
              </a:lnSpc>
              <a:spcBef>
                <a:spcPts val="0"/>
              </a:spcBef>
              <a:spcAft>
                <a:spcPts val="0"/>
              </a:spcAft>
              <a:buNone/>
            </a:pPr>
            <a:r>
              <a:rPr b="1" lang="it" sz="1400">
                <a:solidFill>
                  <a:schemeClr val="dk1"/>
                </a:solidFill>
                <a:latin typeface="Consolas"/>
                <a:ea typeface="Consolas"/>
                <a:cs typeface="Consolas"/>
                <a:sym typeface="Consolas"/>
              </a:rPr>
              <a:t>    let deserialized: Point = serde_json::from_str(&amp;serialized).unwrap();</a:t>
            </a:r>
            <a:endParaRPr b="1" sz="1400">
              <a:solidFill>
                <a:schemeClr val="dk1"/>
              </a:solidFill>
              <a:latin typeface="Consolas"/>
              <a:ea typeface="Consolas"/>
              <a:cs typeface="Consolas"/>
              <a:sym typeface="Consolas"/>
            </a:endParaRPr>
          </a:p>
          <a:p>
            <a:pPr indent="0" lvl="0" marL="0" rtl="0" algn="l">
              <a:lnSpc>
                <a:spcPct val="90000"/>
              </a:lnSpc>
              <a:spcBef>
                <a:spcPts val="0"/>
              </a:spcBef>
              <a:spcAft>
                <a:spcPts val="0"/>
              </a:spcAft>
              <a:buNone/>
            </a:pPr>
            <a:r>
              <a:t/>
            </a:r>
            <a:endParaRPr b="1" sz="1400">
              <a:solidFill>
                <a:schemeClr val="dk1"/>
              </a:solidFill>
              <a:latin typeface="Consolas"/>
              <a:ea typeface="Consolas"/>
              <a:cs typeface="Consolas"/>
              <a:sym typeface="Consolas"/>
            </a:endParaRPr>
          </a:p>
          <a:p>
            <a:pPr indent="0" lvl="0" marL="0" rtl="0" algn="l">
              <a:lnSpc>
                <a:spcPct val="90000"/>
              </a:lnSpc>
              <a:spcBef>
                <a:spcPts val="0"/>
              </a:spcBef>
              <a:spcAft>
                <a:spcPts val="0"/>
              </a:spcAft>
              <a:buNone/>
            </a:pPr>
            <a:r>
              <a:rPr b="1" lang="it" sz="1400">
                <a:solidFill>
                  <a:schemeClr val="dk1"/>
                </a:solidFill>
                <a:latin typeface="Consolas"/>
                <a:ea typeface="Consolas"/>
                <a:cs typeface="Consolas"/>
                <a:sym typeface="Consolas"/>
              </a:rPr>
              <a:t>    println!("{:?}", deserialized); // Point { x: 1, y: 2 }</a:t>
            </a:r>
            <a:endParaRPr b="1" sz="1400">
              <a:solidFill>
                <a:schemeClr val="dk1"/>
              </a:solidFill>
              <a:latin typeface="Consolas"/>
              <a:ea typeface="Consolas"/>
              <a:cs typeface="Consolas"/>
              <a:sym typeface="Consolas"/>
            </a:endParaRPr>
          </a:p>
          <a:p>
            <a:pPr indent="0" lvl="0" marL="0" rtl="0" algn="l">
              <a:lnSpc>
                <a:spcPct val="90000"/>
              </a:lnSpc>
              <a:spcBef>
                <a:spcPts val="0"/>
              </a:spcBef>
              <a:spcAft>
                <a:spcPts val="0"/>
              </a:spcAft>
              <a:buNone/>
            </a:pPr>
            <a:r>
              <a:rPr b="1" lang="it" sz="1400">
                <a:solidFill>
                  <a:schemeClr val="dk1"/>
                </a:solidFill>
                <a:latin typeface="Consolas"/>
                <a:ea typeface="Consolas"/>
                <a:cs typeface="Consolas"/>
                <a:sym typeface="Consolas"/>
              </a:rPr>
              <a:t>}</a:t>
            </a:r>
            <a:endParaRPr b="1" sz="1400">
              <a:solidFill>
                <a:schemeClr val="dk1"/>
              </a:solidFill>
              <a:latin typeface="Consolas"/>
              <a:ea typeface="Consolas"/>
              <a:cs typeface="Consolas"/>
              <a:sym typeface="Consolas"/>
            </a:endParaRPr>
          </a:p>
        </p:txBody>
      </p:sp>
      <p:sp>
        <p:nvSpPr>
          <p:cNvPr id="714" name="Google Shape;714;p95"/>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8" name="Shape 718"/>
        <p:cNvGrpSpPr/>
        <p:nvPr/>
      </p:nvGrpSpPr>
      <p:grpSpPr>
        <a:xfrm>
          <a:off x="0" y="0"/>
          <a:ext cx="0" cy="0"/>
          <a:chOff x="0" y="0"/>
          <a:chExt cx="0" cy="0"/>
        </a:xfrm>
      </p:grpSpPr>
      <p:sp>
        <p:nvSpPr>
          <p:cNvPr id="719" name="Google Shape;719;p96"/>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Comunicazione tra processi</a:t>
            </a:r>
            <a:endParaRPr/>
          </a:p>
        </p:txBody>
      </p:sp>
      <p:sp>
        <p:nvSpPr>
          <p:cNvPr id="720" name="Google Shape;720;p96"/>
          <p:cNvSpPr txBox="1"/>
          <p:nvPr>
            <p:ph idx="1" type="body"/>
          </p:nvPr>
        </p:nvSpPr>
        <p:spPr>
          <a:xfrm>
            <a:off x="311700" y="1280528"/>
            <a:ext cx="8520600" cy="3795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it"/>
              <a:t>Il crate interprocess offre la possibilità di gestire la comunicazione tra processi tramite un’interfaccia univoca multipiattaforma continuando a garantire le funzionalità specifiche dei S.O. </a:t>
            </a:r>
            <a:endParaRPr/>
          </a:p>
          <a:p>
            <a:pPr indent="-317500" lvl="1" marL="914400" rtl="0" algn="l">
              <a:spcBef>
                <a:spcPts val="0"/>
              </a:spcBef>
              <a:spcAft>
                <a:spcPts val="0"/>
              </a:spcAft>
              <a:buSzPts val="1400"/>
              <a:buChar char="○"/>
            </a:pPr>
            <a:r>
              <a:rPr lang="it"/>
              <a:t>Unnamed/Windows named pipes, Posix/C signals, socket</a:t>
            </a:r>
            <a:endParaRPr/>
          </a:p>
          <a:p>
            <a:pPr indent="-342900" lvl="0" marL="457200" rtl="0" algn="l">
              <a:spcBef>
                <a:spcPts val="0"/>
              </a:spcBef>
              <a:spcAft>
                <a:spcPts val="0"/>
              </a:spcAft>
              <a:buSzPts val="1800"/>
              <a:buChar char="●"/>
            </a:pPr>
            <a:r>
              <a:rPr lang="it"/>
              <a:t>Il crate zbus è l’implementazione rust del protocollo D-Bus ed offre una vasta gamma di astrazioni per la comunicazione tra processi </a:t>
            </a:r>
            <a:endParaRPr/>
          </a:p>
          <a:p>
            <a:pPr indent="-317500" lvl="1" marL="914400" rtl="0" algn="l">
              <a:spcBef>
                <a:spcPts val="0"/>
              </a:spcBef>
              <a:spcAft>
                <a:spcPts val="0"/>
              </a:spcAft>
              <a:buSzPts val="1400"/>
              <a:buChar char="○"/>
            </a:pPr>
            <a:r>
              <a:rPr lang="it"/>
              <a:t>Disponibile esclusivamente su piattaforme Linux</a:t>
            </a:r>
            <a:endParaRPr/>
          </a:p>
          <a:p>
            <a:pPr indent="-317500" lvl="1" marL="914400" rtl="0" algn="l">
              <a:spcBef>
                <a:spcPts val="0"/>
              </a:spcBef>
              <a:spcAft>
                <a:spcPts val="0"/>
              </a:spcAft>
              <a:buSzPts val="1400"/>
              <a:buChar char="○"/>
            </a:pPr>
            <a:r>
              <a:rPr lang="it"/>
              <a:t>Ampio s</a:t>
            </a:r>
            <a:r>
              <a:rPr lang="it" sz="1400"/>
              <a:t>upporto alla programmazione asincrona tramite l’utilizzo del Tokio runtime</a:t>
            </a:r>
            <a:endParaRPr/>
          </a:p>
        </p:txBody>
      </p:sp>
      <p:sp>
        <p:nvSpPr>
          <p:cNvPr id="721" name="Google Shape;721;p96"/>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5" name="Shape 725"/>
        <p:cNvGrpSpPr/>
        <p:nvPr/>
      </p:nvGrpSpPr>
      <p:grpSpPr>
        <a:xfrm>
          <a:off x="0" y="0"/>
          <a:ext cx="0" cy="0"/>
          <a:chOff x="0" y="0"/>
          <a:chExt cx="0" cy="0"/>
        </a:xfrm>
      </p:grpSpPr>
      <p:sp>
        <p:nvSpPr>
          <p:cNvPr id="726" name="Google Shape;726;p97"/>
          <p:cNvSpPr/>
          <p:nvPr/>
        </p:nvSpPr>
        <p:spPr>
          <a:xfrm>
            <a:off x="6949825" y="1211650"/>
            <a:ext cx="1496100" cy="39639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it" sz="2400"/>
              <a:t>cat</a:t>
            </a:r>
            <a:endParaRPr b="1" sz="2400"/>
          </a:p>
        </p:txBody>
      </p:sp>
      <p:sp>
        <p:nvSpPr>
          <p:cNvPr id="727" name="Google Shape;727;p97"/>
          <p:cNvSpPr/>
          <p:nvPr/>
        </p:nvSpPr>
        <p:spPr>
          <a:xfrm>
            <a:off x="242625" y="1182000"/>
            <a:ext cx="6159900" cy="39639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97"/>
          <p:cNvSpPr/>
          <p:nvPr/>
        </p:nvSpPr>
        <p:spPr>
          <a:xfrm>
            <a:off x="3683825" y="1518975"/>
            <a:ext cx="2453100" cy="3474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it" sz="1700"/>
              <a:t>process</a:t>
            </a:r>
            <a:r>
              <a:rPr b="1" lang="it" sz="1700"/>
              <a:t>_thread</a:t>
            </a:r>
            <a:br>
              <a:rPr b="1" lang="it" sz="1700"/>
            </a:br>
            <a:r>
              <a:rPr lang="it"/>
              <a:t>inoltra i messaggi</a:t>
            </a:r>
            <a:endParaRPr/>
          </a:p>
        </p:txBody>
      </p:sp>
      <p:sp>
        <p:nvSpPr>
          <p:cNvPr id="729" name="Google Shape;729;p97"/>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Comunicazione tra processi</a:t>
            </a:r>
            <a:endParaRPr/>
          </a:p>
        </p:txBody>
      </p:sp>
      <p:sp>
        <p:nvSpPr>
          <p:cNvPr id="730" name="Google Shape;730;p97"/>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
        <p:nvSpPr>
          <p:cNvPr id="731" name="Google Shape;731;p97"/>
          <p:cNvSpPr/>
          <p:nvPr/>
        </p:nvSpPr>
        <p:spPr>
          <a:xfrm>
            <a:off x="417825" y="1518975"/>
            <a:ext cx="2453100" cy="1617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it" sz="1700"/>
              <a:t>command_thread</a:t>
            </a:r>
            <a:br>
              <a:rPr b="1" lang="it" sz="1700"/>
            </a:br>
            <a:r>
              <a:rPr lang="it" sz="1500"/>
              <a:t>genera messaggi</a:t>
            </a:r>
            <a:endParaRPr sz="1500"/>
          </a:p>
        </p:txBody>
      </p:sp>
      <p:sp>
        <p:nvSpPr>
          <p:cNvPr id="732" name="Google Shape;732;p97"/>
          <p:cNvSpPr/>
          <p:nvPr/>
        </p:nvSpPr>
        <p:spPr>
          <a:xfrm>
            <a:off x="2129625" y="2433675"/>
            <a:ext cx="2062200" cy="437400"/>
          </a:xfrm>
          <a:prstGeom prst="rightArrow">
            <a:avLst>
              <a:gd fmla="val 50000" name="adj1"/>
              <a:gd fmla="val 50000" name="adj2"/>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a:t>channel&lt;string&gt;</a:t>
            </a:r>
            <a:endParaRPr/>
          </a:p>
        </p:txBody>
      </p:sp>
      <p:pic>
        <p:nvPicPr>
          <p:cNvPr id="733" name="Google Shape;733;p97"/>
          <p:cNvPicPr preferRelativeResize="0"/>
          <p:nvPr/>
        </p:nvPicPr>
        <p:blipFill rotWithShape="1">
          <a:blip r:embed="rId3">
            <a:alphaModFix/>
          </a:blip>
          <a:srcRect b="18299" l="28129" r="30972" t="19352"/>
          <a:stretch/>
        </p:blipFill>
        <p:spPr>
          <a:xfrm>
            <a:off x="1370025" y="2206558"/>
            <a:ext cx="548700" cy="836480"/>
          </a:xfrm>
          <a:prstGeom prst="rect">
            <a:avLst/>
          </a:prstGeom>
          <a:noFill/>
          <a:ln>
            <a:noFill/>
          </a:ln>
        </p:spPr>
      </p:pic>
      <p:pic>
        <p:nvPicPr>
          <p:cNvPr id="734" name="Google Shape;734;p97"/>
          <p:cNvPicPr preferRelativeResize="0"/>
          <p:nvPr/>
        </p:nvPicPr>
        <p:blipFill rotWithShape="1">
          <a:blip r:embed="rId3">
            <a:alphaModFix/>
          </a:blip>
          <a:srcRect b="18299" l="28129" r="30972" t="19352"/>
          <a:stretch/>
        </p:blipFill>
        <p:spPr>
          <a:xfrm>
            <a:off x="4636025" y="2838185"/>
            <a:ext cx="548700" cy="836480"/>
          </a:xfrm>
          <a:prstGeom prst="rect">
            <a:avLst/>
          </a:prstGeom>
          <a:noFill/>
          <a:ln>
            <a:noFill/>
          </a:ln>
        </p:spPr>
      </p:pic>
      <p:sp>
        <p:nvSpPr>
          <p:cNvPr id="735" name="Google Shape;735;p97"/>
          <p:cNvSpPr/>
          <p:nvPr/>
        </p:nvSpPr>
        <p:spPr>
          <a:xfrm>
            <a:off x="5826925" y="2627475"/>
            <a:ext cx="1496100" cy="437400"/>
          </a:xfrm>
          <a:prstGeom prst="rightArrow">
            <a:avLst>
              <a:gd fmla="val 50000" name="adj1"/>
              <a:gd fmla="val 50000" name="adj2"/>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a:t>pipe</a:t>
            </a:r>
            <a:endParaRPr/>
          </a:p>
        </p:txBody>
      </p:sp>
      <p:sp>
        <p:nvSpPr>
          <p:cNvPr id="736" name="Google Shape;736;p97"/>
          <p:cNvSpPr/>
          <p:nvPr/>
        </p:nvSpPr>
        <p:spPr>
          <a:xfrm flipH="1">
            <a:off x="5826925" y="3396125"/>
            <a:ext cx="1496100" cy="437400"/>
          </a:xfrm>
          <a:prstGeom prst="rightArrow">
            <a:avLst>
              <a:gd fmla="val 50000" name="adj1"/>
              <a:gd fmla="val 50000" name="adj2"/>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a:t>pipe</a:t>
            </a:r>
            <a:endParaRPr/>
          </a:p>
        </p:txBody>
      </p:sp>
      <p:sp>
        <p:nvSpPr>
          <p:cNvPr id="737" name="Google Shape;737;p97"/>
          <p:cNvSpPr/>
          <p:nvPr/>
        </p:nvSpPr>
        <p:spPr>
          <a:xfrm>
            <a:off x="417825" y="3376325"/>
            <a:ext cx="2453100" cy="1617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it" sz="1700"/>
              <a:t>main</a:t>
            </a:r>
            <a:r>
              <a:rPr b="1" lang="it" sz="1700"/>
              <a:t>_thread</a:t>
            </a:r>
            <a:br>
              <a:rPr b="1" lang="it" sz="1700"/>
            </a:br>
            <a:r>
              <a:rPr lang="it" sz="1500">
                <a:solidFill>
                  <a:schemeClr val="dk1"/>
                </a:solidFill>
              </a:rPr>
              <a:t>visualizza i messaggi</a:t>
            </a:r>
            <a:endParaRPr b="1" sz="1700"/>
          </a:p>
        </p:txBody>
      </p:sp>
      <p:pic>
        <p:nvPicPr>
          <p:cNvPr id="738" name="Google Shape;738;p97"/>
          <p:cNvPicPr preferRelativeResize="0"/>
          <p:nvPr/>
        </p:nvPicPr>
        <p:blipFill rotWithShape="1">
          <a:blip r:embed="rId3">
            <a:alphaModFix/>
          </a:blip>
          <a:srcRect b="18299" l="28129" r="30972" t="19352"/>
          <a:stretch/>
        </p:blipFill>
        <p:spPr>
          <a:xfrm>
            <a:off x="1370025" y="4118833"/>
            <a:ext cx="548700" cy="836480"/>
          </a:xfrm>
          <a:prstGeom prst="rect">
            <a:avLst/>
          </a:prstGeom>
          <a:noFill/>
          <a:ln>
            <a:noFill/>
          </a:ln>
        </p:spPr>
      </p:pic>
      <p:sp>
        <p:nvSpPr>
          <p:cNvPr id="739" name="Google Shape;739;p97"/>
          <p:cNvSpPr/>
          <p:nvPr/>
        </p:nvSpPr>
        <p:spPr>
          <a:xfrm flipH="1">
            <a:off x="2129625" y="4347425"/>
            <a:ext cx="2062200" cy="437400"/>
          </a:xfrm>
          <a:prstGeom prst="rightArrow">
            <a:avLst>
              <a:gd fmla="val 50000" name="adj1"/>
              <a:gd fmla="val 50000" name="adj2"/>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a:t>channel&lt;string&gt;</a:t>
            </a:r>
            <a:endParaRPr/>
          </a:p>
        </p:txBody>
      </p:sp>
      <p:cxnSp>
        <p:nvCxnSpPr>
          <p:cNvPr id="740" name="Google Shape;740;p97"/>
          <p:cNvCxnSpPr>
            <a:stCxn id="732" idx="3"/>
            <a:endCxn id="735" idx="1"/>
          </p:cNvCxnSpPr>
          <p:nvPr/>
        </p:nvCxnSpPr>
        <p:spPr>
          <a:xfrm>
            <a:off x="4191825" y="2652375"/>
            <a:ext cx="1635000" cy="193800"/>
          </a:xfrm>
          <a:prstGeom prst="curvedConnector3">
            <a:avLst>
              <a:gd fmla="val 50003" name="adj1"/>
            </a:avLst>
          </a:prstGeom>
          <a:noFill/>
          <a:ln cap="flat" cmpd="sng" w="9525">
            <a:solidFill>
              <a:schemeClr val="dk2"/>
            </a:solidFill>
            <a:prstDash val="dash"/>
            <a:round/>
            <a:headEnd len="med" w="med" type="none"/>
            <a:tailEnd len="med" w="med" type="triangle"/>
          </a:ln>
        </p:spPr>
      </p:cxnSp>
      <p:cxnSp>
        <p:nvCxnSpPr>
          <p:cNvPr id="741" name="Google Shape;741;p97"/>
          <p:cNvCxnSpPr>
            <a:stCxn id="736" idx="3"/>
            <a:endCxn id="739" idx="1"/>
          </p:cNvCxnSpPr>
          <p:nvPr/>
        </p:nvCxnSpPr>
        <p:spPr>
          <a:xfrm flipH="1">
            <a:off x="4191925" y="3614825"/>
            <a:ext cx="1635000" cy="951300"/>
          </a:xfrm>
          <a:prstGeom prst="curvedConnector3">
            <a:avLst>
              <a:gd fmla="val 50003" name="adj1"/>
            </a:avLst>
          </a:prstGeom>
          <a:noFill/>
          <a:ln cap="flat" cmpd="sng" w="9525">
            <a:solidFill>
              <a:schemeClr val="dk2"/>
            </a:solidFill>
            <a:prstDash val="dash"/>
            <a:round/>
            <a:headEnd len="med" w="med" type="none"/>
            <a:tailEnd len="med" w="med" type="triangle"/>
          </a:ln>
        </p:spPr>
      </p:cxnSp>
      <p:cxnSp>
        <p:nvCxnSpPr>
          <p:cNvPr id="742" name="Google Shape;742;p97"/>
          <p:cNvCxnSpPr>
            <a:stCxn id="735" idx="3"/>
            <a:endCxn id="736" idx="1"/>
          </p:cNvCxnSpPr>
          <p:nvPr/>
        </p:nvCxnSpPr>
        <p:spPr>
          <a:xfrm>
            <a:off x="7323025" y="2846175"/>
            <a:ext cx="600" cy="768600"/>
          </a:xfrm>
          <a:prstGeom prst="curvedConnector3">
            <a:avLst>
              <a:gd fmla="val 147591667" name="adj1"/>
            </a:avLst>
          </a:prstGeom>
          <a:noFill/>
          <a:ln cap="flat" cmpd="sng" w="9525">
            <a:solidFill>
              <a:schemeClr val="dk2"/>
            </a:solidFill>
            <a:prstDash val="dash"/>
            <a:round/>
            <a:headEnd len="med" w="med" type="none"/>
            <a:tailEnd len="med" w="med" type="triangle"/>
          </a:ln>
        </p:spPr>
      </p:cxn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6" name="Shape 746"/>
        <p:cNvGrpSpPr/>
        <p:nvPr/>
      </p:nvGrpSpPr>
      <p:grpSpPr>
        <a:xfrm>
          <a:off x="0" y="0"/>
          <a:ext cx="0" cy="0"/>
          <a:chOff x="0" y="0"/>
          <a:chExt cx="0" cy="0"/>
        </a:xfrm>
      </p:grpSpPr>
      <p:sp>
        <p:nvSpPr>
          <p:cNvPr id="747" name="Google Shape;747;p98"/>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Esempio comunicazione processi</a:t>
            </a:r>
            <a:endParaRPr/>
          </a:p>
        </p:txBody>
      </p:sp>
      <p:sp>
        <p:nvSpPr>
          <p:cNvPr id="748" name="Google Shape;748;p98"/>
          <p:cNvSpPr txBox="1"/>
          <p:nvPr>
            <p:ph idx="1" type="body"/>
          </p:nvPr>
        </p:nvSpPr>
        <p:spPr>
          <a:xfrm>
            <a:off x="311700" y="1354025"/>
            <a:ext cx="8520600" cy="3287700"/>
          </a:xfrm>
          <a:prstGeom prst="rect">
            <a:avLst/>
          </a:prstGeom>
          <a:solidFill>
            <a:srgbClr val="FFF2CC"/>
          </a:solidFill>
          <a:ln cap="flat" cmpd="sng" w="9525">
            <a:solidFill>
              <a:schemeClr val="dk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it" sz="1400">
                <a:solidFill>
                  <a:schemeClr val="dk1"/>
                </a:solidFill>
                <a:latin typeface="Consolas"/>
                <a:ea typeface="Consolas"/>
                <a:cs typeface="Consolas"/>
                <a:sym typeface="Consolas"/>
              </a:rPr>
              <a:t>use std::io::{BufRead, BufReader, Write};</a:t>
            </a:r>
            <a:endParaRPr b="1" sz="1400">
              <a:solidFill>
                <a:schemeClr val="dk1"/>
              </a:solidFill>
              <a:latin typeface="Consolas"/>
              <a:ea typeface="Consolas"/>
              <a:cs typeface="Consolas"/>
              <a:sym typeface="Consolas"/>
            </a:endParaRPr>
          </a:p>
          <a:p>
            <a:pPr indent="0" lvl="0" marL="0" rtl="0" algn="l">
              <a:lnSpc>
                <a:spcPct val="90000"/>
              </a:lnSpc>
              <a:spcBef>
                <a:spcPts val="0"/>
              </a:spcBef>
              <a:spcAft>
                <a:spcPts val="0"/>
              </a:spcAft>
              <a:buNone/>
            </a:pPr>
            <a:r>
              <a:rPr b="1" lang="it" sz="1400">
                <a:solidFill>
                  <a:schemeClr val="dk1"/>
                </a:solidFill>
                <a:latin typeface="Consolas"/>
                <a:ea typeface="Consolas"/>
                <a:cs typeface="Consolas"/>
                <a:sym typeface="Consolas"/>
              </a:rPr>
              <a:t>use std::process::{Command, Stdio};</a:t>
            </a:r>
            <a:endParaRPr b="1" sz="1400">
              <a:solidFill>
                <a:schemeClr val="dk1"/>
              </a:solidFill>
              <a:latin typeface="Consolas"/>
              <a:ea typeface="Consolas"/>
              <a:cs typeface="Consolas"/>
              <a:sym typeface="Consolas"/>
            </a:endParaRPr>
          </a:p>
          <a:p>
            <a:pPr indent="0" lvl="0" marL="0" rtl="0" algn="l">
              <a:lnSpc>
                <a:spcPct val="90000"/>
              </a:lnSpc>
              <a:spcBef>
                <a:spcPts val="0"/>
              </a:spcBef>
              <a:spcAft>
                <a:spcPts val="0"/>
              </a:spcAft>
              <a:buNone/>
            </a:pPr>
            <a:r>
              <a:rPr b="1" lang="it" sz="1400">
                <a:solidFill>
                  <a:schemeClr val="dk1"/>
                </a:solidFill>
                <a:latin typeface="Consolas"/>
                <a:ea typeface="Consolas"/>
                <a:cs typeface="Consolas"/>
                <a:sym typeface="Consolas"/>
              </a:rPr>
              <a:t>use std::sync::mpsc::{channel, Receiver, Sender};</a:t>
            </a:r>
            <a:endParaRPr b="1" sz="1400">
              <a:solidFill>
                <a:schemeClr val="dk1"/>
              </a:solidFill>
              <a:latin typeface="Consolas"/>
              <a:ea typeface="Consolas"/>
              <a:cs typeface="Consolas"/>
              <a:sym typeface="Consolas"/>
            </a:endParaRPr>
          </a:p>
          <a:p>
            <a:pPr indent="0" lvl="0" marL="0" rtl="0" algn="l">
              <a:lnSpc>
                <a:spcPct val="90000"/>
              </a:lnSpc>
              <a:spcBef>
                <a:spcPts val="0"/>
              </a:spcBef>
              <a:spcAft>
                <a:spcPts val="0"/>
              </a:spcAft>
              <a:buNone/>
            </a:pPr>
            <a:r>
              <a:rPr b="1" lang="it" sz="1400">
                <a:solidFill>
                  <a:schemeClr val="dk1"/>
                </a:solidFill>
                <a:latin typeface="Consolas"/>
                <a:ea typeface="Consolas"/>
                <a:cs typeface="Consolas"/>
                <a:sym typeface="Consolas"/>
              </a:rPr>
              <a:t>use std::thread;</a:t>
            </a:r>
            <a:endParaRPr b="1" sz="1400">
              <a:solidFill>
                <a:schemeClr val="dk1"/>
              </a:solidFill>
              <a:latin typeface="Consolas"/>
              <a:ea typeface="Consolas"/>
              <a:cs typeface="Consolas"/>
              <a:sym typeface="Consolas"/>
            </a:endParaRPr>
          </a:p>
          <a:p>
            <a:pPr indent="0" lvl="0" marL="0" rtl="0" algn="l">
              <a:lnSpc>
                <a:spcPct val="90000"/>
              </a:lnSpc>
              <a:spcBef>
                <a:spcPts val="0"/>
              </a:spcBef>
              <a:spcAft>
                <a:spcPts val="0"/>
              </a:spcAft>
              <a:buNone/>
            </a:pPr>
            <a:r>
              <a:rPr b="1" lang="it" sz="1400">
                <a:solidFill>
                  <a:schemeClr val="dk1"/>
                </a:solidFill>
                <a:latin typeface="Consolas"/>
                <a:ea typeface="Consolas"/>
                <a:cs typeface="Consolas"/>
                <a:sym typeface="Consolas"/>
              </a:rPr>
              <a:t>use std::thread::sleep;</a:t>
            </a:r>
            <a:endParaRPr b="1" sz="1400">
              <a:solidFill>
                <a:schemeClr val="dk1"/>
              </a:solidFill>
              <a:latin typeface="Consolas"/>
              <a:ea typeface="Consolas"/>
              <a:cs typeface="Consolas"/>
              <a:sym typeface="Consolas"/>
            </a:endParaRPr>
          </a:p>
          <a:p>
            <a:pPr indent="0" lvl="0" marL="0" rtl="0" algn="l">
              <a:lnSpc>
                <a:spcPct val="90000"/>
              </a:lnSpc>
              <a:spcBef>
                <a:spcPts val="0"/>
              </a:spcBef>
              <a:spcAft>
                <a:spcPts val="0"/>
              </a:spcAft>
              <a:buNone/>
            </a:pPr>
            <a:r>
              <a:rPr b="1" lang="it" sz="1400">
                <a:solidFill>
                  <a:schemeClr val="dk1"/>
                </a:solidFill>
                <a:latin typeface="Consolas"/>
                <a:ea typeface="Consolas"/>
                <a:cs typeface="Consolas"/>
                <a:sym typeface="Consolas"/>
              </a:rPr>
              <a:t>use std::time::Duration;</a:t>
            </a:r>
            <a:endParaRPr b="1" sz="1400">
              <a:solidFill>
                <a:schemeClr val="dk1"/>
              </a:solidFill>
              <a:latin typeface="Consolas"/>
              <a:ea typeface="Consolas"/>
              <a:cs typeface="Consolas"/>
              <a:sym typeface="Consolas"/>
            </a:endParaRPr>
          </a:p>
          <a:p>
            <a:pPr indent="0" lvl="0" marL="0" rtl="0" algn="l">
              <a:lnSpc>
                <a:spcPct val="90000"/>
              </a:lnSpc>
              <a:spcBef>
                <a:spcPts val="0"/>
              </a:spcBef>
              <a:spcAft>
                <a:spcPts val="0"/>
              </a:spcAft>
              <a:buNone/>
            </a:pPr>
            <a:r>
              <a:t/>
            </a:r>
            <a:endParaRPr b="1" sz="1400">
              <a:solidFill>
                <a:schemeClr val="dk1"/>
              </a:solidFill>
              <a:latin typeface="Consolas"/>
              <a:ea typeface="Consolas"/>
              <a:cs typeface="Consolas"/>
              <a:sym typeface="Consolas"/>
            </a:endParaRPr>
          </a:p>
          <a:p>
            <a:pPr indent="0" lvl="0" marL="0" rtl="0" algn="l">
              <a:lnSpc>
                <a:spcPct val="90000"/>
              </a:lnSpc>
              <a:spcBef>
                <a:spcPts val="0"/>
              </a:spcBef>
              <a:spcAft>
                <a:spcPts val="0"/>
              </a:spcAft>
              <a:buNone/>
            </a:pPr>
            <a:r>
              <a:rPr b="1" lang="it" sz="1400">
                <a:solidFill>
                  <a:schemeClr val="dk1"/>
                </a:solidFill>
                <a:latin typeface="Consolas"/>
                <a:ea typeface="Consolas"/>
                <a:cs typeface="Consolas"/>
                <a:sym typeface="Consolas"/>
              </a:rPr>
              <a:t>fn start_process(sender: Sender&lt;String&gt;, receiver: Receiver&lt;String&gt;) {</a:t>
            </a:r>
            <a:endParaRPr b="1" sz="1400">
              <a:solidFill>
                <a:schemeClr val="dk1"/>
              </a:solidFill>
              <a:latin typeface="Consolas"/>
              <a:ea typeface="Consolas"/>
              <a:cs typeface="Consolas"/>
              <a:sym typeface="Consolas"/>
            </a:endParaRPr>
          </a:p>
          <a:p>
            <a:pPr indent="0" lvl="0" marL="0" rtl="0" algn="l">
              <a:lnSpc>
                <a:spcPct val="90000"/>
              </a:lnSpc>
              <a:spcBef>
                <a:spcPts val="0"/>
              </a:spcBef>
              <a:spcAft>
                <a:spcPts val="0"/>
              </a:spcAft>
              <a:buNone/>
            </a:pPr>
            <a:r>
              <a:rPr b="1" lang="it" sz="1400">
                <a:solidFill>
                  <a:schemeClr val="dk1"/>
                </a:solidFill>
                <a:latin typeface="Consolas"/>
                <a:ea typeface="Consolas"/>
                <a:cs typeface="Consolas"/>
                <a:sym typeface="Consolas"/>
              </a:rPr>
              <a:t>    </a:t>
            </a:r>
            <a:endParaRPr b="1" sz="1400">
              <a:solidFill>
                <a:schemeClr val="dk1"/>
              </a:solidFill>
              <a:latin typeface="Consolas"/>
              <a:ea typeface="Consolas"/>
              <a:cs typeface="Consolas"/>
              <a:sym typeface="Consolas"/>
            </a:endParaRPr>
          </a:p>
          <a:p>
            <a:pPr indent="0" lvl="0" marL="0" rtl="0" algn="l">
              <a:lnSpc>
                <a:spcPct val="90000"/>
              </a:lnSpc>
              <a:spcBef>
                <a:spcPts val="0"/>
              </a:spcBef>
              <a:spcAft>
                <a:spcPts val="0"/>
              </a:spcAft>
              <a:buNone/>
            </a:pPr>
            <a:r>
              <a:rPr b="1" lang="it" sz="1400">
                <a:solidFill>
                  <a:schemeClr val="dk1"/>
                </a:solidFill>
                <a:latin typeface="Consolas"/>
                <a:ea typeface="Consolas"/>
                <a:cs typeface="Consolas"/>
                <a:sym typeface="Consolas"/>
              </a:rPr>
              <a:t>  let child = Command::new("cat")   </a:t>
            </a:r>
            <a:endParaRPr b="1" sz="1400">
              <a:solidFill>
                <a:schemeClr val="dk1"/>
              </a:solidFill>
              <a:latin typeface="Consolas"/>
              <a:ea typeface="Consolas"/>
              <a:cs typeface="Consolas"/>
              <a:sym typeface="Consolas"/>
            </a:endParaRPr>
          </a:p>
          <a:p>
            <a:pPr indent="0" lvl="0" marL="0" rtl="0" algn="l">
              <a:lnSpc>
                <a:spcPct val="90000"/>
              </a:lnSpc>
              <a:spcBef>
                <a:spcPts val="0"/>
              </a:spcBef>
              <a:spcAft>
                <a:spcPts val="0"/>
              </a:spcAft>
              <a:buNone/>
            </a:pPr>
            <a:r>
              <a:rPr b="1" lang="it" sz="1400">
                <a:solidFill>
                  <a:schemeClr val="dk1"/>
                </a:solidFill>
                <a:latin typeface="Consolas"/>
                <a:ea typeface="Consolas"/>
                <a:cs typeface="Consolas"/>
                <a:sym typeface="Consolas"/>
              </a:rPr>
              <a:t>    .stdin(Stdio::piped())</a:t>
            </a:r>
            <a:endParaRPr b="1" sz="1400">
              <a:solidFill>
                <a:schemeClr val="dk1"/>
              </a:solidFill>
              <a:latin typeface="Consolas"/>
              <a:ea typeface="Consolas"/>
              <a:cs typeface="Consolas"/>
              <a:sym typeface="Consolas"/>
            </a:endParaRPr>
          </a:p>
          <a:p>
            <a:pPr indent="0" lvl="0" marL="0" rtl="0" algn="l">
              <a:lnSpc>
                <a:spcPct val="90000"/>
              </a:lnSpc>
              <a:spcBef>
                <a:spcPts val="0"/>
              </a:spcBef>
              <a:spcAft>
                <a:spcPts val="0"/>
              </a:spcAft>
              <a:buNone/>
            </a:pPr>
            <a:r>
              <a:rPr b="1" lang="it" sz="1400">
                <a:solidFill>
                  <a:schemeClr val="dk1"/>
                </a:solidFill>
                <a:latin typeface="Consolas"/>
                <a:ea typeface="Consolas"/>
                <a:cs typeface="Consolas"/>
                <a:sym typeface="Consolas"/>
              </a:rPr>
              <a:t>    .stdout(Stdio::piped())</a:t>
            </a:r>
            <a:endParaRPr b="1" sz="1400">
              <a:solidFill>
                <a:schemeClr val="dk1"/>
              </a:solidFill>
              <a:latin typeface="Consolas"/>
              <a:ea typeface="Consolas"/>
              <a:cs typeface="Consolas"/>
              <a:sym typeface="Consolas"/>
            </a:endParaRPr>
          </a:p>
          <a:p>
            <a:pPr indent="0" lvl="0" marL="0" rtl="0" algn="l">
              <a:lnSpc>
                <a:spcPct val="90000"/>
              </a:lnSpc>
              <a:spcBef>
                <a:spcPts val="0"/>
              </a:spcBef>
              <a:spcAft>
                <a:spcPts val="0"/>
              </a:spcAft>
              <a:buNone/>
            </a:pPr>
            <a:r>
              <a:rPr b="1" lang="it" sz="1400">
                <a:solidFill>
                  <a:schemeClr val="dk1"/>
                </a:solidFill>
                <a:latin typeface="Consolas"/>
                <a:ea typeface="Consolas"/>
                <a:cs typeface="Consolas"/>
                <a:sym typeface="Consolas"/>
              </a:rPr>
              <a:t>    .spawn()</a:t>
            </a:r>
            <a:endParaRPr b="1" sz="1400">
              <a:solidFill>
                <a:schemeClr val="dk1"/>
              </a:solidFill>
              <a:latin typeface="Consolas"/>
              <a:ea typeface="Consolas"/>
              <a:cs typeface="Consolas"/>
              <a:sym typeface="Consolas"/>
            </a:endParaRPr>
          </a:p>
          <a:p>
            <a:pPr indent="0" lvl="0" marL="0" rtl="0" algn="l">
              <a:lnSpc>
                <a:spcPct val="90000"/>
              </a:lnSpc>
              <a:spcBef>
                <a:spcPts val="0"/>
              </a:spcBef>
              <a:spcAft>
                <a:spcPts val="0"/>
              </a:spcAft>
              <a:buNone/>
            </a:pPr>
            <a:r>
              <a:rPr b="1" lang="it" sz="1400">
                <a:solidFill>
                  <a:schemeClr val="dk1"/>
                </a:solidFill>
                <a:latin typeface="Consolas"/>
                <a:ea typeface="Consolas"/>
                <a:cs typeface="Consolas"/>
                <a:sym typeface="Consolas"/>
              </a:rPr>
              <a:t>    .expect("Failed to start process");</a:t>
            </a:r>
            <a:endParaRPr b="1" sz="1400">
              <a:solidFill>
                <a:schemeClr val="dk1"/>
              </a:solidFill>
              <a:latin typeface="Consolas"/>
              <a:ea typeface="Consolas"/>
              <a:cs typeface="Consolas"/>
              <a:sym typeface="Consolas"/>
            </a:endParaRPr>
          </a:p>
          <a:p>
            <a:pPr indent="0" lvl="0" marL="0" rtl="0" algn="l">
              <a:lnSpc>
                <a:spcPct val="90000"/>
              </a:lnSpc>
              <a:spcBef>
                <a:spcPts val="0"/>
              </a:spcBef>
              <a:spcAft>
                <a:spcPts val="0"/>
              </a:spcAft>
              <a:buNone/>
            </a:pPr>
            <a:r>
              <a:t/>
            </a:r>
            <a:endParaRPr b="1" sz="1400">
              <a:solidFill>
                <a:schemeClr val="dk1"/>
              </a:solidFill>
              <a:latin typeface="Consolas"/>
              <a:ea typeface="Consolas"/>
              <a:cs typeface="Consolas"/>
              <a:sym typeface="Consolas"/>
            </a:endParaRPr>
          </a:p>
          <a:p>
            <a:pPr indent="0" lvl="0" marL="0" rtl="0" algn="l">
              <a:lnSpc>
                <a:spcPct val="90000"/>
              </a:lnSpc>
              <a:spcBef>
                <a:spcPts val="0"/>
              </a:spcBef>
              <a:spcAft>
                <a:spcPts val="0"/>
              </a:spcAft>
              <a:buNone/>
            </a:pPr>
            <a:r>
              <a:rPr b="1" lang="it" sz="1400">
                <a:solidFill>
                  <a:schemeClr val="dk1"/>
                </a:solidFill>
                <a:latin typeface="Consolas"/>
                <a:ea typeface="Consolas"/>
                <a:cs typeface="Consolas"/>
                <a:sym typeface="Consolas"/>
              </a:rPr>
              <a:t>  //continua</a:t>
            </a:r>
            <a:endParaRPr b="1" sz="1400">
              <a:solidFill>
                <a:schemeClr val="dk1"/>
              </a:solidFill>
              <a:latin typeface="Consolas"/>
              <a:ea typeface="Consolas"/>
              <a:cs typeface="Consolas"/>
              <a:sym typeface="Consolas"/>
            </a:endParaRPr>
          </a:p>
        </p:txBody>
      </p:sp>
      <p:sp>
        <p:nvSpPr>
          <p:cNvPr id="749" name="Google Shape;749;p98"/>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3" name="Shape 753"/>
        <p:cNvGrpSpPr/>
        <p:nvPr/>
      </p:nvGrpSpPr>
      <p:grpSpPr>
        <a:xfrm>
          <a:off x="0" y="0"/>
          <a:ext cx="0" cy="0"/>
          <a:chOff x="0" y="0"/>
          <a:chExt cx="0" cy="0"/>
        </a:xfrm>
      </p:grpSpPr>
      <p:sp>
        <p:nvSpPr>
          <p:cNvPr id="754" name="Google Shape;754;p99"/>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it"/>
              <a:t>Esempio comunicazione processi</a:t>
            </a:r>
            <a:endParaRPr/>
          </a:p>
        </p:txBody>
      </p:sp>
      <p:sp>
        <p:nvSpPr>
          <p:cNvPr id="755" name="Google Shape;755;p99"/>
          <p:cNvSpPr txBox="1"/>
          <p:nvPr>
            <p:ph idx="1" type="body"/>
          </p:nvPr>
        </p:nvSpPr>
        <p:spPr>
          <a:xfrm>
            <a:off x="311700" y="1197750"/>
            <a:ext cx="8520600" cy="4063500"/>
          </a:xfrm>
          <a:prstGeom prst="rect">
            <a:avLst/>
          </a:prstGeom>
          <a:solidFill>
            <a:srgbClr val="FFF2CC"/>
          </a:solidFill>
          <a:ln cap="flat" cmpd="sng" w="9525">
            <a:solidFill>
              <a:schemeClr val="dk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it" sz="1400">
                <a:solidFill>
                  <a:schemeClr val="dk1"/>
                </a:solidFill>
                <a:latin typeface="Consolas"/>
                <a:ea typeface="Consolas"/>
                <a:cs typeface="Consolas"/>
                <a:sym typeface="Consolas"/>
              </a:rPr>
              <a:t>  </a:t>
            </a:r>
            <a:r>
              <a:rPr b="1" lang="it" sz="1400">
                <a:solidFill>
                  <a:schemeClr val="dk1"/>
                </a:solidFill>
                <a:latin typeface="Consolas"/>
                <a:ea typeface="Consolas"/>
                <a:cs typeface="Consolas"/>
                <a:sym typeface="Consolas"/>
              </a:rPr>
              <a:t>thread::spawn(move || {</a:t>
            </a:r>
            <a:endParaRPr b="1" sz="1400">
              <a:solidFill>
                <a:schemeClr val="dk1"/>
              </a:solidFill>
              <a:latin typeface="Consolas"/>
              <a:ea typeface="Consolas"/>
              <a:cs typeface="Consolas"/>
              <a:sym typeface="Consolas"/>
            </a:endParaRPr>
          </a:p>
          <a:p>
            <a:pPr indent="0" lvl="0" marL="0" rtl="0" algn="l">
              <a:lnSpc>
                <a:spcPct val="90000"/>
              </a:lnSpc>
              <a:spcBef>
                <a:spcPts val="0"/>
              </a:spcBef>
              <a:spcAft>
                <a:spcPts val="0"/>
              </a:spcAft>
              <a:buClr>
                <a:schemeClr val="dk1"/>
              </a:buClr>
              <a:buSzPts val="1100"/>
              <a:buFont typeface="Arial"/>
              <a:buNone/>
            </a:pPr>
            <a:r>
              <a:rPr b="1" lang="it" sz="1400">
                <a:solidFill>
                  <a:schemeClr val="dk1"/>
                </a:solidFill>
                <a:latin typeface="Consolas"/>
                <a:ea typeface="Consolas"/>
                <a:cs typeface="Consolas"/>
                <a:sym typeface="Consolas"/>
              </a:rPr>
              <a:t>        let mut pipe_in = BufReader::new(child.stdout.unwrap());</a:t>
            </a:r>
            <a:endParaRPr b="1" sz="1400">
              <a:solidFill>
                <a:schemeClr val="dk1"/>
              </a:solidFill>
              <a:latin typeface="Consolas"/>
              <a:ea typeface="Consolas"/>
              <a:cs typeface="Consolas"/>
              <a:sym typeface="Consolas"/>
            </a:endParaRPr>
          </a:p>
          <a:p>
            <a:pPr indent="0" lvl="0" marL="0" rtl="0" algn="l">
              <a:lnSpc>
                <a:spcPct val="90000"/>
              </a:lnSpc>
              <a:spcBef>
                <a:spcPts val="0"/>
              </a:spcBef>
              <a:spcAft>
                <a:spcPts val="0"/>
              </a:spcAft>
              <a:buClr>
                <a:schemeClr val="dk1"/>
              </a:buClr>
              <a:buSzPts val="1100"/>
              <a:buFont typeface="Arial"/>
              <a:buNone/>
            </a:pPr>
            <a:r>
              <a:rPr b="1" lang="it" sz="1400">
                <a:solidFill>
                  <a:schemeClr val="dk1"/>
                </a:solidFill>
                <a:latin typeface="Consolas"/>
                <a:ea typeface="Consolas"/>
                <a:cs typeface="Consolas"/>
                <a:sym typeface="Consolas"/>
              </a:rPr>
              <a:t>        let mut pipe_out = child.stdin.unwrap();</a:t>
            </a:r>
            <a:endParaRPr b="1" sz="1400">
              <a:solidFill>
                <a:schemeClr val="dk1"/>
              </a:solidFill>
              <a:latin typeface="Consolas"/>
              <a:ea typeface="Consolas"/>
              <a:cs typeface="Consolas"/>
              <a:sym typeface="Consolas"/>
            </a:endParaRPr>
          </a:p>
          <a:p>
            <a:pPr indent="0" lvl="0" marL="0" rtl="0" algn="l">
              <a:lnSpc>
                <a:spcPct val="90000"/>
              </a:lnSpc>
              <a:spcBef>
                <a:spcPts val="0"/>
              </a:spcBef>
              <a:spcAft>
                <a:spcPts val="0"/>
              </a:spcAft>
              <a:buClr>
                <a:schemeClr val="dk1"/>
              </a:buClr>
              <a:buSzPts val="1100"/>
              <a:buFont typeface="Arial"/>
              <a:buNone/>
            </a:pPr>
            <a:r>
              <a:rPr b="1" lang="it" sz="1400">
                <a:solidFill>
                  <a:schemeClr val="dk1"/>
                </a:solidFill>
                <a:latin typeface="Consolas"/>
                <a:ea typeface="Consolas"/>
                <a:cs typeface="Consolas"/>
                <a:sym typeface="Consolas"/>
              </a:rPr>
              <a:t>        for line in receiver {</a:t>
            </a:r>
            <a:endParaRPr b="1" sz="1400">
              <a:solidFill>
                <a:schemeClr val="dk1"/>
              </a:solidFill>
              <a:latin typeface="Consolas"/>
              <a:ea typeface="Consolas"/>
              <a:cs typeface="Consolas"/>
              <a:sym typeface="Consolas"/>
            </a:endParaRPr>
          </a:p>
          <a:p>
            <a:pPr indent="0" lvl="0" marL="0" rtl="0" algn="l">
              <a:lnSpc>
                <a:spcPct val="90000"/>
              </a:lnSpc>
              <a:spcBef>
                <a:spcPts val="0"/>
              </a:spcBef>
              <a:spcAft>
                <a:spcPts val="0"/>
              </a:spcAft>
              <a:buClr>
                <a:schemeClr val="dk1"/>
              </a:buClr>
              <a:buSzPts val="1100"/>
              <a:buFont typeface="Arial"/>
              <a:buNone/>
            </a:pPr>
            <a:r>
              <a:rPr b="1" lang="it" sz="1400">
                <a:solidFill>
                  <a:schemeClr val="dk1"/>
                </a:solidFill>
                <a:latin typeface="Consolas"/>
                <a:ea typeface="Consolas"/>
                <a:cs typeface="Consolas"/>
                <a:sym typeface="Consolas"/>
              </a:rPr>
              <a:t>            pipe_out.write_all(line.as_bytes()).unwrap();</a:t>
            </a:r>
            <a:endParaRPr b="1" sz="1400">
              <a:solidFill>
                <a:schemeClr val="dk1"/>
              </a:solidFill>
              <a:latin typeface="Consolas"/>
              <a:ea typeface="Consolas"/>
              <a:cs typeface="Consolas"/>
              <a:sym typeface="Consolas"/>
            </a:endParaRPr>
          </a:p>
          <a:p>
            <a:pPr indent="0" lvl="0" marL="0" rtl="0" algn="l">
              <a:lnSpc>
                <a:spcPct val="90000"/>
              </a:lnSpc>
              <a:spcBef>
                <a:spcPts val="0"/>
              </a:spcBef>
              <a:spcAft>
                <a:spcPts val="0"/>
              </a:spcAft>
              <a:buClr>
                <a:schemeClr val="dk1"/>
              </a:buClr>
              <a:buSzPts val="1100"/>
              <a:buFont typeface="Arial"/>
              <a:buNone/>
            </a:pPr>
            <a:r>
              <a:rPr b="1" lang="it" sz="1400">
                <a:solidFill>
                  <a:schemeClr val="dk1"/>
                </a:solidFill>
                <a:latin typeface="Consolas"/>
                <a:ea typeface="Consolas"/>
                <a:cs typeface="Consolas"/>
                <a:sym typeface="Consolas"/>
              </a:rPr>
              <a:t>            let mut buf = String::new();</a:t>
            </a:r>
            <a:endParaRPr b="1" sz="1400">
              <a:solidFill>
                <a:schemeClr val="dk1"/>
              </a:solidFill>
              <a:latin typeface="Consolas"/>
              <a:ea typeface="Consolas"/>
              <a:cs typeface="Consolas"/>
              <a:sym typeface="Consolas"/>
            </a:endParaRPr>
          </a:p>
          <a:p>
            <a:pPr indent="0" lvl="0" marL="0" rtl="0" algn="l">
              <a:lnSpc>
                <a:spcPct val="90000"/>
              </a:lnSpc>
              <a:spcBef>
                <a:spcPts val="0"/>
              </a:spcBef>
              <a:spcAft>
                <a:spcPts val="0"/>
              </a:spcAft>
              <a:buClr>
                <a:schemeClr val="dk1"/>
              </a:buClr>
              <a:buSzPts val="1100"/>
              <a:buFont typeface="Arial"/>
              <a:buNone/>
            </a:pPr>
            <a:r>
              <a:rPr b="1" lang="it" sz="1400">
                <a:solidFill>
                  <a:schemeClr val="dk1"/>
                </a:solidFill>
                <a:latin typeface="Consolas"/>
                <a:ea typeface="Consolas"/>
                <a:cs typeface="Consolas"/>
                <a:sym typeface="Consolas"/>
              </a:rPr>
              <a:t>            match pipe_in.read_line(&amp;mut buf) {</a:t>
            </a:r>
            <a:endParaRPr b="1" sz="1400">
              <a:solidFill>
                <a:schemeClr val="dk1"/>
              </a:solidFill>
              <a:latin typeface="Consolas"/>
              <a:ea typeface="Consolas"/>
              <a:cs typeface="Consolas"/>
              <a:sym typeface="Consolas"/>
            </a:endParaRPr>
          </a:p>
          <a:p>
            <a:pPr indent="0" lvl="0" marL="0" rtl="0" algn="l">
              <a:lnSpc>
                <a:spcPct val="90000"/>
              </a:lnSpc>
              <a:spcBef>
                <a:spcPts val="0"/>
              </a:spcBef>
              <a:spcAft>
                <a:spcPts val="0"/>
              </a:spcAft>
              <a:buNone/>
            </a:pPr>
            <a:r>
              <a:rPr b="1" lang="it" sz="1400">
                <a:solidFill>
                  <a:schemeClr val="dk1"/>
                </a:solidFill>
                <a:latin typeface="Consolas"/>
                <a:ea typeface="Consolas"/>
                <a:cs typeface="Consolas"/>
                <a:sym typeface="Consolas"/>
              </a:rPr>
              <a:t>                Ok(_) =&gt; {</a:t>
            </a:r>
            <a:endParaRPr b="1" sz="1400">
              <a:solidFill>
                <a:schemeClr val="dk1"/>
              </a:solidFill>
              <a:latin typeface="Consolas"/>
              <a:ea typeface="Consolas"/>
              <a:cs typeface="Consolas"/>
              <a:sym typeface="Consolas"/>
            </a:endParaRPr>
          </a:p>
          <a:p>
            <a:pPr indent="0" lvl="0" marL="0" rtl="0" algn="l">
              <a:lnSpc>
                <a:spcPct val="90000"/>
              </a:lnSpc>
              <a:spcBef>
                <a:spcPts val="0"/>
              </a:spcBef>
              <a:spcAft>
                <a:spcPts val="0"/>
              </a:spcAft>
              <a:buClr>
                <a:schemeClr val="dk1"/>
              </a:buClr>
              <a:buSzPts val="1100"/>
              <a:buFont typeface="Arial"/>
              <a:buNone/>
            </a:pPr>
            <a:r>
              <a:rPr b="1" lang="it" sz="1400">
                <a:solidFill>
                  <a:schemeClr val="dk1"/>
                </a:solidFill>
                <a:latin typeface="Consolas"/>
                <a:ea typeface="Consolas"/>
                <a:cs typeface="Consolas"/>
                <a:sym typeface="Consolas"/>
              </a:rPr>
              <a:t>                    // inoltra quanto ricevuto dalla pipe sul canale di uscita</a:t>
            </a:r>
            <a:endParaRPr b="1" sz="1400">
              <a:solidFill>
                <a:schemeClr val="dk1"/>
              </a:solidFill>
              <a:latin typeface="Consolas"/>
              <a:ea typeface="Consolas"/>
              <a:cs typeface="Consolas"/>
              <a:sym typeface="Consolas"/>
            </a:endParaRPr>
          </a:p>
          <a:p>
            <a:pPr indent="0" lvl="0" marL="0" rtl="0" algn="l">
              <a:lnSpc>
                <a:spcPct val="90000"/>
              </a:lnSpc>
              <a:spcBef>
                <a:spcPts val="0"/>
              </a:spcBef>
              <a:spcAft>
                <a:spcPts val="0"/>
              </a:spcAft>
              <a:buClr>
                <a:schemeClr val="dk1"/>
              </a:buClr>
              <a:buSzPts val="1100"/>
              <a:buFont typeface="Arial"/>
              <a:buNone/>
            </a:pPr>
            <a:r>
              <a:rPr b="1" lang="it" sz="1400">
                <a:solidFill>
                  <a:schemeClr val="dk1"/>
                </a:solidFill>
                <a:latin typeface="Consolas"/>
                <a:ea typeface="Consolas"/>
                <a:cs typeface="Consolas"/>
                <a:sym typeface="Consolas"/>
              </a:rPr>
              <a:t>                    sender.send(buf).unwrap(); </a:t>
            </a:r>
            <a:endParaRPr b="1" sz="1400">
              <a:solidFill>
                <a:schemeClr val="dk1"/>
              </a:solidFill>
              <a:latin typeface="Consolas"/>
              <a:ea typeface="Consolas"/>
              <a:cs typeface="Consolas"/>
              <a:sym typeface="Consolas"/>
            </a:endParaRPr>
          </a:p>
          <a:p>
            <a:pPr indent="0" lvl="0" marL="0" rtl="0" algn="l">
              <a:lnSpc>
                <a:spcPct val="90000"/>
              </a:lnSpc>
              <a:spcBef>
                <a:spcPts val="0"/>
              </a:spcBef>
              <a:spcAft>
                <a:spcPts val="0"/>
              </a:spcAft>
              <a:buClr>
                <a:schemeClr val="dk1"/>
              </a:buClr>
              <a:buSzPts val="1100"/>
              <a:buFont typeface="Arial"/>
              <a:buNone/>
            </a:pPr>
            <a:r>
              <a:rPr b="1" lang="it" sz="1400">
                <a:solidFill>
                  <a:schemeClr val="dk1"/>
                </a:solidFill>
                <a:latin typeface="Consolas"/>
                <a:ea typeface="Consolas"/>
                <a:cs typeface="Consolas"/>
                <a:sym typeface="Consolas"/>
              </a:rPr>
              <a:t>                    continue;</a:t>
            </a:r>
            <a:endParaRPr b="1" sz="1400">
              <a:solidFill>
                <a:schemeClr val="dk1"/>
              </a:solidFill>
              <a:latin typeface="Consolas"/>
              <a:ea typeface="Consolas"/>
              <a:cs typeface="Consolas"/>
              <a:sym typeface="Consolas"/>
            </a:endParaRPr>
          </a:p>
          <a:p>
            <a:pPr indent="0" lvl="0" marL="0" rtl="0" algn="l">
              <a:lnSpc>
                <a:spcPct val="90000"/>
              </a:lnSpc>
              <a:spcBef>
                <a:spcPts val="0"/>
              </a:spcBef>
              <a:spcAft>
                <a:spcPts val="0"/>
              </a:spcAft>
              <a:buClr>
                <a:schemeClr val="dk1"/>
              </a:buClr>
              <a:buSzPts val="1100"/>
              <a:buFont typeface="Arial"/>
              <a:buNone/>
            </a:pPr>
            <a:r>
              <a:rPr b="1" lang="it" sz="1400">
                <a:solidFill>
                  <a:schemeClr val="dk1"/>
                </a:solidFill>
                <a:latin typeface="Consolas"/>
                <a:ea typeface="Consolas"/>
                <a:cs typeface="Consolas"/>
                <a:sym typeface="Consolas"/>
              </a:rPr>
              <a:t>                }</a:t>
            </a:r>
            <a:endParaRPr b="1" sz="1400">
              <a:solidFill>
                <a:schemeClr val="dk1"/>
              </a:solidFill>
              <a:latin typeface="Consolas"/>
              <a:ea typeface="Consolas"/>
              <a:cs typeface="Consolas"/>
              <a:sym typeface="Consolas"/>
            </a:endParaRPr>
          </a:p>
          <a:p>
            <a:pPr indent="0" lvl="0" marL="0" rtl="0" algn="l">
              <a:lnSpc>
                <a:spcPct val="90000"/>
              </a:lnSpc>
              <a:spcBef>
                <a:spcPts val="0"/>
              </a:spcBef>
              <a:spcAft>
                <a:spcPts val="0"/>
              </a:spcAft>
              <a:buClr>
                <a:schemeClr val="dk1"/>
              </a:buClr>
              <a:buSzPts val="1100"/>
              <a:buFont typeface="Arial"/>
              <a:buNone/>
            </a:pPr>
            <a:r>
              <a:rPr b="1" lang="it" sz="1400">
                <a:solidFill>
                  <a:schemeClr val="dk1"/>
                </a:solidFill>
                <a:latin typeface="Consolas"/>
                <a:ea typeface="Consolas"/>
                <a:cs typeface="Consolas"/>
                <a:sym typeface="Consolas"/>
              </a:rPr>
              <a:t>                Err(e) =&gt; {</a:t>
            </a:r>
            <a:endParaRPr b="1" sz="1400">
              <a:solidFill>
                <a:schemeClr val="dk1"/>
              </a:solidFill>
              <a:latin typeface="Consolas"/>
              <a:ea typeface="Consolas"/>
              <a:cs typeface="Consolas"/>
              <a:sym typeface="Consolas"/>
            </a:endParaRPr>
          </a:p>
          <a:p>
            <a:pPr indent="0" lvl="0" marL="0" rtl="0" algn="l">
              <a:lnSpc>
                <a:spcPct val="90000"/>
              </a:lnSpc>
              <a:spcBef>
                <a:spcPts val="0"/>
              </a:spcBef>
              <a:spcAft>
                <a:spcPts val="0"/>
              </a:spcAft>
              <a:buClr>
                <a:schemeClr val="dk1"/>
              </a:buClr>
              <a:buSzPts val="1100"/>
              <a:buFont typeface="Arial"/>
              <a:buNone/>
            </a:pPr>
            <a:r>
              <a:rPr b="1" lang="it" sz="1400">
                <a:solidFill>
                  <a:schemeClr val="dk1"/>
                </a:solidFill>
                <a:latin typeface="Consolas"/>
                <a:ea typeface="Consolas"/>
                <a:cs typeface="Consolas"/>
                <a:sym typeface="Consolas"/>
              </a:rPr>
              <a:t>                    println!("an error!: {:?}", e);</a:t>
            </a:r>
            <a:endParaRPr b="1" sz="1400">
              <a:solidFill>
                <a:schemeClr val="dk1"/>
              </a:solidFill>
              <a:latin typeface="Consolas"/>
              <a:ea typeface="Consolas"/>
              <a:cs typeface="Consolas"/>
              <a:sym typeface="Consolas"/>
            </a:endParaRPr>
          </a:p>
          <a:p>
            <a:pPr indent="0" lvl="0" marL="0" rtl="0" algn="l">
              <a:lnSpc>
                <a:spcPct val="90000"/>
              </a:lnSpc>
              <a:spcBef>
                <a:spcPts val="0"/>
              </a:spcBef>
              <a:spcAft>
                <a:spcPts val="0"/>
              </a:spcAft>
              <a:buClr>
                <a:schemeClr val="dk1"/>
              </a:buClr>
              <a:buSzPts val="1100"/>
              <a:buFont typeface="Arial"/>
              <a:buNone/>
            </a:pPr>
            <a:r>
              <a:rPr b="1" lang="it" sz="1400">
                <a:solidFill>
                  <a:schemeClr val="dk1"/>
                </a:solidFill>
                <a:latin typeface="Consolas"/>
                <a:ea typeface="Consolas"/>
                <a:cs typeface="Consolas"/>
                <a:sym typeface="Consolas"/>
              </a:rPr>
              <a:t>                    break;</a:t>
            </a:r>
            <a:endParaRPr b="1" sz="1400">
              <a:solidFill>
                <a:schemeClr val="dk1"/>
              </a:solidFill>
              <a:latin typeface="Consolas"/>
              <a:ea typeface="Consolas"/>
              <a:cs typeface="Consolas"/>
              <a:sym typeface="Consolas"/>
            </a:endParaRPr>
          </a:p>
          <a:p>
            <a:pPr indent="0" lvl="0" marL="0" rtl="0" algn="l">
              <a:lnSpc>
                <a:spcPct val="90000"/>
              </a:lnSpc>
              <a:spcBef>
                <a:spcPts val="0"/>
              </a:spcBef>
              <a:spcAft>
                <a:spcPts val="0"/>
              </a:spcAft>
              <a:buClr>
                <a:schemeClr val="dk1"/>
              </a:buClr>
              <a:buSzPts val="1100"/>
              <a:buFont typeface="Arial"/>
              <a:buNone/>
            </a:pPr>
            <a:r>
              <a:rPr b="1" lang="it" sz="1400">
                <a:solidFill>
                  <a:schemeClr val="dk1"/>
                </a:solidFill>
                <a:latin typeface="Consolas"/>
                <a:ea typeface="Consolas"/>
                <a:cs typeface="Consolas"/>
                <a:sym typeface="Consolas"/>
              </a:rPr>
              <a:t>                }</a:t>
            </a:r>
            <a:endParaRPr b="1" sz="1400">
              <a:solidFill>
                <a:schemeClr val="dk1"/>
              </a:solidFill>
              <a:latin typeface="Consolas"/>
              <a:ea typeface="Consolas"/>
              <a:cs typeface="Consolas"/>
              <a:sym typeface="Consolas"/>
            </a:endParaRPr>
          </a:p>
          <a:p>
            <a:pPr indent="0" lvl="0" marL="0" rtl="0" algn="l">
              <a:lnSpc>
                <a:spcPct val="90000"/>
              </a:lnSpc>
              <a:spcBef>
                <a:spcPts val="0"/>
              </a:spcBef>
              <a:spcAft>
                <a:spcPts val="0"/>
              </a:spcAft>
              <a:buClr>
                <a:schemeClr val="dk1"/>
              </a:buClr>
              <a:buSzPts val="1100"/>
              <a:buFont typeface="Arial"/>
              <a:buNone/>
            </a:pPr>
            <a:r>
              <a:rPr b="1" lang="it" sz="1400">
                <a:solidFill>
                  <a:schemeClr val="dk1"/>
                </a:solidFill>
                <a:latin typeface="Consolas"/>
                <a:ea typeface="Consolas"/>
                <a:cs typeface="Consolas"/>
                <a:sym typeface="Consolas"/>
              </a:rPr>
              <a:t>            }</a:t>
            </a:r>
            <a:endParaRPr b="1" sz="1400">
              <a:solidFill>
                <a:schemeClr val="dk1"/>
              </a:solidFill>
              <a:latin typeface="Consolas"/>
              <a:ea typeface="Consolas"/>
              <a:cs typeface="Consolas"/>
              <a:sym typeface="Consolas"/>
            </a:endParaRPr>
          </a:p>
          <a:p>
            <a:pPr indent="0" lvl="0" marL="0" rtl="0" algn="l">
              <a:lnSpc>
                <a:spcPct val="90000"/>
              </a:lnSpc>
              <a:spcBef>
                <a:spcPts val="0"/>
              </a:spcBef>
              <a:spcAft>
                <a:spcPts val="0"/>
              </a:spcAft>
              <a:buNone/>
            </a:pPr>
            <a:r>
              <a:rPr b="1" lang="it" sz="1400">
                <a:solidFill>
                  <a:schemeClr val="dk1"/>
                </a:solidFill>
                <a:latin typeface="Consolas"/>
                <a:ea typeface="Consolas"/>
                <a:cs typeface="Consolas"/>
                <a:sym typeface="Consolas"/>
              </a:rPr>
              <a:t>        }</a:t>
            </a:r>
            <a:endParaRPr b="1" sz="1400">
              <a:solidFill>
                <a:schemeClr val="dk1"/>
              </a:solidFill>
              <a:latin typeface="Consolas"/>
              <a:ea typeface="Consolas"/>
              <a:cs typeface="Consolas"/>
              <a:sym typeface="Consolas"/>
            </a:endParaRPr>
          </a:p>
          <a:p>
            <a:pPr indent="0" lvl="0" marL="0" rtl="0" algn="l">
              <a:lnSpc>
                <a:spcPct val="90000"/>
              </a:lnSpc>
              <a:spcBef>
                <a:spcPts val="0"/>
              </a:spcBef>
              <a:spcAft>
                <a:spcPts val="0"/>
              </a:spcAft>
              <a:buNone/>
            </a:pPr>
            <a:r>
              <a:rPr b="1" lang="it" sz="1400">
                <a:solidFill>
                  <a:schemeClr val="dk1"/>
                </a:solidFill>
                <a:latin typeface="Consolas"/>
                <a:ea typeface="Consolas"/>
                <a:cs typeface="Consolas"/>
                <a:sym typeface="Consolas"/>
              </a:rPr>
              <a:t>  });</a:t>
            </a:r>
            <a:endParaRPr b="1" sz="1400">
              <a:solidFill>
                <a:schemeClr val="dk1"/>
              </a:solidFill>
              <a:latin typeface="Consolas"/>
              <a:ea typeface="Consolas"/>
              <a:cs typeface="Consolas"/>
              <a:sym typeface="Consolas"/>
            </a:endParaRPr>
          </a:p>
          <a:p>
            <a:pPr indent="0" lvl="0" marL="0" rtl="0" algn="l">
              <a:lnSpc>
                <a:spcPct val="90000"/>
              </a:lnSpc>
              <a:spcBef>
                <a:spcPts val="0"/>
              </a:spcBef>
              <a:spcAft>
                <a:spcPts val="0"/>
              </a:spcAft>
              <a:buNone/>
            </a:pPr>
            <a:r>
              <a:rPr b="1" lang="it" sz="1400">
                <a:solidFill>
                  <a:schemeClr val="dk1"/>
                </a:solidFill>
                <a:latin typeface="Consolas"/>
                <a:ea typeface="Consolas"/>
                <a:cs typeface="Consolas"/>
                <a:sym typeface="Consolas"/>
              </a:rPr>
              <a:t>}</a:t>
            </a:r>
            <a:endParaRPr b="1" sz="1400">
              <a:solidFill>
                <a:schemeClr val="dk1"/>
              </a:solidFill>
              <a:latin typeface="Consolas"/>
              <a:ea typeface="Consolas"/>
              <a:cs typeface="Consolas"/>
              <a:sym typeface="Consolas"/>
            </a:endParaRPr>
          </a:p>
        </p:txBody>
      </p:sp>
      <p:sp>
        <p:nvSpPr>
          <p:cNvPr id="756" name="Google Shape;756;p99"/>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0" name="Shape 760"/>
        <p:cNvGrpSpPr/>
        <p:nvPr/>
      </p:nvGrpSpPr>
      <p:grpSpPr>
        <a:xfrm>
          <a:off x="0" y="0"/>
          <a:ext cx="0" cy="0"/>
          <a:chOff x="0" y="0"/>
          <a:chExt cx="0" cy="0"/>
        </a:xfrm>
      </p:grpSpPr>
      <p:sp>
        <p:nvSpPr>
          <p:cNvPr id="761" name="Google Shape;761;p100"/>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it"/>
              <a:t>Esempio comunicazione processi</a:t>
            </a:r>
            <a:endParaRPr/>
          </a:p>
        </p:txBody>
      </p:sp>
      <p:sp>
        <p:nvSpPr>
          <p:cNvPr id="762" name="Google Shape;762;p100"/>
          <p:cNvSpPr txBox="1"/>
          <p:nvPr>
            <p:ph idx="1" type="body"/>
          </p:nvPr>
        </p:nvSpPr>
        <p:spPr>
          <a:xfrm>
            <a:off x="311700" y="1047275"/>
            <a:ext cx="8520600" cy="4063500"/>
          </a:xfrm>
          <a:prstGeom prst="rect">
            <a:avLst/>
          </a:prstGeom>
          <a:solidFill>
            <a:srgbClr val="FFF2CC"/>
          </a:solidFill>
          <a:ln cap="flat" cmpd="sng" w="9525">
            <a:solidFill>
              <a:schemeClr val="dk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it" sz="1400">
                <a:solidFill>
                  <a:schemeClr val="dk1"/>
                </a:solidFill>
                <a:latin typeface="Consolas"/>
                <a:ea typeface="Consolas"/>
                <a:cs typeface="Consolas"/>
                <a:sym typeface="Consolas"/>
              </a:rPr>
              <a:t>fn start_command_thread(sender: Sender&lt;String&gt;) {</a:t>
            </a:r>
            <a:endParaRPr b="1" sz="1400">
              <a:solidFill>
                <a:schemeClr val="dk1"/>
              </a:solidFill>
              <a:latin typeface="Consolas"/>
              <a:ea typeface="Consolas"/>
              <a:cs typeface="Consolas"/>
              <a:sym typeface="Consolas"/>
            </a:endParaRPr>
          </a:p>
          <a:p>
            <a:pPr indent="0" lvl="0" marL="0" rtl="0" algn="l">
              <a:lnSpc>
                <a:spcPct val="90000"/>
              </a:lnSpc>
              <a:spcBef>
                <a:spcPts val="0"/>
              </a:spcBef>
              <a:spcAft>
                <a:spcPts val="0"/>
              </a:spcAft>
              <a:buNone/>
            </a:pPr>
            <a:r>
              <a:rPr b="1" lang="it" sz="1400">
                <a:solidFill>
                  <a:schemeClr val="dk1"/>
                </a:solidFill>
                <a:latin typeface="Consolas"/>
                <a:ea typeface="Consolas"/>
                <a:cs typeface="Consolas"/>
                <a:sym typeface="Consolas"/>
              </a:rPr>
              <a:t>  thread::spawn(move || {</a:t>
            </a:r>
            <a:endParaRPr b="1" sz="1400">
              <a:solidFill>
                <a:schemeClr val="dk1"/>
              </a:solidFill>
              <a:latin typeface="Consolas"/>
              <a:ea typeface="Consolas"/>
              <a:cs typeface="Consolas"/>
              <a:sym typeface="Consolas"/>
            </a:endParaRPr>
          </a:p>
          <a:p>
            <a:pPr indent="0" lvl="0" marL="0" rtl="0" algn="l">
              <a:lnSpc>
                <a:spcPct val="90000"/>
              </a:lnSpc>
              <a:spcBef>
                <a:spcPts val="0"/>
              </a:spcBef>
              <a:spcAft>
                <a:spcPts val="0"/>
              </a:spcAft>
              <a:buNone/>
            </a:pPr>
            <a:r>
              <a:rPr b="1" lang="it" sz="1400">
                <a:solidFill>
                  <a:schemeClr val="dk1"/>
                </a:solidFill>
                <a:latin typeface="Consolas"/>
                <a:ea typeface="Consolas"/>
                <a:cs typeface="Consolas"/>
                <a:sym typeface="Consolas"/>
              </a:rPr>
              <a:t>    for i in 1..10 {</a:t>
            </a:r>
            <a:endParaRPr b="1" sz="1400">
              <a:solidFill>
                <a:schemeClr val="dk1"/>
              </a:solidFill>
              <a:latin typeface="Consolas"/>
              <a:ea typeface="Consolas"/>
              <a:cs typeface="Consolas"/>
              <a:sym typeface="Consolas"/>
            </a:endParaRPr>
          </a:p>
          <a:p>
            <a:pPr indent="0" lvl="0" marL="457200" rtl="0" algn="l">
              <a:lnSpc>
                <a:spcPct val="90000"/>
              </a:lnSpc>
              <a:spcBef>
                <a:spcPts val="0"/>
              </a:spcBef>
              <a:spcAft>
                <a:spcPts val="0"/>
              </a:spcAft>
              <a:buNone/>
            </a:pPr>
            <a:r>
              <a:rPr b="1" lang="it" sz="1400">
                <a:solidFill>
                  <a:schemeClr val="dk1"/>
                </a:solidFill>
                <a:latin typeface="Consolas"/>
                <a:ea typeface="Consolas"/>
                <a:cs typeface="Consolas"/>
                <a:sym typeface="Consolas"/>
              </a:rPr>
              <a:t>    sleep(Duration::from_secs(3));</a:t>
            </a:r>
            <a:endParaRPr b="1" sz="1400">
              <a:solidFill>
                <a:schemeClr val="dk1"/>
              </a:solidFill>
              <a:latin typeface="Consolas"/>
              <a:ea typeface="Consolas"/>
              <a:cs typeface="Consolas"/>
              <a:sym typeface="Consolas"/>
            </a:endParaRPr>
          </a:p>
          <a:p>
            <a:pPr indent="0" lvl="0" marL="457200" rtl="0" algn="l">
              <a:lnSpc>
                <a:spcPct val="90000"/>
              </a:lnSpc>
              <a:spcBef>
                <a:spcPts val="0"/>
              </a:spcBef>
              <a:spcAft>
                <a:spcPts val="0"/>
              </a:spcAft>
              <a:buNone/>
            </a:pPr>
            <a:r>
              <a:rPr b="1" lang="it" sz="1400">
                <a:solidFill>
                  <a:schemeClr val="dk1"/>
                </a:solidFill>
                <a:latin typeface="Consolas"/>
                <a:ea typeface="Consolas"/>
                <a:cs typeface="Consolas"/>
                <a:sym typeface="Consolas"/>
              </a:rPr>
              <a:t>    sender.send(String::from(format!("Message {} from command thread\n", i)))   </a:t>
            </a:r>
            <a:endParaRPr b="1" sz="1400">
              <a:solidFill>
                <a:schemeClr val="dk1"/>
              </a:solidFill>
              <a:latin typeface="Consolas"/>
              <a:ea typeface="Consolas"/>
              <a:cs typeface="Consolas"/>
              <a:sym typeface="Consolas"/>
            </a:endParaRPr>
          </a:p>
          <a:p>
            <a:pPr indent="0" lvl="0" marL="457200" rtl="0" algn="l">
              <a:lnSpc>
                <a:spcPct val="90000"/>
              </a:lnSpc>
              <a:spcBef>
                <a:spcPts val="0"/>
              </a:spcBef>
              <a:spcAft>
                <a:spcPts val="0"/>
              </a:spcAft>
              <a:buNone/>
            </a:pPr>
            <a:r>
              <a:rPr b="1" lang="it" sz="1400">
                <a:solidFill>
                  <a:schemeClr val="dk1"/>
                </a:solidFill>
                <a:latin typeface="Consolas"/>
                <a:ea typeface="Consolas"/>
                <a:cs typeface="Consolas"/>
                <a:sym typeface="Consolas"/>
              </a:rPr>
              <a:t>    .unwrap();</a:t>
            </a:r>
            <a:endParaRPr b="1" sz="1400">
              <a:solidFill>
                <a:schemeClr val="dk1"/>
              </a:solidFill>
              <a:latin typeface="Consolas"/>
              <a:ea typeface="Consolas"/>
              <a:cs typeface="Consolas"/>
              <a:sym typeface="Consolas"/>
            </a:endParaRPr>
          </a:p>
          <a:p>
            <a:pPr indent="0" lvl="0" marL="0" rtl="0" algn="l">
              <a:lnSpc>
                <a:spcPct val="90000"/>
              </a:lnSpc>
              <a:spcBef>
                <a:spcPts val="0"/>
              </a:spcBef>
              <a:spcAft>
                <a:spcPts val="0"/>
              </a:spcAft>
              <a:buNone/>
            </a:pPr>
            <a:r>
              <a:rPr b="1" lang="it" sz="1400">
                <a:solidFill>
                  <a:schemeClr val="dk1"/>
                </a:solidFill>
                <a:latin typeface="Consolas"/>
                <a:ea typeface="Consolas"/>
                <a:cs typeface="Consolas"/>
                <a:sym typeface="Consolas"/>
              </a:rPr>
              <a:t>    }</a:t>
            </a:r>
            <a:endParaRPr b="1" sz="1400">
              <a:solidFill>
                <a:schemeClr val="dk1"/>
              </a:solidFill>
              <a:latin typeface="Consolas"/>
              <a:ea typeface="Consolas"/>
              <a:cs typeface="Consolas"/>
              <a:sym typeface="Consolas"/>
            </a:endParaRPr>
          </a:p>
          <a:p>
            <a:pPr indent="0" lvl="0" marL="0" rtl="0" algn="l">
              <a:lnSpc>
                <a:spcPct val="90000"/>
              </a:lnSpc>
              <a:spcBef>
                <a:spcPts val="0"/>
              </a:spcBef>
              <a:spcAft>
                <a:spcPts val="0"/>
              </a:spcAft>
              <a:buNone/>
            </a:pPr>
            <a:r>
              <a:rPr b="1" lang="it" sz="1400">
                <a:solidFill>
                  <a:schemeClr val="dk1"/>
                </a:solidFill>
                <a:latin typeface="Consolas"/>
                <a:ea typeface="Consolas"/>
                <a:cs typeface="Consolas"/>
                <a:sym typeface="Consolas"/>
              </a:rPr>
              <a:t>  });</a:t>
            </a:r>
            <a:endParaRPr b="1" sz="1400">
              <a:solidFill>
                <a:schemeClr val="dk1"/>
              </a:solidFill>
              <a:latin typeface="Consolas"/>
              <a:ea typeface="Consolas"/>
              <a:cs typeface="Consolas"/>
              <a:sym typeface="Consolas"/>
            </a:endParaRPr>
          </a:p>
          <a:p>
            <a:pPr indent="0" lvl="0" marL="0" rtl="0" algn="l">
              <a:lnSpc>
                <a:spcPct val="90000"/>
              </a:lnSpc>
              <a:spcBef>
                <a:spcPts val="0"/>
              </a:spcBef>
              <a:spcAft>
                <a:spcPts val="0"/>
              </a:spcAft>
              <a:buNone/>
            </a:pPr>
            <a:r>
              <a:rPr b="1" lang="it" sz="1400">
                <a:solidFill>
                  <a:schemeClr val="dk1"/>
                </a:solidFill>
                <a:latin typeface="Consolas"/>
                <a:ea typeface="Consolas"/>
                <a:cs typeface="Consolas"/>
                <a:sym typeface="Consolas"/>
              </a:rPr>
              <a:t>}</a:t>
            </a:r>
            <a:endParaRPr b="1" sz="1400">
              <a:solidFill>
                <a:schemeClr val="dk1"/>
              </a:solidFill>
              <a:latin typeface="Consolas"/>
              <a:ea typeface="Consolas"/>
              <a:cs typeface="Consolas"/>
              <a:sym typeface="Consolas"/>
            </a:endParaRPr>
          </a:p>
          <a:p>
            <a:pPr indent="0" lvl="0" marL="0" rtl="0" algn="l">
              <a:lnSpc>
                <a:spcPct val="90000"/>
              </a:lnSpc>
              <a:spcBef>
                <a:spcPts val="0"/>
              </a:spcBef>
              <a:spcAft>
                <a:spcPts val="0"/>
              </a:spcAft>
              <a:buNone/>
            </a:pPr>
            <a:r>
              <a:t/>
            </a:r>
            <a:endParaRPr b="1" sz="1400">
              <a:solidFill>
                <a:schemeClr val="dk1"/>
              </a:solidFill>
              <a:latin typeface="Consolas"/>
              <a:ea typeface="Consolas"/>
              <a:cs typeface="Consolas"/>
              <a:sym typeface="Consolas"/>
            </a:endParaRPr>
          </a:p>
          <a:p>
            <a:pPr indent="0" lvl="0" marL="0" rtl="0" algn="l">
              <a:lnSpc>
                <a:spcPct val="90000"/>
              </a:lnSpc>
              <a:spcBef>
                <a:spcPts val="0"/>
              </a:spcBef>
              <a:spcAft>
                <a:spcPts val="0"/>
              </a:spcAft>
              <a:buClr>
                <a:schemeClr val="dk1"/>
              </a:buClr>
              <a:buSzPts val="1100"/>
              <a:buFont typeface="Arial"/>
              <a:buNone/>
            </a:pPr>
            <a:r>
              <a:rPr b="1" lang="it" sz="1400">
                <a:solidFill>
                  <a:schemeClr val="dk1"/>
                </a:solidFill>
                <a:latin typeface="Consolas"/>
                <a:ea typeface="Consolas"/>
                <a:cs typeface="Consolas"/>
                <a:sym typeface="Consolas"/>
              </a:rPr>
              <a:t>fn main() {</a:t>
            </a:r>
            <a:endParaRPr b="1" sz="1400">
              <a:solidFill>
                <a:schemeClr val="dk1"/>
              </a:solidFill>
              <a:latin typeface="Consolas"/>
              <a:ea typeface="Consolas"/>
              <a:cs typeface="Consolas"/>
              <a:sym typeface="Consolas"/>
            </a:endParaRPr>
          </a:p>
          <a:p>
            <a:pPr indent="0" lvl="0" marL="0" rtl="0" algn="l">
              <a:lnSpc>
                <a:spcPct val="90000"/>
              </a:lnSpc>
              <a:spcBef>
                <a:spcPts val="0"/>
              </a:spcBef>
              <a:spcAft>
                <a:spcPts val="0"/>
              </a:spcAft>
              <a:buClr>
                <a:schemeClr val="dk1"/>
              </a:buClr>
              <a:buSzPts val="1100"/>
              <a:buFont typeface="Arial"/>
              <a:buNone/>
            </a:pPr>
            <a:r>
              <a:rPr b="1" lang="it" sz="1400">
                <a:solidFill>
                  <a:schemeClr val="dk1"/>
                </a:solidFill>
                <a:latin typeface="Consolas"/>
                <a:ea typeface="Consolas"/>
                <a:cs typeface="Consolas"/>
                <a:sym typeface="Consolas"/>
              </a:rPr>
              <a:t>  let (tx1, rx1) = channel();	</a:t>
            </a:r>
            <a:endParaRPr b="1" sz="1400">
              <a:solidFill>
                <a:schemeClr val="dk1"/>
              </a:solidFill>
              <a:latin typeface="Consolas"/>
              <a:ea typeface="Consolas"/>
              <a:cs typeface="Consolas"/>
              <a:sym typeface="Consolas"/>
            </a:endParaRPr>
          </a:p>
          <a:p>
            <a:pPr indent="0" lvl="0" marL="0" rtl="0" algn="l">
              <a:lnSpc>
                <a:spcPct val="90000"/>
              </a:lnSpc>
              <a:spcBef>
                <a:spcPts val="0"/>
              </a:spcBef>
              <a:spcAft>
                <a:spcPts val="0"/>
              </a:spcAft>
              <a:buClr>
                <a:schemeClr val="dk1"/>
              </a:buClr>
              <a:buSzPts val="1100"/>
              <a:buFont typeface="Arial"/>
              <a:buNone/>
            </a:pPr>
            <a:r>
              <a:rPr b="1" lang="it" sz="1400">
                <a:solidFill>
                  <a:schemeClr val="dk1"/>
                </a:solidFill>
                <a:latin typeface="Consolas"/>
                <a:ea typeface="Consolas"/>
                <a:cs typeface="Consolas"/>
                <a:sym typeface="Consolas"/>
              </a:rPr>
              <a:t>  let (tx2, rx2) = channel();</a:t>
            </a:r>
            <a:endParaRPr b="1" sz="1400">
              <a:solidFill>
                <a:schemeClr val="dk1"/>
              </a:solidFill>
              <a:latin typeface="Consolas"/>
              <a:ea typeface="Consolas"/>
              <a:cs typeface="Consolas"/>
              <a:sym typeface="Consolas"/>
            </a:endParaRPr>
          </a:p>
          <a:p>
            <a:pPr indent="0" lvl="0" marL="0" rtl="0" algn="l">
              <a:lnSpc>
                <a:spcPct val="90000"/>
              </a:lnSpc>
              <a:spcBef>
                <a:spcPts val="0"/>
              </a:spcBef>
              <a:spcAft>
                <a:spcPts val="0"/>
              </a:spcAft>
              <a:buClr>
                <a:schemeClr val="dk1"/>
              </a:buClr>
              <a:buSzPts val="1100"/>
              <a:buFont typeface="Arial"/>
              <a:buNone/>
            </a:pPr>
            <a:r>
              <a:t/>
            </a:r>
            <a:endParaRPr b="1" sz="1400">
              <a:solidFill>
                <a:schemeClr val="dk1"/>
              </a:solidFill>
              <a:latin typeface="Consolas"/>
              <a:ea typeface="Consolas"/>
              <a:cs typeface="Consolas"/>
              <a:sym typeface="Consolas"/>
            </a:endParaRPr>
          </a:p>
          <a:p>
            <a:pPr indent="0" lvl="0" marL="0" rtl="0" algn="l">
              <a:lnSpc>
                <a:spcPct val="90000"/>
              </a:lnSpc>
              <a:spcBef>
                <a:spcPts val="0"/>
              </a:spcBef>
              <a:spcAft>
                <a:spcPts val="0"/>
              </a:spcAft>
              <a:buClr>
                <a:schemeClr val="dk1"/>
              </a:buClr>
              <a:buSzPts val="1100"/>
              <a:buFont typeface="Arial"/>
              <a:buNone/>
            </a:pPr>
            <a:r>
              <a:rPr b="1" lang="it" sz="1400">
                <a:solidFill>
                  <a:schemeClr val="dk1"/>
                </a:solidFill>
                <a:latin typeface="Consolas"/>
                <a:ea typeface="Consolas"/>
                <a:cs typeface="Consolas"/>
                <a:sym typeface="Consolas"/>
              </a:rPr>
              <a:t>  start_process(tx1, rx2);</a:t>
            </a:r>
            <a:endParaRPr b="1" sz="1400">
              <a:solidFill>
                <a:schemeClr val="dk1"/>
              </a:solidFill>
              <a:latin typeface="Consolas"/>
              <a:ea typeface="Consolas"/>
              <a:cs typeface="Consolas"/>
              <a:sym typeface="Consolas"/>
            </a:endParaRPr>
          </a:p>
          <a:p>
            <a:pPr indent="0" lvl="0" marL="0" rtl="0" algn="l">
              <a:lnSpc>
                <a:spcPct val="90000"/>
              </a:lnSpc>
              <a:spcBef>
                <a:spcPts val="0"/>
              </a:spcBef>
              <a:spcAft>
                <a:spcPts val="0"/>
              </a:spcAft>
              <a:buClr>
                <a:schemeClr val="dk1"/>
              </a:buClr>
              <a:buSzPts val="1100"/>
              <a:buFont typeface="Arial"/>
              <a:buNone/>
            </a:pPr>
            <a:r>
              <a:t/>
            </a:r>
            <a:endParaRPr b="1" sz="1400">
              <a:solidFill>
                <a:schemeClr val="dk1"/>
              </a:solidFill>
              <a:latin typeface="Consolas"/>
              <a:ea typeface="Consolas"/>
              <a:cs typeface="Consolas"/>
              <a:sym typeface="Consolas"/>
            </a:endParaRPr>
          </a:p>
          <a:p>
            <a:pPr indent="0" lvl="0" marL="0" rtl="0" algn="l">
              <a:lnSpc>
                <a:spcPct val="90000"/>
              </a:lnSpc>
              <a:spcBef>
                <a:spcPts val="0"/>
              </a:spcBef>
              <a:spcAft>
                <a:spcPts val="0"/>
              </a:spcAft>
              <a:buClr>
                <a:schemeClr val="dk1"/>
              </a:buClr>
              <a:buSzPts val="1100"/>
              <a:buFont typeface="Arial"/>
              <a:buNone/>
            </a:pPr>
            <a:r>
              <a:rPr b="1" lang="it" sz="1400">
                <a:solidFill>
                  <a:schemeClr val="dk1"/>
                </a:solidFill>
                <a:latin typeface="Consolas"/>
                <a:ea typeface="Consolas"/>
                <a:cs typeface="Consolas"/>
                <a:sym typeface="Consolas"/>
              </a:rPr>
              <a:t>  start_command_thread(tx2);</a:t>
            </a:r>
            <a:endParaRPr b="1" sz="1400">
              <a:solidFill>
                <a:schemeClr val="dk1"/>
              </a:solidFill>
              <a:latin typeface="Consolas"/>
              <a:ea typeface="Consolas"/>
              <a:cs typeface="Consolas"/>
              <a:sym typeface="Consolas"/>
            </a:endParaRPr>
          </a:p>
          <a:p>
            <a:pPr indent="0" lvl="0" marL="0" rtl="0" algn="l">
              <a:lnSpc>
                <a:spcPct val="90000"/>
              </a:lnSpc>
              <a:spcBef>
                <a:spcPts val="0"/>
              </a:spcBef>
              <a:spcAft>
                <a:spcPts val="0"/>
              </a:spcAft>
              <a:buClr>
                <a:schemeClr val="dk1"/>
              </a:buClr>
              <a:buSzPts val="1100"/>
              <a:buFont typeface="Arial"/>
              <a:buNone/>
            </a:pPr>
            <a:r>
              <a:t/>
            </a:r>
            <a:endParaRPr b="1" sz="1400">
              <a:solidFill>
                <a:schemeClr val="dk1"/>
              </a:solidFill>
              <a:latin typeface="Consolas"/>
              <a:ea typeface="Consolas"/>
              <a:cs typeface="Consolas"/>
              <a:sym typeface="Consolas"/>
            </a:endParaRPr>
          </a:p>
          <a:p>
            <a:pPr indent="0" lvl="0" marL="0" rtl="0" algn="l">
              <a:lnSpc>
                <a:spcPct val="90000"/>
              </a:lnSpc>
              <a:spcBef>
                <a:spcPts val="0"/>
              </a:spcBef>
              <a:spcAft>
                <a:spcPts val="0"/>
              </a:spcAft>
              <a:buClr>
                <a:schemeClr val="dk1"/>
              </a:buClr>
              <a:buSzPts val="1100"/>
              <a:buFont typeface="Arial"/>
              <a:buNone/>
            </a:pPr>
            <a:r>
              <a:rPr b="1" lang="it" sz="1400">
                <a:solidFill>
                  <a:schemeClr val="dk1"/>
                </a:solidFill>
                <a:latin typeface="Consolas"/>
                <a:ea typeface="Consolas"/>
                <a:cs typeface="Consolas"/>
                <a:sym typeface="Consolas"/>
              </a:rPr>
              <a:t>  rx1.iter().for_each(|line| println!("Echo process response: {}", line))</a:t>
            </a:r>
            <a:endParaRPr b="1" sz="1400">
              <a:solidFill>
                <a:schemeClr val="dk1"/>
              </a:solidFill>
              <a:latin typeface="Consolas"/>
              <a:ea typeface="Consolas"/>
              <a:cs typeface="Consolas"/>
              <a:sym typeface="Consolas"/>
            </a:endParaRPr>
          </a:p>
          <a:p>
            <a:pPr indent="0" lvl="0" marL="0" rtl="0" algn="l">
              <a:lnSpc>
                <a:spcPct val="90000"/>
              </a:lnSpc>
              <a:spcBef>
                <a:spcPts val="0"/>
              </a:spcBef>
              <a:spcAft>
                <a:spcPts val="0"/>
              </a:spcAft>
              <a:buNone/>
            </a:pPr>
            <a:r>
              <a:rPr b="1" lang="it" sz="1400">
                <a:solidFill>
                  <a:schemeClr val="dk1"/>
                </a:solidFill>
                <a:latin typeface="Consolas"/>
                <a:ea typeface="Consolas"/>
                <a:cs typeface="Consolas"/>
                <a:sym typeface="Consolas"/>
              </a:rPr>
              <a:t>}</a:t>
            </a:r>
            <a:endParaRPr b="1" sz="1400">
              <a:solidFill>
                <a:schemeClr val="dk1"/>
              </a:solidFill>
              <a:latin typeface="Consolas"/>
              <a:ea typeface="Consolas"/>
              <a:cs typeface="Consolas"/>
              <a:sym typeface="Consolas"/>
            </a:endParaRPr>
          </a:p>
        </p:txBody>
      </p:sp>
      <p:sp>
        <p:nvSpPr>
          <p:cNvPr id="763" name="Google Shape;763;p100"/>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51"/>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Concorrenza e processi</a:t>
            </a:r>
            <a:endParaRPr/>
          </a:p>
        </p:txBody>
      </p:sp>
      <p:sp>
        <p:nvSpPr>
          <p:cNvPr id="221" name="Google Shape;221;p51"/>
          <p:cNvSpPr txBox="1"/>
          <p:nvPr>
            <p:ph idx="1" type="body"/>
          </p:nvPr>
        </p:nvSpPr>
        <p:spPr>
          <a:xfrm>
            <a:off x="311700" y="1280528"/>
            <a:ext cx="8520600" cy="3795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it"/>
              <a:t>È possibile decomporre un sistema complesso in un insieme di processi collegati</a:t>
            </a:r>
            <a:endParaRPr/>
          </a:p>
          <a:p>
            <a:pPr indent="-317500" lvl="1" marL="914400" rtl="0" algn="l">
              <a:spcBef>
                <a:spcPts val="0"/>
              </a:spcBef>
              <a:spcAft>
                <a:spcPts val="0"/>
              </a:spcAft>
              <a:buSzPts val="1400"/>
              <a:buChar char="○"/>
            </a:pPr>
            <a:r>
              <a:rPr lang="it"/>
              <a:t>Creandoli a partire da un processo genitore</a:t>
            </a:r>
            <a:endParaRPr/>
          </a:p>
          <a:p>
            <a:pPr indent="-317500" lvl="1" marL="914400" rtl="0" algn="l">
              <a:spcBef>
                <a:spcPts val="0"/>
              </a:spcBef>
              <a:spcAft>
                <a:spcPts val="0"/>
              </a:spcAft>
              <a:buSzPts val="1400"/>
              <a:buChar char="○"/>
            </a:pPr>
            <a:r>
              <a:rPr lang="it"/>
              <a:t>Permettendo la cooperazione indipendentemente dalla loro genesi </a:t>
            </a:r>
            <a:endParaRPr/>
          </a:p>
          <a:p>
            <a:pPr indent="-342900" lvl="0" marL="457200" rtl="0" algn="l">
              <a:spcBef>
                <a:spcPts val="0"/>
              </a:spcBef>
              <a:spcAft>
                <a:spcPts val="0"/>
              </a:spcAft>
              <a:buSzPts val="1800"/>
              <a:buChar char="●"/>
            </a:pPr>
            <a:r>
              <a:rPr lang="it"/>
              <a:t>Ad ogni processo è associato almeno un thread (primary thread)</a:t>
            </a:r>
            <a:endParaRPr/>
          </a:p>
          <a:p>
            <a:pPr indent="-317500" lvl="1" marL="914400" rtl="0" algn="l">
              <a:spcBef>
                <a:spcPts val="0"/>
              </a:spcBef>
              <a:spcAft>
                <a:spcPts val="0"/>
              </a:spcAft>
              <a:buSzPts val="1400"/>
              <a:buChar char="○"/>
            </a:pPr>
            <a:r>
              <a:rPr lang="it"/>
              <a:t>Un sistema multiprocesso è intrinsecamente concorrente</a:t>
            </a:r>
            <a:endParaRPr/>
          </a:p>
          <a:p>
            <a:pPr indent="-317500" lvl="1" marL="914400" rtl="0" algn="l">
              <a:spcBef>
                <a:spcPts val="0"/>
              </a:spcBef>
              <a:spcAft>
                <a:spcPts val="0"/>
              </a:spcAft>
              <a:buSzPts val="1400"/>
              <a:buChar char="○"/>
            </a:pPr>
            <a:r>
              <a:rPr lang="it"/>
              <a:t>Solleva gli stessi problemi di interferenza e necessità di coordinamento</a:t>
            </a:r>
            <a:endParaRPr/>
          </a:p>
        </p:txBody>
      </p:sp>
      <p:sp>
        <p:nvSpPr>
          <p:cNvPr id="222" name="Google Shape;222;p51"/>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52"/>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Processi in Windows</a:t>
            </a:r>
            <a:endParaRPr/>
          </a:p>
        </p:txBody>
      </p:sp>
      <p:sp>
        <p:nvSpPr>
          <p:cNvPr id="228" name="Google Shape;228;p52"/>
          <p:cNvSpPr txBox="1"/>
          <p:nvPr>
            <p:ph idx="1" type="body"/>
          </p:nvPr>
        </p:nvSpPr>
        <p:spPr>
          <a:xfrm>
            <a:off x="311700" y="1280528"/>
            <a:ext cx="8520600" cy="3795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it"/>
              <a:t>Costituiscono entità separate, senza relazioni di dipendenza esplicita tra loro</a:t>
            </a:r>
            <a:endParaRPr/>
          </a:p>
          <a:p>
            <a:pPr indent="-342900" lvl="0" marL="457200" rtl="0" algn="l">
              <a:spcBef>
                <a:spcPts val="0"/>
              </a:spcBef>
              <a:spcAft>
                <a:spcPts val="0"/>
              </a:spcAft>
              <a:buSzPts val="1800"/>
              <a:buChar char="●"/>
            </a:pPr>
            <a:r>
              <a:rPr lang="it"/>
              <a:t>La funzione </a:t>
            </a:r>
            <a:r>
              <a:rPr b="1" lang="it">
                <a:solidFill>
                  <a:srgbClr val="0B5394"/>
                </a:solidFill>
                <a:latin typeface="Consolas"/>
                <a:ea typeface="Consolas"/>
                <a:cs typeface="Consolas"/>
                <a:sym typeface="Consolas"/>
              </a:rPr>
              <a:t>CreateProcess(…)</a:t>
            </a:r>
            <a:endParaRPr b="1">
              <a:solidFill>
                <a:srgbClr val="0B5394"/>
              </a:solidFill>
              <a:latin typeface="Consolas"/>
              <a:ea typeface="Consolas"/>
              <a:cs typeface="Consolas"/>
              <a:sym typeface="Consolas"/>
            </a:endParaRPr>
          </a:p>
          <a:p>
            <a:pPr indent="-317500" lvl="1" marL="914400" rtl="0" algn="l">
              <a:spcBef>
                <a:spcPts val="0"/>
              </a:spcBef>
              <a:spcAft>
                <a:spcPts val="0"/>
              </a:spcAft>
              <a:buSzPts val="1400"/>
              <a:buChar char="○"/>
            </a:pPr>
            <a:r>
              <a:rPr lang="it"/>
              <a:t>Crea un nuovo spazio di indirizzamento </a:t>
            </a:r>
            <a:endParaRPr/>
          </a:p>
          <a:p>
            <a:pPr indent="-317500" lvl="1" marL="914400" rtl="0" algn="l">
              <a:spcBef>
                <a:spcPts val="0"/>
              </a:spcBef>
              <a:spcAft>
                <a:spcPts val="0"/>
              </a:spcAft>
              <a:buSzPts val="1400"/>
              <a:buChar char="○"/>
            </a:pPr>
            <a:r>
              <a:rPr lang="it"/>
              <a:t>Lo inizializza con l'immagine di un eseguibile</a:t>
            </a:r>
            <a:endParaRPr/>
          </a:p>
          <a:p>
            <a:pPr indent="-317500" lvl="1" marL="914400" rtl="0" algn="l">
              <a:spcBef>
                <a:spcPts val="0"/>
              </a:spcBef>
              <a:spcAft>
                <a:spcPts val="0"/>
              </a:spcAft>
              <a:buSzPts val="1400"/>
              <a:buChar char="○"/>
            </a:pPr>
            <a:r>
              <a:rPr lang="it"/>
              <a:t>Attiva il thread primario al suo interno</a:t>
            </a:r>
            <a:endParaRPr/>
          </a:p>
          <a:p>
            <a:pPr indent="-342900" lvl="0" marL="457200" rtl="0" algn="l">
              <a:spcBef>
                <a:spcPts val="0"/>
              </a:spcBef>
              <a:spcAft>
                <a:spcPts val="0"/>
              </a:spcAft>
              <a:buSzPts val="1800"/>
              <a:buChar char="●"/>
            </a:pPr>
            <a:r>
              <a:rPr lang="it"/>
              <a:t>Il processo figlio può condividere variabili d'ambiente ed handle a file, semafori, pipe …</a:t>
            </a:r>
            <a:endParaRPr/>
          </a:p>
          <a:p>
            <a:pPr indent="-317500" lvl="1" marL="914400" rtl="0" algn="l">
              <a:spcBef>
                <a:spcPts val="0"/>
              </a:spcBef>
              <a:spcAft>
                <a:spcPts val="0"/>
              </a:spcAft>
              <a:buSzPts val="1400"/>
              <a:buChar char="○"/>
            </a:pPr>
            <a:r>
              <a:rPr lang="it"/>
              <a:t>… ma non può condividere handle a thread, processi, librerie dinamiche e regioni di memoria</a:t>
            </a:r>
            <a:endParaRPr/>
          </a:p>
        </p:txBody>
      </p:sp>
      <p:sp>
        <p:nvSpPr>
          <p:cNvPr id="229" name="Google Shape;229;p52"/>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53"/>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Creare processi in Windows</a:t>
            </a:r>
            <a:endParaRPr/>
          </a:p>
        </p:txBody>
      </p:sp>
      <p:sp>
        <p:nvSpPr>
          <p:cNvPr id="235" name="Google Shape;235;p53"/>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
        <p:nvSpPr>
          <p:cNvPr id="236" name="Google Shape;236;p53"/>
          <p:cNvSpPr txBox="1"/>
          <p:nvPr/>
        </p:nvSpPr>
        <p:spPr>
          <a:xfrm>
            <a:off x="636900" y="1470061"/>
            <a:ext cx="7870200" cy="3632700"/>
          </a:xfrm>
          <a:prstGeom prst="rect">
            <a:avLst/>
          </a:prstGeom>
          <a:solidFill>
            <a:srgbClr val="D9EAD3"/>
          </a:solidFill>
          <a:ln cap="flat" cmpd="sng" w="9525">
            <a:solidFill>
              <a:srgbClr val="000000"/>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b="1" lang="it">
                <a:latin typeface="Consolas"/>
                <a:ea typeface="Consolas"/>
                <a:cs typeface="Consolas"/>
                <a:sym typeface="Consolas"/>
              </a:rPr>
              <a:t>#include &lt;windows.h&gt;</a:t>
            </a:r>
            <a:endParaRPr b="1">
              <a:latin typeface="Consolas"/>
              <a:ea typeface="Consolas"/>
              <a:cs typeface="Consolas"/>
              <a:sym typeface="Consolas"/>
            </a:endParaRPr>
          </a:p>
          <a:p>
            <a:pPr indent="0" lvl="0" marL="0" rtl="0" algn="l">
              <a:spcBef>
                <a:spcPts val="0"/>
              </a:spcBef>
              <a:spcAft>
                <a:spcPts val="0"/>
              </a:spcAft>
              <a:buNone/>
            </a:pPr>
            <a:r>
              <a:rPr b="1" lang="it">
                <a:latin typeface="Consolas"/>
                <a:ea typeface="Consolas"/>
                <a:cs typeface="Consolas"/>
                <a:sym typeface="Consolas"/>
              </a:rPr>
              <a:t>#include &lt;stdio.h&gt;</a:t>
            </a:r>
            <a:endParaRPr b="1">
              <a:latin typeface="Consolas"/>
              <a:ea typeface="Consolas"/>
              <a:cs typeface="Consolas"/>
              <a:sym typeface="Consolas"/>
            </a:endParaRPr>
          </a:p>
          <a:p>
            <a:pPr indent="0" lvl="0" marL="0" rtl="0" algn="l">
              <a:spcBef>
                <a:spcPts val="0"/>
              </a:spcBef>
              <a:spcAft>
                <a:spcPts val="0"/>
              </a:spcAft>
              <a:buNone/>
            </a:pPr>
            <a:r>
              <a:rPr b="1" lang="it">
                <a:latin typeface="Consolas"/>
                <a:ea typeface="Consolas"/>
                <a:cs typeface="Consolas"/>
                <a:sym typeface="Consolas"/>
              </a:rPr>
              <a:t>#include &lt;tchar.h&gt;</a:t>
            </a:r>
            <a:endParaRPr b="1">
              <a:latin typeface="Consolas"/>
              <a:ea typeface="Consolas"/>
              <a:cs typeface="Consolas"/>
              <a:sym typeface="Consolas"/>
            </a:endParaRPr>
          </a:p>
          <a:p>
            <a:pPr indent="0" lvl="0" marL="0" rtl="0" algn="l">
              <a:spcBef>
                <a:spcPts val="0"/>
              </a:spcBef>
              <a:spcAft>
                <a:spcPts val="0"/>
              </a:spcAft>
              <a:buNone/>
            </a:pPr>
            <a:r>
              <a:t/>
            </a:r>
            <a:endParaRPr b="1">
              <a:latin typeface="Consolas"/>
              <a:ea typeface="Consolas"/>
              <a:cs typeface="Consolas"/>
              <a:sym typeface="Consolas"/>
            </a:endParaRPr>
          </a:p>
          <a:p>
            <a:pPr indent="0" lvl="0" marL="0" rtl="0" algn="l">
              <a:spcBef>
                <a:spcPts val="0"/>
              </a:spcBef>
              <a:spcAft>
                <a:spcPts val="0"/>
              </a:spcAft>
              <a:buNone/>
            </a:pPr>
            <a:r>
              <a:rPr b="1" lang="it">
                <a:latin typeface="Consolas"/>
                <a:ea typeface="Consolas"/>
                <a:cs typeface="Consolas"/>
                <a:sym typeface="Consolas"/>
              </a:rPr>
              <a:t>void _tmain( int argc, TCHAR *argv[] )</a:t>
            </a:r>
            <a:endParaRPr b="1">
              <a:latin typeface="Consolas"/>
              <a:ea typeface="Consolas"/>
              <a:cs typeface="Consolas"/>
              <a:sym typeface="Consolas"/>
            </a:endParaRPr>
          </a:p>
          <a:p>
            <a:pPr indent="0" lvl="0" marL="0" rtl="0" algn="l">
              <a:spcBef>
                <a:spcPts val="0"/>
              </a:spcBef>
              <a:spcAft>
                <a:spcPts val="0"/>
              </a:spcAft>
              <a:buNone/>
            </a:pPr>
            <a:r>
              <a:rPr b="1" lang="it">
                <a:latin typeface="Consolas"/>
                <a:ea typeface="Consolas"/>
                <a:cs typeface="Consolas"/>
                <a:sym typeface="Consolas"/>
              </a:rPr>
              <a:t>{</a:t>
            </a:r>
            <a:endParaRPr b="1">
              <a:latin typeface="Consolas"/>
              <a:ea typeface="Consolas"/>
              <a:cs typeface="Consolas"/>
              <a:sym typeface="Consolas"/>
            </a:endParaRPr>
          </a:p>
          <a:p>
            <a:pPr indent="0" lvl="0" marL="0" rtl="0" algn="l">
              <a:spcBef>
                <a:spcPts val="0"/>
              </a:spcBef>
              <a:spcAft>
                <a:spcPts val="0"/>
              </a:spcAft>
              <a:buNone/>
            </a:pPr>
            <a:r>
              <a:rPr b="1" lang="it">
                <a:latin typeface="Consolas"/>
                <a:ea typeface="Consolas"/>
                <a:cs typeface="Consolas"/>
                <a:sym typeface="Consolas"/>
              </a:rPr>
              <a:t>    STARTUPINFO si;</a:t>
            </a:r>
            <a:endParaRPr b="1">
              <a:latin typeface="Consolas"/>
              <a:ea typeface="Consolas"/>
              <a:cs typeface="Consolas"/>
              <a:sym typeface="Consolas"/>
            </a:endParaRPr>
          </a:p>
          <a:p>
            <a:pPr indent="0" lvl="0" marL="0" rtl="0" algn="l">
              <a:spcBef>
                <a:spcPts val="0"/>
              </a:spcBef>
              <a:spcAft>
                <a:spcPts val="0"/>
              </a:spcAft>
              <a:buNone/>
            </a:pPr>
            <a:r>
              <a:rPr b="1" lang="it">
                <a:latin typeface="Consolas"/>
                <a:ea typeface="Consolas"/>
                <a:cs typeface="Consolas"/>
                <a:sym typeface="Consolas"/>
              </a:rPr>
              <a:t>    PROCESS_INFORMATION pi;</a:t>
            </a:r>
            <a:endParaRPr b="1">
              <a:latin typeface="Consolas"/>
              <a:ea typeface="Consolas"/>
              <a:cs typeface="Consolas"/>
              <a:sym typeface="Consolas"/>
            </a:endParaRPr>
          </a:p>
          <a:p>
            <a:pPr indent="0" lvl="0" marL="0" rtl="0" algn="l">
              <a:spcBef>
                <a:spcPts val="0"/>
              </a:spcBef>
              <a:spcAft>
                <a:spcPts val="0"/>
              </a:spcAft>
              <a:buNone/>
            </a:pPr>
            <a:r>
              <a:rPr b="1" lang="it">
                <a:latin typeface="Consolas"/>
                <a:ea typeface="Consolas"/>
                <a:cs typeface="Consolas"/>
                <a:sym typeface="Consolas"/>
              </a:rPr>
              <a:t>    ZeroMemory( &amp;si, sizeof(si) );</a:t>
            </a:r>
            <a:endParaRPr b="1">
              <a:latin typeface="Consolas"/>
              <a:ea typeface="Consolas"/>
              <a:cs typeface="Consolas"/>
              <a:sym typeface="Consolas"/>
            </a:endParaRPr>
          </a:p>
          <a:p>
            <a:pPr indent="0" lvl="0" marL="0" rtl="0" algn="l">
              <a:spcBef>
                <a:spcPts val="0"/>
              </a:spcBef>
              <a:spcAft>
                <a:spcPts val="0"/>
              </a:spcAft>
              <a:buNone/>
            </a:pPr>
            <a:r>
              <a:rPr b="1" lang="it">
                <a:latin typeface="Consolas"/>
                <a:ea typeface="Consolas"/>
                <a:cs typeface="Consolas"/>
                <a:sym typeface="Consolas"/>
              </a:rPr>
              <a:t>    si.cb = sizeof(si);</a:t>
            </a:r>
            <a:endParaRPr b="1">
              <a:latin typeface="Consolas"/>
              <a:ea typeface="Consolas"/>
              <a:cs typeface="Consolas"/>
              <a:sym typeface="Consolas"/>
            </a:endParaRPr>
          </a:p>
          <a:p>
            <a:pPr indent="0" lvl="0" marL="0" rtl="0" algn="l">
              <a:spcBef>
                <a:spcPts val="0"/>
              </a:spcBef>
              <a:spcAft>
                <a:spcPts val="0"/>
              </a:spcAft>
              <a:buNone/>
            </a:pPr>
            <a:r>
              <a:rPr b="1" lang="it">
                <a:latin typeface="Consolas"/>
                <a:ea typeface="Consolas"/>
                <a:cs typeface="Consolas"/>
                <a:sym typeface="Consolas"/>
              </a:rPr>
              <a:t>    ZeroMemory( &amp;pi, sizeof(pi) );</a:t>
            </a:r>
            <a:endParaRPr b="1">
              <a:latin typeface="Consolas"/>
              <a:ea typeface="Consolas"/>
              <a:cs typeface="Consolas"/>
              <a:sym typeface="Consolas"/>
            </a:endParaRPr>
          </a:p>
          <a:p>
            <a:pPr indent="0" lvl="0" marL="0" rtl="0" algn="l">
              <a:spcBef>
                <a:spcPts val="0"/>
              </a:spcBef>
              <a:spcAft>
                <a:spcPts val="0"/>
              </a:spcAft>
              <a:buNone/>
            </a:pPr>
            <a:r>
              <a:rPr b="1" lang="it">
                <a:latin typeface="Consolas"/>
                <a:ea typeface="Consolas"/>
                <a:cs typeface="Consolas"/>
                <a:sym typeface="Consolas"/>
              </a:rPr>
              <a:t>    if( argc != 2 ){</a:t>
            </a:r>
            <a:endParaRPr b="1">
              <a:latin typeface="Consolas"/>
              <a:ea typeface="Consolas"/>
              <a:cs typeface="Consolas"/>
              <a:sym typeface="Consolas"/>
            </a:endParaRPr>
          </a:p>
          <a:p>
            <a:pPr indent="0" lvl="0" marL="0" rtl="0" algn="l">
              <a:spcBef>
                <a:spcPts val="0"/>
              </a:spcBef>
              <a:spcAft>
                <a:spcPts val="0"/>
              </a:spcAft>
              <a:buNone/>
            </a:pPr>
            <a:r>
              <a:rPr b="1" lang="it">
                <a:latin typeface="Consolas"/>
                <a:ea typeface="Consolas"/>
                <a:cs typeface="Consolas"/>
                <a:sym typeface="Consolas"/>
              </a:rPr>
              <a:t>        printf("Usage: %s [cmdline]\n", argv[0]);</a:t>
            </a:r>
            <a:endParaRPr b="1">
              <a:latin typeface="Consolas"/>
              <a:ea typeface="Consolas"/>
              <a:cs typeface="Consolas"/>
              <a:sym typeface="Consolas"/>
            </a:endParaRPr>
          </a:p>
          <a:p>
            <a:pPr indent="0" lvl="0" marL="0" rtl="0" algn="l">
              <a:spcBef>
                <a:spcPts val="0"/>
              </a:spcBef>
              <a:spcAft>
                <a:spcPts val="0"/>
              </a:spcAft>
              <a:buNone/>
            </a:pPr>
            <a:r>
              <a:rPr b="1" lang="it">
                <a:latin typeface="Consolas"/>
                <a:ea typeface="Consolas"/>
                <a:cs typeface="Consolas"/>
                <a:sym typeface="Consolas"/>
              </a:rPr>
              <a:t>        return;</a:t>
            </a:r>
            <a:endParaRPr b="1">
              <a:latin typeface="Consolas"/>
              <a:ea typeface="Consolas"/>
              <a:cs typeface="Consolas"/>
              <a:sym typeface="Consolas"/>
            </a:endParaRPr>
          </a:p>
          <a:p>
            <a:pPr indent="0" lvl="0" marL="0" rtl="0" algn="l">
              <a:spcBef>
                <a:spcPts val="0"/>
              </a:spcBef>
              <a:spcAft>
                <a:spcPts val="0"/>
              </a:spcAft>
              <a:buNone/>
            </a:pPr>
            <a:r>
              <a:rPr b="1" lang="it">
                <a:latin typeface="Consolas"/>
                <a:ea typeface="Consolas"/>
                <a:cs typeface="Consolas"/>
                <a:sym typeface="Consolas"/>
              </a:rPr>
              <a:t>    }</a:t>
            </a:r>
            <a:endParaRPr b="1">
              <a:latin typeface="Consolas"/>
              <a:ea typeface="Consolas"/>
              <a:cs typeface="Consolas"/>
              <a:sym typeface="Consolas"/>
            </a:endParaRPr>
          </a:p>
          <a:p>
            <a:pPr indent="0" lvl="0" marL="0" rtl="0" algn="l">
              <a:spcBef>
                <a:spcPts val="0"/>
              </a:spcBef>
              <a:spcAft>
                <a:spcPts val="0"/>
              </a:spcAft>
              <a:buNone/>
            </a:pPr>
            <a:r>
              <a:rPr b="1" lang="it">
                <a:latin typeface="Consolas"/>
                <a:ea typeface="Consolas"/>
                <a:cs typeface="Consolas"/>
                <a:sym typeface="Consolas"/>
              </a:rPr>
              <a:t>    //continua…</a:t>
            </a:r>
            <a:endParaRPr b="1">
              <a:latin typeface="Consolas"/>
              <a:ea typeface="Consolas"/>
              <a:cs typeface="Consolas"/>
              <a:sym typeface="Consola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54"/>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Creare processi in Windows</a:t>
            </a:r>
            <a:endParaRPr/>
          </a:p>
        </p:txBody>
      </p:sp>
      <p:sp>
        <p:nvSpPr>
          <p:cNvPr id="242" name="Google Shape;242;p54"/>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
        <p:nvSpPr>
          <p:cNvPr id="243" name="Google Shape;243;p54"/>
          <p:cNvSpPr txBox="1"/>
          <p:nvPr/>
        </p:nvSpPr>
        <p:spPr>
          <a:xfrm>
            <a:off x="636900" y="1367582"/>
            <a:ext cx="7870200" cy="3848100"/>
          </a:xfrm>
          <a:prstGeom prst="rect">
            <a:avLst/>
          </a:prstGeom>
          <a:solidFill>
            <a:srgbClr val="D9EAD3"/>
          </a:solidFill>
          <a:ln cap="flat" cmpd="sng" w="9525">
            <a:solidFill>
              <a:srgbClr val="000000"/>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b="1" lang="it">
                <a:latin typeface="Consolas"/>
                <a:ea typeface="Consolas"/>
                <a:cs typeface="Consolas"/>
                <a:sym typeface="Consolas"/>
              </a:rPr>
              <a:t>    // Start the child process</a:t>
            </a:r>
            <a:endParaRPr b="1">
              <a:latin typeface="Consolas"/>
              <a:ea typeface="Consolas"/>
              <a:cs typeface="Consolas"/>
              <a:sym typeface="Consolas"/>
            </a:endParaRPr>
          </a:p>
          <a:p>
            <a:pPr indent="0" lvl="0" marL="0" rtl="0" algn="l">
              <a:spcBef>
                <a:spcPts val="0"/>
              </a:spcBef>
              <a:spcAft>
                <a:spcPts val="0"/>
              </a:spcAft>
              <a:buNone/>
            </a:pPr>
            <a:r>
              <a:rPr b="1" lang="it">
                <a:latin typeface="Consolas"/>
                <a:ea typeface="Consolas"/>
                <a:cs typeface="Consolas"/>
                <a:sym typeface="Consolas"/>
              </a:rPr>
              <a:t>    if( !CreateProcess( </a:t>
            </a:r>
            <a:endParaRPr b="1">
              <a:latin typeface="Consolas"/>
              <a:ea typeface="Consolas"/>
              <a:cs typeface="Consolas"/>
              <a:sym typeface="Consolas"/>
            </a:endParaRPr>
          </a:p>
          <a:p>
            <a:pPr indent="0" lvl="0" marL="0" rtl="0" algn="l">
              <a:spcBef>
                <a:spcPts val="0"/>
              </a:spcBef>
              <a:spcAft>
                <a:spcPts val="0"/>
              </a:spcAft>
              <a:buNone/>
            </a:pPr>
            <a:r>
              <a:rPr b="1" lang="it">
                <a:latin typeface="Consolas"/>
                <a:ea typeface="Consolas"/>
                <a:cs typeface="Consolas"/>
                <a:sym typeface="Consolas"/>
              </a:rPr>
              <a:t>        NULL,    // No module name (use command line)</a:t>
            </a:r>
            <a:endParaRPr b="1">
              <a:latin typeface="Consolas"/>
              <a:ea typeface="Consolas"/>
              <a:cs typeface="Consolas"/>
              <a:sym typeface="Consolas"/>
            </a:endParaRPr>
          </a:p>
          <a:p>
            <a:pPr indent="0" lvl="0" marL="0" rtl="0" algn="l">
              <a:spcBef>
                <a:spcPts val="0"/>
              </a:spcBef>
              <a:spcAft>
                <a:spcPts val="0"/>
              </a:spcAft>
              <a:buNone/>
            </a:pPr>
            <a:r>
              <a:rPr b="1" lang="it">
                <a:latin typeface="Consolas"/>
                <a:ea typeface="Consolas"/>
                <a:cs typeface="Consolas"/>
                <a:sym typeface="Consolas"/>
              </a:rPr>
              <a:t>        argv[1], // Command line</a:t>
            </a:r>
            <a:endParaRPr b="1">
              <a:latin typeface="Consolas"/>
              <a:ea typeface="Consolas"/>
              <a:cs typeface="Consolas"/>
              <a:sym typeface="Consolas"/>
            </a:endParaRPr>
          </a:p>
          <a:p>
            <a:pPr indent="0" lvl="0" marL="0" rtl="0" algn="l">
              <a:spcBef>
                <a:spcPts val="0"/>
              </a:spcBef>
              <a:spcAft>
                <a:spcPts val="0"/>
              </a:spcAft>
              <a:buNone/>
            </a:pPr>
            <a:r>
              <a:rPr b="1" lang="it">
                <a:latin typeface="Consolas"/>
                <a:ea typeface="Consolas"/>
                <a:cs typeface="Consolas"/>
                <a:sym typeface="Consolas"/>
              </a:rPr>
              <a:t>        NULL,    // Process handle not inheritable</a:t>
            </a:r>
            <a:endParaRPr b="1">
              <a:latin typeface="Consolas"/>
              <a:ea typeface="Consolas"/>
              <a:cs typeface="Consolas"/>
              <a:sym typeface="Consolas"/>
            </a:endParaRPr>
          </a:p>
          <a:p>
            <a:pPr indent="0" lvl="0" marL="0" rtl="0" algn="l">
              <a:spcBef>
                <a:spcPts val="0"/>
              </a:spcBef>
              <a:spcAft>
                <a:spcPts val="0"/>
              </a:spcAft>
              <a:buNone/>
            </a:pPr>
            <a:r>
              <a:rPr b="1" lang="it">
                <a:latin typeface="Consolas"/>
                <a:ea typeface="Consolas"/>
                <a:cs typeface="Consolas"/>
                <a:sym typeface="Consolas"/>
              </a:rPr>
              <a:t>        NULL,    // Thread handle not inheritable</a:t>
            </a:r>
            <a:endParaRPr b="1">
              <a:latin typeface="Consolas"/>
              <a:ea typeface="Consolas"/>
              <a:cs typeface="Consolas"/>
              <a:sym typeface="Consolas"/>
            </a:endParaRPr>
          </a:p>
          <a:p>
            <a:pPr indent="0" lvl="0" marL="0" rtl="0" algn="l">
              <a:spcBef>
                <a:spcPts val="0"/>
              </a:spcBef>
              <a:spcAft>
                <a:spcPts val="0"/>
              </a:spcAft>
              <a:buNone/>
            </a:pPr>
            <a:r>
              <a:rPr b="1" lang="it">
                <a:latin typeface="Consolas"/>
                <a:ea typeface="Consolas"/>
                <a:cs typeface="Consolas"/>
                <a:sym typeface="Consolas"/>
              </a:rPr>
              <a:t>        FALSE,   // Set handle inheritance to FALSE</a:t>
            </a:r>
            <a:endParaRPr b="1">
              <a:latin typeface="Consolas"/>
              <a:ea typeface="Consolas"/>
              <a:cs typeface="Consolas"/>
              <a:sym typeface="Consolas"/>
            </a:endParaRPr>
          </a:p>
          <a:p>
            <a:pPr indent="0" lvl="0" marL="0" rtl="0" algn="l">
              <a:spcBef>
                <a:spcPts val="0"/>
              </a:spcBef>
              <a:spcAft>
                <a:spcPts val="0"/>
              </a:spcAft>
              <a:buNone/>
            </a:pPr>
            <a:r>
              <a:rPr b="1" lang="it">
                <a:latin typeface="Consolas"/>
                <a:ea typeface="Consolas"/>
                <a:cs typeface="Consolas"/>
                <a:sym typeface="Consolas"/>
              </a:rPr>
              <a:t>        0,       // No creation flags</a:t>
            </a:r>
            <a:endParaRPr b="1">
              <a:latin typeface="Consolas"/>
              <a:ea typeface="Consolas"/>
              <a:cs typeface="Consolas"/>
              <a:sym typeface="Consolas"/>
            </a:endParaRPr>
          </a:p>
          <a:p>
            <a:pPr indent="0" lvl="0" marL="0" rtl="0" algn="l">
              <a:spcBef>
                <a:spcPts val="0"/>
              </a:spcBef>
              <a:spcAft>
                <a:spcPts val="0"/>
              </a:spcAft>
              <a:buNone/>
            </a:pPr>
            <a:r>
              <a:rPr b="1" lang="it">
                <a:latin typeface="Consolas"/>
                <a:ea typeface="Consolas"/>
                <a:cs typeface="Consolas"/>
                <a:sym typeface="Consolas"/>
              </a:rPr>
              <a:t>        NULL,    // Use parent's environment block</a:t>
            </a:r>
            <a:endParaRPr b="1">
              <a:latin typeface="Consolas"/>
              <a:ea typeface="Consolas"/>
              <a:cs typeface="Consolas"/>
              <a:sym typeface="Consolas"/>
            </a:endParaRPr>
          </a:p>
          <a:p>
            <a:pPr indent="0" lvl="0" marL="0" rtl="0" algn="l">
              <a:spcBef>
                <a:spcPts val="0"/>
              </a:spcBef>
              <a:spcAft>
                <a:spcPts val="0"/>
              </a:spcAft>
              <a:buNone/>
            </a:pPr>
            <a:r>
              <a:rPr b="1" lang="it">
                <a:latin typeface="Consolas"/>
                <a:ea typeface="Consolas"/>
                <a:cs typeface="Consolas"/>
                <a:sym typeface="Consolas"/>
              </a:rPr>
              <a:t>        NULL,    // Use parent's starting directory </a:t>
            </a:r>
            <a:endParaRPr b="1">
              <a:latin typeface="Consolas"/>
              <a:ea typeface="Consolas"/>
              <a:cs typeface="Consolas"/>
              <a:sym typeface="Consolas"/>
            </a:endParaRPr>
          </a:p>
          <a:p>
            <a:pPr indent="0" lvl="0" marL="0" rtl="0" algn="l">
              <a:spcBef>
                <a:spcPts val="0"/>
              </a:spcBef>
              <a:spcAft>
                <a:spcPts val="0"/>
              </a:spcAft>
              <a:buNone/>
            </a:pPr>
            <a:r>
              <a:rPr b="1" lang="it">
                <a:latin typeface="Consolas"/>
                <a:ea typeface="Consolas"/>
                <a:cs typeface="Consolas"/>
                <a:sym typeface="Consolas"/>
              </a:rPr>
              <a:t>        &amp;si,     // Pointer to STARTUPINFO struct</a:t>
            </a:r>
            <a:endParaRPr b="1">
              <a:latin typeface="Consolas"/>
              <a:ea typeface="Consolas"/>
              <a:cs typeface="Consolas"/>
              <a:sym typeface="Consolas"/>
            </a:endParaRPr>
          </a:p>
          <a:p>
            <a:pPr indent="0" lvl="0" marL="0" rtl="0" algn="l">
              <a:spcBef>
                <a:spcPts val="0"/>
              </a:spcBef>
              <a:spcAft>
                <a:spcPts val="0"/>
              </a:spcAft>
              <a:buNone/>
            </a:pPr>
            <a:r>
              <a:rPr b="1" lang="it">
                <a:latin typeface="Consolas"/>
                <a:ea typeface="Consolas"/>
                <a:cs typeface="Consolas"/>
                <a:sym typeface="Consolas"/>
              </a:rPr>
              <a:t>        &amp;pi )    // Pointer to PROCESS_INFORMATION struct</a:t>
            </a:r>
            <a:endParaRPr b="1">
              <a:latin typeface="Consolas"/>
              <a:ea typeface="Consolas"/>
              <a:cs typeface="Consolas"/>
              <a:sym typeface="Consolas"/>
            </a:endParaRPr>
          </a:p>
          <a:p>
            <a:pPr indent="0" lvl="0" marL="0" rtl="0" algn="l">
              <a:spcBef>
                <a:spcPts val="0"/>
              </a:spcBef>
              <a:spcAft>
                <a:spcPts val="0"/>
              </a:spcAft>
              <a:buNone/>
            </a:pPr>
            <a:r>
              <a:rPr b="1" lang="it">
                <a:latin typeface="Consolas"/>
                <a:ea typeface="Consolas"/>
                <a:cs typeface="Consolas"/>
                <a:sym typeface="Consolas"/>
              </a:rPr>
              <a:t>    ) {</a:t>
            </a:r>
            <a:endParaRPr b="1">
              <a:latin typeface="Consolas"/>
              <a:ea typeface="Consolas"/>
              <a:cs typeface="Consolas"/>
              <a:sym typeface="Consolas"/>
            </a:endParaRPr>
          </a:p>
          <a:p>
            <a:pPr indent="0" lvl="0" marL="0" rtl="0" algn="l">
              <a:spcBef>
                <a:spcPts val="0"/>
              </a:spcBef>
              <a:spcAft>
                <a:spcPts val="0"/>
              </a:spcAft>
              <a:buNone/>
            </a:pPr>
            <a:r>
              <a:rPr b="1" lang="it">
                <a:latin typeface="Consolas"/>
                <a:ea typeface="Consolas"/>
                <a:cs typeface="Consolas"/>
                <a:sym typeface="Consolas"/>
              </a:rPr>
              <a:t>        printf( "CreateProcess failed (%d).\n", GetLastError() );</a:t>
            </a:r>
            <a:endParaRPr b="1">
              <a:latin typeface="Consolas"/>
              <a:ea typeface="Consolas"/>
              <a:cs typeface="Consolas"/>
              <a:sym typeface="Consolas"/>
            </a:endParaRPr>
          </a:p>
          <a:p>
            <a:pPr indent="0" lvl="0" marL="0" rtl="0" algn="l">
              <a:spcBef>
                <a:spcPts val="0"/>
              </a:spcBef>
              <a:spcAft>
                <a:spcPts val="0"/>
              </a:spcAft>
              <a:buNone/>
            </a:pPr>
            <a:r>
              <a:rPr b="1" lang="it">
                <a:latin typeface="Consolas"/>
                <a:ea typeface="Consolas"/>
                <a:cs typeface="Consolas"/>
                <a:sym typeface="Consolas"/>
              </a:rPr>
              <a:t>        return;</a:t>
            </a:r>
            <a:endParaRPr b="1">
              <a:latin typeface="Consolas"/>
              <a:ea typeface="Consolas"/>
              <a:cs typeface="Consolas"/>
              <a:sym typeface="Consolas"/>
            </a:endParaRPr>
          </a:p>
          <a:p>
            <a:pPr indent="0" lvl="0" marL="0" rtl="0" algn="l">
              <a:spcBef>
                <a:spcPts val="0"/>
              </a:spcBef>
              <a:spcAft>
                <a:spcPts val="0"/>
              </a:spcAft>
              <a:buNone/>
            </a:pPr>
            <a:r>
              <a:rPr b="1" lang="it">
                <a:latin typeface="Consolas"/>
                <a:ea typeface="Consolas"/>
                <a:cs typeface="Consolas"/>
                <a:sym typeface="Consolas"/>
              </a:rPr>
              <a:t>    }</a:t>
            </a:r>
            <a:endParaRPr b="1">
              <a:latin typeface="Consolas"/>
              <a:ea typeface="Consolas"/>
              <a:cs typeface="Consolas"/>
              <a:sym typeface="Consolas"/>
            </a:endParaRPr>
          </a:p>
          <a:p>
            <a:pPr indent="0" lvl="0" marL="0" rtl="0" algn="l">
              <a:spcBef>
                <a:spcPts val="0"/>
              </a:spcBef>
              <a:spcAft>
                <a:spcPts val="0"/>
              </a:spcAft>
              <a:buNone/>
            </a:pPr>
            <a:r>
              <a:rPr b="1" lang="it">
                <a:latin typeface="Consolas"/>
                <a:ea typeface="Consolas"/>
                <a:cs typeface="Consolas"/>
                <a:sym typeface="Consolas"/>
              </a:rPr>
              <a:t>    //…continua…</a:t>
            </a:r>
            <a:endParaRPr b="1">
              <a:latin typeface="Consolas"/>
              <a:ea typeface="Consolas"/>
              <a:cs typeface="Consolas"/>
              <a:sym typeface="Consolas"/>
            </a:endParaRPr>
          </a:p>
        </p:txBody>
      </p:sp>
    </p:spTree>
  </p:cSld>
  <p:clrMapOvr>
    <a:masterClrMapping/>
  </p:clrMapOvr>
</p:sld>
</file>

<file path=ppt/theme/theme1.xml><?xml version="1.0" encoding="utf-8"?>
<a:theme xmlns:a="http://schemas.openxmlformats.org/drawingml/2006/main" xmlns:r="http://schemas.openxmlformats.org/officeDocument/2006/relationships" name="Polito">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olito">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Polito">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