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5" r:id="rId5"/>
    <p:sldId id="266" r:id="rId6"/>
    <p:sldId id="267" r:id="rId7"/>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62849-1D56-4E3F-B424-36AA652E14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t-IT"/>
          </a:p>
        </p:txBody>
      </p:sp>
      <p:sp>
        <p:nvSpPr>
          <p:cNvPr id="3" name="Subtitle 2">
            <a:extLst>
              <a:ext uri="{FF2B5EF4-FFF2-40B4-BE49-F238E27FC236}">
                <a16:creationId xmlns:a16="http://schemas.microsoft.com/office/drawing/2014/main" id="{246D1AB0-BC2E-4BF6-8499-E1491D4057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t-IT"/>
          </a:p>
        </p:txBody>
      </p:sp>
      <p:sp>
        <p:nvSpPr>
          <p:cNvPr id="4" name="Date Placeholder 3">
            <a:extLst>
              <a:ext uri="{FF2B5EF4-FFF2-40B4-BE49-F238E27FC236}">
                <a16:creationId xmlns:a16="http://schemas.microsoft.com/office/drawing/2014/main" id="{378B799B-0C58-4147-9BE3-1F4AAE1785BC}"/>
              </a:ext>
            </a:extLst>
          </p:cNvPr>
          <p:cNvSpPr>
            <a:spLocks noGrp="1"/>
          </p:cNvSpPr>
          <p:nvPr>
            <p:ph type="dt" sz="half" idx="10"/>
          </p:nvPr>
        </p:nvSpPr>
        <p:spPr/>
        <p:txBody>
          <a:bodyPr/>
          <a:lstStyle/>
          <a:p>
            <a:fld id="{28E7F674-603F-41F3-934F-DEBA0B6F74B4}" type="datetimeFigureOut">
              <a:rPr lang="it-IT" smtClean="0"/>
              <a:t>30/04/2022</a:t>
            </a:fld>
            <a:endParaRPr lang="it-IT"/>
          </a:p>
        </p:txBody>
      </p:sp>
      <p:sp>
        <p:nvSpPr>
          <p:cNvPr id="5" name="Footer Placeholder 4">
            <a:extLst>
              <a:ext uri="{FF2B5EF4-FFF2-40B4-BE49-F238E27FC236}">
                <a16:creationId xmlns:a16="http://schemas.microsoft.com/office/drawing/2014/main" id="{2AD154FE-8D1A-4507-B6EE-EA162318D184}"/>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02EF4322-D0EF-4346-B0A6-2810C3C1BE8C}"/>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732813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14DB8-0F89-45F5-A955-442A278E6F11}"/>
              </a:ext>
            </a:extLst>
          </p:cNvPr>
          <p:cNvSpPr>
            <a:spLocks noGrp="1"/>
          </p:cNvSpPr>
          <p:nvPr>
            <p:ph type="title"/>
          </p:nvPr>
        </p:nvSpPr>
        <p:spPr/>
        <p:txBody>
          <a:bodyPr/>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E392242C-695E-476A-84E1-0BEFEDDF93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23AD3ADC-1A5E-47FF-A57D-0DAE783B2F27}"/>
              </a:ext>
            </a:extLst>
          </p:cNvPr>
          <p:cNvSpPr>
            <a:spLocks noGrp="1"/>
          </p:cNvSpPr>
          <p:nvPr>
            <p:ph type="dt" sz="half" idx="10"/>
          </p:nvPr>
        </p:nvSpPr>
        <p:spPr/>
        <p:txBody>
          <a:bodyPr/>
          <a:lstStyle/>
          <a:p>
            <a:fld id="{28E7F674-603F-41F3-934F-DEBA0B6F74B4}" type="datetimeFigureOut">
              <a:rPr lang="it-IT" smtClean="0"/>
              <a:t>30/04/2022</a:t>
            </a:fld>
            <a:endParaRPr lang="it-IT"/>
          </a:p>
        </p:txBody>
      </p:sp>
      <p:sp>
        <p:nvSpPr>
          <p:cNvPr id="5" name="Footer Placeholder 4">
            <a:extLst>
              <a:ext uri="{FF2B5EF4-FFF2-40B4-BE49-F238E27FC236}">
                <a16:creationId xmlns:a16="http://schemas.microsoft.com/office/drawing/2014/main" id="{AC0DBE0C-1EFE-4AE1-86AA-6496BAE2AED6}"/>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B460955C-DB5E-4440-B065-20D1391E0495}"/>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3191793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26834D-A2AF-4AA3-839D-B5D247BF4B3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407ABC6A-A050-42D7-9E6E-F135C2AB9F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6ECB3E1D-BB52-4C67-81F2-AA3F7FD0FB43}"/>
              </a:ext>
            </a:extLst>
          </p:cNvPr>
          <p:cNvSpPr>
            <a:spLocks noGrp="1"/>
          </p:cNvSpPr>
          <p:nvPr>
            <p:ph type="dt" sz="half" idx="10"/>
          </p:nvPr>
        </p:nvSpPr>
        <p:spPr/>
        <p:txBody>
          <a:bodyPr/>
          <a:lstStyle/>
          <a:p>
            <a:fld id="{28E7F674-603F-41F3-934F-DEBA0B6F74B4}" type="datetimeFigureOut">
              <a:rPr lang="it-IT" smtClean="0"/>
              <a:t>30/04/2022</a:t>
            </a:fld>
            <a:endParaRPr lang="it-IT"/>
          </a:p>
        </p:txBody>
      </p:sp>
      <p:sp>
        <p:nvSpPr>
          <p:cNvPr id="5" name="Footer Placeholder 4">
            <a:extLst>
              <a:ext uri="{FF2B5EF4-FFF2-40B4-BE49-F238E27FC236}">
                <a16:creationId xmlns:a16="http://schemas.microsoft.com/office/drawing/2014/main" id="{08F5E45C-BED0-4BC1-B649-B1C457723A6C}"/>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138CE814-C169-4C37-BF43-4123FB50BA55}"/>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2804738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4AA30-216E-4EA6-9C9D-F55F7D5831F7}"/>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F7B21DA1-A3F4-4D9B-96F7-A2D95CBF09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4B12B5BE-5680-4A10-9E9E-66A9CB6A813C}"/>
              </a:ext>
            </a:extLst>
          </p:cNvPr>
          <p:cNvSpPr>
            <a:spLocks noGrp="1"/>
          </p:cNvSpPr>
          <p:nvPr>
            <p:ph type="dt" sz="half" idx="10"/>
          </p:nvPr>
        </p:nvSpPr>
        <p:spPr/>
        <p:txBody>
          <a:bodyPr/>
          <a:lstStyle/>
          <a:p>
            <a:fld id="{28E7F674-603F-41F3-934F-DEBA0B6F74B4}" type="datetimeFigureOut">
              <a:rPr lang="it-IT" smtClean="0"/>
              <a:t>30/04/2022</a:t>
            </a:fld>
            <a:endParaRPr lang="it-IT"/>
          </a:p>
        </p:txBody>
      </p:sp>
      <p:sp>
        <p:nvSpPr>
          <p:cNvPr id="5" name="Footer Placeholder 4">
            <a:extLst>
              <a:ext uri="{FF2B5EF4-FFF2-40B4-BE49-F238E27FC236}">
                <a16:creationId xmlns:a16="http://schemas.microsoft.com/office/drawing/2014/main" id="{FD1D40A2-B708-4C2A-9207-7A496A2BC935}"/>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1C23FFD8-BACB-4379-AB05-E0C79E03B75A}"/>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3642634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B8A3A-AA28-4462-8325-0A63D8BAE5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t-IT"/>
          </a:p>
        </p:txBody>
      </p:sp>
      <p:sp>
        <p:nvSpPr>
          <p:cNvPr id="3" name="Text Placeholder 2">
            <a:extLst>
              <a:ext uri="{FF2B5EF4-FFF2-40B4-BE49-F238E27FC236}">
                <a16:creationId xmlns:a16="http://schemas.microsoft.com/office/drawing/2014/main" id="{58EDA71D-C4D3-4543-B1B4-7A004AA943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F2C75B-2B0F-4F2D-A73C-597FF52FB7D7}"/>
              </a:ext>
            </a:extLst>
          </p:cNvPr>
          <p:cNvSpPr>
            <a:spLocks noGrp="1"/>
          </p:cNvSpPr>
          <p:nvPr>
            <p:ph type="dt" sz="half" idx="10"/>
          </p:nvPr>
        </p:nvSpPr>
        <p:spPr/>
        <p:txBody>
          <a:bodyPr/>
          <a:lstStyle/>
          <a:p>
            <a:fld id="{28E7F674-603F-41F3-934F-DEBA0B6F74B4}" type="datetimeFigureOut">
              <a:rPr lang="it-IT" smtClean="0"/>
              <a:t>30/04/2022</a:t>
            </a:fld>
            <a:endParaRPr lang="it-IT"/>
          </a:p>
        </p:txBody>
      </p:sp>
      <p:sp>
        <p:nvSpPr>
          <p:cNvPr id="5" name="Footer Placeholder 4">
            <a:extLst>
              <a:ext uri="{FF2B5EF4-FFF2-40B4-BE49-F238E27FC236}">
                <a16:creationId xmlns:a16="http://schemas.microsoft.com/office/drawing/2014/main" id="{60B33E92-A6DD-48A6-824B-4F05F25C6484}"/>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51BA1672-79DD-4AF6-A937-4EA2DAA41F98}"/>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1727180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A4B3C-F125-41C3-9C5C-256D9BC64C8D}"/>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26BF22B7-C06A-4174-B843-90B2B2B71C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a:extLst>
              <a:ext uri="{FF2B5EF4-FFF2-40B4-BE49-F238E27FC236}">
                <a16:creationId xmlns:a16="http://schemas.microsoft.com/office/drawing/2014/main" id="{437DC3E7-ED1B-48F2-9A65-FA6C5725FC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Date Placeholder 4">
            <a:extLst>
              <a:ext uri="{FF2B5EF4-FFF2-40B4-BE49-F238E27FC236}">
                <a16:creationId xmlns:a16="http://schemas.microsoft.com/office/drawing/2014/main" id="{706EDEF3-B910-4185-A223-638B3AB21FDE}"/>
              </a:ext>
            </a:extLst>
          </p:cNvPr>
          <p:cNvSpPr>
            <a:spLocks noGrp="1"/>
          </p:cNvSpPr>
          <p:nvPr>
            <p:ph type="dt" sz="half" idx="10"/>
          </p:nvPr>
        </p:nvSpPr>
        <p:spPr/>
        <p:txBody>
          <a:bodyPr/>
          <a:lstStyle/>
          <a:p>
            <a:fld id="{28E7F674-603F-41F3-934F-DEBA0B6F74B4}" type="datetimeFigureOut">
              <a:rPr lang="it-IT" smtClean="0"/>
              <a:t>30/04/2022</a:t>
            </a:fld>
            <a:endParaRPr lang="it-IT"/>
          </a:p>
        </p:txBody>
      </p:sp>
      <p:sp>
        <p:nvSpPr>
          <p:cNvPr id="6" name="Footer Placeholder 5">
            <a:extLst>
              <a:ext uri="{FF2B5EF4-FFF2-40B4-BE49-F238E27FC236}">
                <a16:creationId xmlns:a16="http://schemas.microsoft.com/office/drawing/2014/main" id="{82E271DA-9523-408F-B8AA-13259E04DA61}"/>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887BE5C2-AF7D-4125-A9FB-C1BBF250507F}"/>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1771678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EEEBA-26B6-44C7-A31D-32E2386B85A1}"/>
              </a:ext>
            </a:extLst>
          </p:cNvPr>
          <p:cNvSpPr>
            <a:spLocks noGrp="1"/>
          </p:cNvSpPr>
          <p:nvPr>
            <p:ph type="title"/>
          </p:nvPr>
        </p:nvSpPr>
        <p:spPr>
          <a:xfrm>
            <a:off x="839788" y="365125"/>
            <a:ext cx="10515600" cy="1325563"/>
          </a:xfrm>
        </p:spPr>
        <p:txBody>
          <a:bodyPr/>
          <a:lstStyle/>
          <a:p>
            <a:r>
              <a:rPr lang="en-US"/>
              <a:t>Click to edit Master title style</a:t>
            </a:r>
            <a:endParaRPr lang="it-IT"/>
          </a:p>
        </p:txBody>
      </p:sp>
      <p:sp>
        <p:nvSpPr>
          <p:cNvPr id="3" name="Text Placeholder 2">
            <a:extLst>
              <a:ext uri="{FF2B5EF4-FFF2-40B4-BE49-F238E27FC236}">
                <a16:creationId xmlns:a16="http://schemas.microsoft.com/office/drawing/2014/main" id="{AF43212D-2FFB-4285-ACAA-E7611FCF64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603C80-76F9-4898-A860-3761445A3C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a:extLst>
              <a:ext uri="{FF2B5EF4-FFF2-40B4-BE49-F238E27FC236}">
                <a16:creationId xmlns:a16="http://schemas.microsoft.com/office/drawing/2014/main" id="{93E9C9FB-7ED5-45CF-931D-C52921A637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4637D1-E1F8-425D-B618-6A7B7EDB89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Date Placeholder 6">
            <a:extLst>
              <a:ext uri="{FF2B5EF4-FFF2-40B4-BE49-F238E27FC236}">
                <a16:creationId xmlns:a16="http://schemas.microsoft.com/office/drawing/2014/main" id="{06330655-5C85-4C6D-B696-96E6FECEA783}"/>
              </a:ext>
            </a:extLst>
          </p:cNvPr>
          <p:cNvSpPr>
            <a:spLocks noGrp="1"/>
          </p:cNvSpPr>
          <p:nvPr>
            <p:ph type="dt" sz="half" idx="10"/>
          </p:nvPr>
        </p:nvSpPr>
        <p:spPr/>
        <p:txBody>
          <a:bodyPr/>
          <a:lstStyle/>
          <a:p>
            <a:fld id="{28E7F674-603F-41F3-934F-DEBA0B6F74B4}" type="datetimeFigureOut">
              <a:rPr lang="it-IT" smtClean="0"/>
              <a:t>30/04/2022</a:t>
            </a:fld>
            <a:endParaRPr lang="it-IT"/>
          </a:p>
        </p:txBody>
      </p:sp>
      <p:sp>
        <p:nvSpPr>
          <p:cNvPr id="8" name="Footer Placeholder 7">
            <a:extLst>
              <a:ext uri="{FF2B5EF4-FFF2-40B4-BE49-F238E27FC236}">
                <a16:creationId xmlns:a16="http://schemas.microsoft.com/office/drawing/2014/main" id="{33124F5F-0C5F-422B-A40E-8FDDCE4AFD05}"/>
              </a:ext>
            </a:extLst>
          </p:cNvPr>
          <p:cNvSpPr>
            <a:spLocks noGrp="1"/>
          </p:cNvSpPr>
          <p:nvPr>
            <p:ph type="ftr" sz="quarter" idx="11"/>
          </p:nvPr>
        </p:nvSpPr>
        <p:spPr/>
        <p:txBody>
          <a:bodyPr/>
          <a:lstStyle/>
          <a:p>
            <a:endParaRPr lang="it-IT"/>
          </a:p>
        </p:txBody>
      </p:sp>
      <p:sp>
        <p:nvSpPr>
          <p:cNvPr id="9" name="Slide Number Placeholder 8">
            <a:extLst>
              <a:ext uri="{FF2B5EF4-FFF2-40B4-BE49-F238E27FC236}">
                <a16:creationId xmlns:a16="http://schemas.microsoft.com/office/drawing/2014/main" id="{42F1CF9D-9697-4A41-9684-FD20BB429FEC}"/>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1980923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A76D1-A85B-4F77-A864-C81D19DAA560}"/>
              </a:ext>
            </a:extLst>
          </p:cNvPr>
          <p:cNvSpPr>
            <a:spLocks noGrp="1"/>
          </p:cNvSpPr>
          <p:nvPr>
            <p:ph type="title"/>
          </p:nvPr>
        </p:nvSpPr>
        <p:spPr/>
        <p:txBody>
          <a:bodyPr/>
          <a:lstStyle/>
          <a:p>
            <a:r>
              <a:rPr lang="en-US"/>
              <a:t>Click to edit Master title style</a:t>
            </a:r>
            <a:endParaRPr lang="it-IT"/>
          </a:p>
        </p:txBody>
      </p:sp>
      <p:sp>
        <p:nvSpPr>
          <p:cNvPr id="3" name="Date Placeholder 2">
            <a:extLst>
              <a:ext uri="{FF2B5EF4-FFF2-40B4-BE49-F238E27FC236}">
                <a16:creationId xmlns:a16="http://schemas.microsoft.com/office/drawing/2014/main" id="{1B347899-03F5-4BE6-A736-671DA7114A93}"/>
              </a:ext>
            </a:extLst>
          </p:cNvPr>
          <p:cNvSpPr>
            <a:spLocks noGrp="1"/>
          </p:cNvSpPr>
          <p:nvPr>
            <p:ph type="dt" sz="half" idx="10"/>
          </p:nvPr>
        </p:nvSpPr>
        <p:spPr/>
        <p:txBody>
          <a:bodyPr/>
          <a:lstStyle/>
          <a:p>
            <a:fld id="{28E7F674-603F-41F3-934F-DEBA0B6F74B4}" type="datetimeFigureOut">
              <a:rPr lang="it-IT" smtClean="0"/>
              <a:t>30/04/2022</a:t>
            </a:fld>
            <a:endParaRPr lang="it-IT"/>
          </a:p>
        </p:txBody>
      </p:sp>
      <p:sp>
        <p:nvSpPr>
          <p:cNvPr id="4" name="Footer Placeholder 3">
            <a:extLst>
              <a:ext uri="{FF2B5EF4-FFF2-40B4-BE49-F238E27FC236}">
                <a16:creationId xmlns:a16="http://schemas.microsoft.com/office/drawing/2014/main" id="{B8283762-7FBD-48EC-B73F-773D70DBF2DD}"/>
              </a:ext>
            </a:extLst>
          </p:cNvPr>
          <p:cNvSpPr>
            <a:spLocks noGrp="1"/>
          </p:cNvSpPr>
          <p:nvPr>
            <p:ph type="ftr" sz="quarter" idx="11"/>
          </p:nvPr>
        </p:nvSpPr>
        <p:spPr/>
        <p:txBody>
          <a:bodyPr/>
          <a:lstStyle/>
          <a:p>
            <a:endParaRPr lang="it-IT"/>
          </a:p>
        </p:txBody>
      </p:sp>
      <p:sp>
        <p:nvSpPr>
          <p:cNvPr id="5" name="Slide Number Placeholder 4">
            <a:extLst>
              <a:ext uri="{FF2B5EF4-FFF2-40B4-BE49-F238E27FC236}">
                <a16:creationId xmlns:a16="http://schemas.microsoft.com/office/drawing/2014/main" id="{D102E592-4B71-4500-B008-0CC03293E1B8}"/>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539635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3C9BDE-B6BA-4DA6-AD8D-38EAAAB053BB}"/>
              </a:ext>
            </a:extLst>
          </p:cNvPr>
          <p:cNvSpPr>
            <a:spLocks noGrp="1"/>
          </p:cNvSpPr>
          <p:nvPr>
            <p:ph type="dt" sz="half" idx="10"/>
          </p:nvPr>
        </p:nvSpPr>
        <p:spPr/>
        <p:txBody>
          <a:bodyPr/>
          <a:lstStyle/>
          <a:p>
            <a:fld id="{28E7F674-603F-41F3-934F-DEBA0B6F74B4}" type="datetimeFigureOut">
              <a:rPr lang="it-IT" smtClean="0"/>
              <a:t>30/04/2022</a:t>
            </a:fld>
            <a:endParaRPr lang="it-IT"/>
          </a:p>
        </p:txBody>
      </p:sp>
      <p:sp>
        <p:nvSpPr>
          <p:cNvPr id="3" name="Footer Placeholder 2">
            <a:extLst>
              <a:ext uri="{FF2B5EF4-FFF2-40B4-BE49-F238E27FC236}">
                <a16:creationId xmlns:a16="http://schemas.microsoft.com/office/drawing/2014/main" id="{D470C4ED-6C1E-4932-824A-8F1BEB77379E}"/>
              </a:ext>
            </a:extLst>
          </p:cNvPr>
          <p:cNvSpPr>
            <a:spLocks noGrp="1"/>
          </p:cNvSpPr>
          <p:nvPr>
            <p:ph type="ftr" sz="quarter" idx="11"/>
          </p:nvPr>
        </p:nvSpPr>
        <p:spPr/>
        <p:txBody>
          <a:bodyPr/>
          <a:lstStyle/>
          <a:p>
            <a:endParaRPr lang="it-IT"/>
          </a:p>
        </p:txBody>
      </p:sp>
      <p:sp>
        <p:nvSpPr>
          <p:cNvPr id="4" name="Slide Number Placeholder 3">
            <a:extLst>
              <a:ext uri="{FF2B5EF4-FFF2-40B4-BE49-F238E27FC236}">
                <a16:creationId xmlns:a16="http://schemas.microsoft.com/office/drawing/2014/main" id="{8BB45D4A-67B6-484F-B900-C59615639A41}"/>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218002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AEB7B-9E48-4E0C-87F8-609B1DF305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Content Placeholder 2">
            <a:extLst>
              <a:ext uri="{FF2B5EF4-FFF2-40B4-BE49-F238E27FC236}">
                <a16:creationId xmlns:a16="http://schemas.microsoft.com/office/drawing/2014/main" id="{2BD64388-674C-41C8-94D1-6BBDCF16FB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a:extLst>
              <a:ext uri="{FF2B5EF4-FFF2-40B4-BE49-F238E27FC236}">
                <a16:creationId xmlns:a16="http://schemas.microsoft.com/office/drawing/2014/main" id="{7D2590E6-FC63-4989-8B3A-F9CBA21140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D144E2-64FC-4425-A927-B4AD73976272}"/>
              </a:ext>
            </a:extLst>
          </p:cNvPr>
          <p:cNvSpPr>
            <a:spLocks noGrp="1"/>
          </p:cNvSpPr>
          <p:nvPr>
            <p:ph type="dt" sz="half" idx="10"/>
          </p:nvPr>
        </p:nvSpPr>
        <p:spPr/>
        <p:txBody>
          <a:bodyPr/>
          <a:lstStyle/>
          <a:p>
            <a:fld id="{28E7F674-603F-41F3-934F-DEBA0B6F74B4}" type="datetimeFigureOut">
              <a:rPr lang="it-IT" smtClean="0"/>
              <a:t>30/04/2022</a:t>
            </a:fld>
            <a:endParaRPr lang="it-IT"/>
          </a:p>
        </p:txBody>
      </p:sp>
      <p:sp>
        <p:nvSpPr>
          <p:cNvPr id="6" name="Footer Placeholder 5">
            <a:extLst>
              <a:ext uri="{FF2B5EF4-FFF2-40B4-BE49-F238E27FC236}">
                <a16:creationId xmlns:a16="http://schemas.microsoft.com/office/drawing/2014/main" id="{CF618395-9078-497E-BE1C-3289A42B805F}"/>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F61D42C3-B537-4D57-A6F3-9A69128E5C91}"/>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4247016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77397-22AE-44D1-B842-5E5525A30B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Picture Placeholder 2">
            <a:extLst>
              <a:ext uri="{FF2B5EF4-FFF2-40B4-BE49-F238E27FC236}">
                <a16:creationId xmlns:a16="http://schemas.microsoft.com/office/drawing/2014/main" id="{842E34A7-4EEB-4CC1-83AE-2F42938881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a:extLst>
              <a:ext uri="{FF2B5EF4-FFF2-40B4-BE49-F238E27FC236}">
                <a16:creationId xmlns:a16="http://schemas.microsoft.com/office/drawing/2014/main" id="{CF2988CE-C1CE-43DA-82F1-A868BFE505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96764E-E46A-49C3-AECF-A08B2B969287}"/>
              </a:ext>
            </a:extLst>
          </p:cNvPr>
          <p:cNvSpPr>
            <a:spLocks noGrp="1"/>
          </p:cNvSpPr>
          <p:nvPr>
            <p:ph type="dt" sz="half" idx="10"/>
          </p:nvPr>
        </p:nvSpPr>
        <p:spPr/>
        <p:txBody>
          <a:bodyPr/>
          <a:lstStyle/>
          <a:p>
            <a:fld id="{28E7F674-603F-41F3-934F-DEBA0B6F74B4}" type="datetimeFigureOut">
              <a:rPr lang="it-IT" smtClean="0"/>
              <a:t>30/04/2022</a:t>
            </a:fld>
            <a:endParaRPr lang="it-IT"/>
          </a:p>
        </p:txBody>
      </p:sp>
      <p:sp>
        <p:nvSpPr>
          <p:cNvPr id="6" name="Footer Placeholder 5">
            <a:extLst>
              <a:ext uri="{FF2B5EF4-FFF2-40B4-BE49-F238E27FC236}">
                <a16:creationId xmlns:a16="http://schemas.microsoft.com/office/drawing/2014/main" id="{D441C465-3F70-466A-8828-46E2C92C6243}"/>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251DD0EE-6868-484B-BECC-C280FAEBC6E9}"/>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1017381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244619-388C-47AA-8A43-88C7430B55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t-IT"/>
          </a:p>
        </p:txBody>
      </p:sp>
      <p:sp>
        <p:nvSpPr>
          <p:cNvPr id="3" name="Text Placeholder 2">
            <a:extLst>
              <a:ext uri="{FF2B5EF4-FFF2-40B4-BE49-F238E27FC236}">
                <a16:creationId xmlns:a16="http://schemas.microsoft.com/office/drawing/2014/main" id="{6B50E9E5-845A-474E-967E-3D423E6A04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FAA34ABA-6B0A-4E7B-A298-17B799B3B1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E7F674-603F-41F3-934F-DEBA0B6F74B4}" type="datetimeFigureOut">
              <a:rPr lang="it-IT" smtClean="0"/>
              <a:t>30/04/2022</a:t>
            </a:fld>
            <a:endParaRPr lang="it-IT"/>
          </a:p>
        </p:txBody>
      </p:sp>
      <p:sp>
        <p:nvSpPr>
          <p:cNvPr id="5" name="Footer Placeholder 4">
            <a:extLst>
              <a:ext uri="{FF2B5EF4-FFF2-40B4-BE49-F238E27FC236}">
                <a16:creationId xmlns:a16="http://schemas.microsoft.com/office/drawing/2014/main" id="{BE3CF208-56E9-490E-8E28-15E8CA40C1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a:extLst>
              <a:ext uri="{FF2B5EF4-FFF2-40B4-BE49-F238E27FC236}">
                <a16:creationId xmlns:a16="http://schemas.microsoft.com/office/drawing/2014/main" id="{05352B29-E22E-4872-82B4-110C678E06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CFF5F7-111E-4F9E-BF39-BEB89AD0CD0D}" type="slidenum">
              <a:rPr lang="it-IT" smtClean="0"/>
              <a:t>‹N›</a:t>
            </a:fld>
            <a:endParaRPr lang="it-IT"/>
          </a:p>
        </p:txBody>
      </p:sp>
    </p:spTree>
    <p:extLst>
      <p:ext uri="{BB962C8B-B14F-4D97-AF65-F5344CB8AC3E}">
        <p14:creationId xmlns:p14="http://schemas.microsoft.com/office/powerpoint/2010/main" val="4093288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BF15E7B-CE22-43FE-848B-7E96012B82AE}"/>
              </a:ext>
            </a:extLst>
          </p:cNvPr>
          <p:cNvSpPr>
            <a:spLocks noGrp="1"/>
          </p:cNvSpPr>
          <p:nvPr>
            <p:ph type="ctrTitle"/>
          </p:nvPr>
        </p:nvSpPr>
        <p:spPr>
          <a:xfrm>
            <a:off x="4162567" y="818984"/>
            <a:ext cx="6714699" cy="3178689"/>
          </a:xfrm>
        </p:spPr>
        <p:txBody>
          <a:bodyPr>
            <a:normAutofit/>
          </a:bodyPr>
          <a:lstStyle/>
          <a:p>
            <a:pPr algn="l"/>
            <a:r>
              <a:rPr lang="it-IT" sz="4800" dirty="0">
                <a:solidFill>
                  <a:srgbClr val="FFFFFF"/>
                </a:solidFill>
              </a:rPr>
              <a:t>MHW3</a:t>
            </a:r>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9290D403-F4A2-48A1-9DCD-D7908A44BB4D}"/>
              </a:ext>
            </a:extLst>
          </p:cNvPr>
          <p:cNvSpPr>
            <a:spLocks noGrp="1"/>
          </p:cNvSpPr>
          <p:nvPr>
            <p:ph type="subTitle" idx="1"/>
          </p:nvPr>
        </p:nvSpPr>
        <p:spPr>
          <a:xfrm>
            <a:off x="4285397" y="4960961"/>
            <a:ext cx="7055893" cy="1078054"/>
          </a:xfrm>
        </p:spPr>
        <p:txBody>
          <a:bodyPr>
            <a:normAutofit/>
          </a:bodyPr>
          <a:lstStyle/>
          <a:p>
            <a:pPr algn="l"/>
            <a:r>
              <a:rPr lang="it-IT" dirty="0">
                <a:solidFill>
                  <a:srgbClr val="FFFFFF"/>
                </a:solidFill>
              </a:rPr>
              <a:t>Francesco Aiello</a:t>
            </a:r>
          </a:p>
          <a:p>
            <a:pPr algn="l"/>
            <a:r>
              <a:rPr lang="it-IT" dirty="0">
                <a:solidFill>
                  <a:srgbClr val="FFFFFF"/>
                </a:solidFill>
              </a:rPr>
              <a:t>1000003387</a:t>
            </a:r>
          </a:p>
        </p:txBody>
      </p:sp>
    </p:spTree>
    <p:extLst>
      <p:ext uri="{BB962C8B-B14F-4D97-AF65-F5344CB8AC3E}">
        <p14:creationId xmlns:p14="http://schemas.microsoft.com/office/powerpoint/2010/main" val="2474004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032B1E8-BC40-4380-97A6-14C0320AE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2BEABD9-E1ED-49C7-8734-5494C88E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782312"/>
            <a:ext cx="11548872"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itolo 12">
            <a:extLst>
              <a:ext uri="{FF2B5EF4-FFF2-40B4-BE49-F238E27FC236}">
                <a16:creationId xmlns:a16="http://schemas.microsoft.com/office/drawing/2014/main" id="{D5213C26-74C3-42BD-BBBC-47AA75C14CDF}"/>
              </a:ext>
            </a:extLst>
          </p:cNvPr>
          <p:cNvSpPr>
            <a:spLocks noGrp="1"/>
          </p:cNvSpPr>
          <p:nvPr>
            <p:ph type="title"/>
          </p:nvPr>
        </p:nvSpPr>
        <p:spPr>
          <a:xfrm>
            <a:off x="841248" y="5010912"/>
            <a:ext cx="2889504" cy="1344168"/>
          </a:xfrm>
        </p:spPr>
        <p:txBody>
          <a:bodyPr anchor="ctr">
            <a:normAutofit/>
          </a:bodyPr>
          <a:lstStyle/>
          <a:p>
            <a:r>
              <a:rPr lang="it-IT" sz="2600" dirty="0">
                <a:solidFill>
                  <a:schemeClr val="bg1"/>
                </a:solidFill>
              </a:rPr>
              <a:t>Cosa ho aggiunto?</a:t>
            </a:r>
          </a:p>
        </p:txBody>
      </p:sp>
      <p:pic>
        <p:nvPicPr>
          <p:cNvPr id="5" name="Segnaposto contenuto 4">
            <a:extLst>
              <a:ext uri="{FF2B5EF4-FFF2-40B4-BE49-F238E27FC236}">
                <a16:creationId xmlns:a16="http://schemas.microsoft.com/office/drawing/2014/main" id="{F5843D94-9A73-4D63-80B3-06DE141DD55B}"/>
              </a:ext>
            </a:extLst>
          </p:cNvPr>
          <p:cNvPicPr>
            <a:picLocks noChangeAspect="1"/>
          </p:cNvPicPr>
          <p:nvPr/>
        </p:nvPicPr>
        <p:blipFill>
          <a:blip r:embed="rId2"/>
          <a:stretch>
            <a:fillRect/>
          </a:stretch>
        </p:blipFill>
        <p:spPr>
          <a:xfrm>
            <a:off x="321564" y="1186457"/>
            <a:ext cx="5524501" cy="2596515"/>
          </a:xfrm>
          <a:prstGeom prst="rect">
            <a:avLst/>
          </a:prstGeom>
        </p:spPr>
      </p:pic>
      <p:pic>
        <p:nvPicPr>
          <p:cNvPr id="7" name="Immagine 6">
            <a:extLst>
              <a:ext uri="{FF2B5EF4-FFF2-40B4-BE49-F238E27FC236}">
                <a16:creationId xmlns:a16="http://schemas.microsoft.com/office/drawing/2014/main" id="{CEFF13E2-53C9-46D6-BAF0-38984ADFA04A}"/>
              </a:ext>
            </a:extLst>
          </p:cNvPr>
          <p:cNvPicPr>
            <a:picLocks noChangeAspect="1"/>
          </p:cNvPicPr>
          <p:nvPr/>
        </p:nvPicPr>
        <p:blipFill>
          <a:blip r:embed="rId3"/>
          <a:stretch>
            <a:fillRect/>
          </a:stretch>
        </p:blipFill>
        <p:spPr>
          <a:xfrm>
            <a:off x="6033514" y="1186457"/>
            <a:ext cx="5524501" cy="2596515"/>
          </a:xfrm>
          <a:prstGeom prst="rect">
            <a:avLst/>
          </a:prstGeom>
        </p:spPr>
      </p:pic>
      <p:cxnSp>
        <p:nvCxnSpPr>
          <p:cNvPr id="17" name="Straight Connector 23">
            <a:extLst>
              <a:ext uri="{FF2B5EF4-FFF2-40B4-BE49-F238E27FC236}">
                <a16:creationId xmlns:a16="http://schemas.microsoft.com/office/drawing/2014/main" id="{17341211-05E5-4FDD-98B1-F551CD0EAE1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39512"/>
            <a:ext cx="0" cy="91440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sp>
        <p:nvSpPr>
          <p:cNvPr id="15" name="Segnaposto contenuto 14">
            <a:extLst>
              <a:ext uri="{FF2B5EF4-FFF2-40B4-BE49-F238E27FC236}">
                <a16:creationId xmlns:a16="http://schemas.microsoft.com/office/drawing/2014/main" id="{FC205660-6284-49FF-8529-078CBEC4CD51}"/>
              </a:ext>
            </a:extLst>
          </p:cNvPr>
          <p:cNvSpPr>
            <a:spLocks noGrp="1"/>
          </p:cNvSpPr>
          <p:nvPr>
            <p:ph idx="1"/>
          </p:nvPr>
        </p:nvSpPr>
        <p:spPr>
          <a:xfrm>
            <a:off x="4379976" y="5010912"/>
            <a:ext cx="6976872" cy="1344168"/>
          </a:xfrm>
        </p:spPr>
        <p:txBody>
          <a:bodyPr anchor="ctr">
            <a:normAutofit/>
          </a:bodyPr>
          <a:lstStyle/>
          <a:p>
            <a:r>
              <a:rPr lang="it-IT" sz="1700" dirty="0">
                <a:solidFill>
                  <a:schemeClr val="bg1"/>
                </a:solidFill>
              </a:rPr>
              <a:t>Ho inserito altri due punti. Il primo premendo sul bottone genererà una immagina randomica di una papera, il secondo digitando il titolo di una canzone la riporterà sotto</a:t>
            </a:r>
          </a:p>
        </p:txBody>
      </p:sp>
    </p:spTree>
    <p:extLst>
      <p:ext uri="{BB962C8B-B14F-4D97-AF65-F5344CB8AC3E}">
        <p14:creationId xmlns:p14="http://schemas.microsoft.com/office/powerpoint/2010/main" val="269391055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466722" y="586855"/>
            <a:ext cx="3201366" cy="3387497"/>
          </a:xfrm>
        </p:spPr>
        <p:txBody>
          <a:bodyPr anchor="b">
            <a:normAutofit/>
          </a:bodyPr>
          <a:lstStyle/>
          <a:p>
            <a:pPr algn="r"/>
            <a:r>
              <a:rPr lang="it-IT" sz="4000" dirty="0">
                <a:solidFill>
                  <a:srgbClr val="FFFFFF"/>
                </a:solidFill>
              </a:rPr>
              <a:t>HTML</a:t>
            </a:r>
          </a:p>
        </p:txBody>
      </p:sp>
      <p:sp>
        <p:nvSpPr>
          <p:cNvPr id="3" name="Content Placeholder 2">
            <a:extLst>
              <a:ext uri="{FF2B5EF4-FFF2-40B4-BE49-F238E27FC236}">
                <a16:creationId xmlns:a16="http://schemas.microsoft.com/office/drawing/2014/main" id="{651087AA-8D95-492E-A8B9-A69B9D366364}"/>
              </a:ext>
            </a:extLst>
          </p:cNvPr>
          <p:cNvSpPr>
            <a:spLocks noGrp="1"/>
          </p:cNvSpPr>
          <p:nvPr>
            <p:ph idx="1"/>
          </p:nvPr>
        </p:nvSpPr>
        <p:spPr>
          <a:xfrm>
            <a:off x="4810259" y="649480"/>
            <a:ext cx="6555347" cy="1935320"/>
          </a:xfrm>
        </p:spPr>
        <p:txBody>
          <a:bodyPr anchor="ctr">
            <a:normAutofit lnSpcReduction="10000"/>
          </a:bodyPr>
          <a:lstStyle/>
          <a:p>
            <a:pPr marL="0" indent="0">
              <a:buNone/>
            </a:pPr>
            <a:r>
              <a:rPr lang="it-IT" sz="2000" dirty="0"/>
              <a:t>Su HTML ho semplicemente aggiunto 2 </a:t>
            </a:r>
            <a:r>
              <a:rPr lang="it-IT" sz="2000" dirty="0" err="1"/>
              <a:t>form</a:t>
            </a:r>
            <a:r>
              <a:rPr lang="it-IT" sz="2000" dirty="0"/>
              <a:t> esattamente nella posizione in cui li desideravo, cioè subito sotto i punti aggiunti precedentemente nel mhw1, entrambi contenuti rispettivamente dentro ad un div. Inoltre per dare lo stesso stile e seguire la stessa visione grafica della pagina, ho assegnato le stesse classi assegnate nella sezione superiore (class = intestazione, class = numerazione).</a:t>
            </a:r>
          </a:p>
        </p:txBody>
      </p:sp>
      <p:pic>
        <p:nvPicPr>
          <p:cNvPr id="5" name="Immagine 4">
            <a:extLst>
              <a:ext uri="{FF2B5EF4-FFF2-40B4-BE49-F238E27FC236}">
                <a16:creationId xmlns:a16="http://schemas.microsoft.com/office/drawing/2014/main" id="{CCB84D2E-FAC9-43C6-BEF5-6DB7F4994BB5}"/>
              </a:ext>
            </a:extLst>
          </p:cNvPr>
          <p:cNvPicPr>
            <a:picLocks noChangeAspect="1"/>
          </p:cNvPicPr>
          <p:nvPr/>
        </p:nvPicPr>
        <p:blipFill>
          <a:blip r:embed="rId2"/>
          <a:stretch>
            <a:fillRect/>
          </a:stretch>
        </p:blipFill>
        <p:spPr>
          <a:xfrm>
            <a:off x="8154168" y="2584800"/>
            <a:ext cx="3493176" cy="3957165"/>
          </a:xfrm>
          <a:prstGeom prst="rect">
            <a:avLst/>
          </a:prstGeom>
        </p:spPr>
      </p:pic>
    </p:spTree>
    <p:extLst>
      <p:ext uri="{BB962C8B-B14F-4D97-AF65-F5344CB8AC3E}">
        <p14:creationId xmlns:p14="http://schemas.microsoft.com/office/powerpoint/2010/main" val="2861803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BF15E7B-CE22-43FE-848B-7E96012B82AE}"/>
              </a:ext>
            </a:extLst>
          </p:cNvPr>
          <p:cNvSpPr>
            <a:spLocks noGrp="1"/>
          </p:cNvSpPr>
          <p:nvPr>
            <p:ph type="ctrTitle"/>
          </p:nvPr>
        </p:nvSpPr>
        <p:spPr>
          <a:xfrm>
            <a:off x="4926520" y="364158"/>
            <a:ext cx="6931596" cy="4125951"/>
          </a:xfrm>
        </p:spPr>
        <p:txBody>
          <a:bodyPr>
            <a:normAutofit/>
          </a:bodyPr>
          <a:lstStyle/>
          <a:p>
            <a:pPr algn="l"/>
            <a:r>
              <a:rPr lang="it-IT" sz="2000" dirty="0">
                <a:solidFill>
                  <a:srgbClr val="FFFFFF"/>
                </a:solidFill>
              </a:rPr>
              <a:t>API (NO-KEY)                  JAVASCRIPT</a:t>
            </a:r>
            <a:br>
              <a:rPr lang="it-IT" sz="2000" dirty="0">
                <a:solidFill>
                  <a:srgbClr val="FFFFFF"/>
                </a:solidFill>
              </a:rPr>
            </a:br>
            <a:br>
              <a:rPr lang="it-IT" sz="2000" dirty="0">
                <a:solidFill>
                  <a:srgbClr val="FFFFFF"/>
                </a:solidFill>
              </a:rPr>
            </a:br>
            <a:br>
              <a:rPr lang="it-IT" sz="2000" dirty="0">
                <a:solidFill>
                  <a:srgbClr val="FFFFFF"/>
                </a:solidFill>
              </a:rPr>
            </a:br>
            <a:r>
              <a:rPr lang="it-IT" sz="2000" dirty="0">
                <a:solidFill>
                  <a:srgbClr val="FFFFFF"/>
                </a:solidFill>
              </a:rPr>
              <a:t>Nel caso della prima API ne utilizzo una no-key, mi servo semplicemente </a:t>
            </a:r>
            <a:r>
              <a:rPr lang="it-IT" sz="2000" dirty="0" err="1">
                <a:solidFill>
                  <a:srgbClr val="FFFFFF"/>
                </a:solidFill>
              </a:rPr>
              <a:t>delll’URL</a:t>
            </a:r>
            <a:r>
              <a:rPr lang="it-IT" sz="2000" dirty="0">
                <a:solidFill>
                  <a:srgbClr val="FFFFFF"/>
                </a:solidFill>
              </a:rPr>
              <a:t> che mi mette a disposizione il sito (</a:t>
            </a:r>
            <a:r>
              <a:rPr lang="it-IT" sz="1800" dirty="0">
                <a:solidFill>
                  <a:schemeClr val="bg1"/>
                </a:solidFill>
              </a:rPr>
              <a:t>https://random-d.uk/api</a:t>
            </a:r>
            <a:r>
              <a:rPr lang="it-IT" sz="2000" dirty="0">
                <a:solidFill>
                  <a:srgbClr val="FFFFFF"/>
                </a:solidFill>
              </a:rPr>
              <a:t>), e successivamente gli aggiungo uno «/random» che mi permette la generazione automatica della foto. </a:t>
            </a:r>
            <a:br>
              <a:rPr lang="it-IT" sz="2000" dirty="0">
                <a:solidFill>
                  <a:srgbClr val="FFFFFF"/>
                </a:solidFill>
              </a:rPr>
            </a:br>
            <a:r>
              <a:rPr lang="it-IT" sz="2000" dirty="0">
                <a:solidFill>
                  <a:srgbClr val="FFFFFF"/>
                </a:solidFill>
              </a:rPr>
              <a:t>A livello di codice faccio partire l’evento sul form1 nel quale ogni volta che si fa il </a:t>
            </a:r>
            <a:r>
              <a:rPr lang="it-IT" sz="2000" dirty="0" err="1">
                <a:solidFill>
                  <a:srgbClr val="FFFFFF"/>
                </a:solidFill>
              </a:rPr>
              <a:t>submit</a:t>
            </a:r>
            <a:r>
              <a:rPr lang="it-IT" sz="2000" dirty="0">
                <a:solidFill>
                  <a:srgbClr val="FFFFFF"/>
                </a:solidFill>
              </a:rPr>
              <a:t> mi ricollego alla funzione cerca1.</a:t>
            </a:r>
            <a:br>
              <a:rPr lang="it-IT" sz="2000" dirty="0">
                <a:solidFill>
                  <a:srgbClr val="FFFFFF"/>
                </a:solidFill>
              </a:rPr>
            </a:br>
            <a:r>
              <a:rPr lang="it-IT" sz="2000" dirty="0">
                <a:solidFill>
                  <a:srgbClr val="FFFFFF"/>
                </a:solidFill>
              </a:rPr>
              <a:t>Nella funzione cerca1 non permetto il </a:t>
            </a:r>
            <a:r>
              <a:rPr lang="it-IT" sz="2000" dirty="0" err="1">
                <a:solidFill>
                  <a:srgbClr val="FFFFFF"/>
                </a:solidFill>
              </a:rPr>
              <a:t>submit</a:t>
            </a:r>
            <a:r>
              <a:rPr lang="it-IT" sz="2000" dirty="0">
                <a:solidFill>
                  <a:srgbClr val="FFFFFF"/>
                </a:solidFill>
              </a:rPr>
              <a:t> del </a:t>
            </a:r>
            <a:r>
              <a:rPr lang="it-IT" sz="2000" dirty="0" err="1">
                <a:solidFill>
                  <a:srgbClr val="FFFFFF"/>
                </a:solidFill>
              </a:rPr>
              <a:t>form</a:t>
            </a:r>
            <a:r>
              <a:rPr lang="it-IT" sz="2000" dirty="0">
                <a:solidFill>
                  <a:srgbClr val="FFFFFF"/>
                </a:solidFill>
              </a:rPr>
              <a:t> e successivamente inserisco </a:t>
            </a:r>
            <a:r>
              <a:rPr lang="it-IT" sz="2000" dirty="0" err="1">
                <a:solidFill>
                  <a:srgbClr val="FFFFFF"/>
                </a:solidFill>
              </a:rPr>
              <a:t>l’url</a:t>
            </a:r>
            <a:r>
              <a:rPr lang="it-IT" sz="2000" dirty="0">
                <a:solidFill>
                  <a:srgbClr val="FFFFFF"/>
                </a:solidFill>
              </a:rPr>
              <a:t> sul quale fare la fetch, che a sua volta restituisce la JSON. Nella JSON troviamo la creazione di una «</a:t>
            </a:r>
            <a:r>
              <a:rPr lang="it-IT" sz="2000" dirty="0" err="1">
                <a:solidFill>
                  <a:srgbClr val="FFFFFF"/>
                </a:solidFill>
              </a:rPr>
              <a:t>const</a:t>
            </a:r>
            <a:r>
              <a:rPr lang="it-IT" sz="2000" dirty="0">
                <a:solidFill>
                  <a:srgbClr val="FFFFFF"/>
                </a:solidFill>
              </a:rPr>
              <a:t> immagine» alla quale subito sotto passo </a:t>
            </a:r>
            <a:r>
              <a:rPr lang="it-IT" sz="2000" dirty="0" err="1">
                <a:solidFill>
                  <a:srgbClr val="FFFFFF"/>
                </a:solidFill>
              </a:rPr>
              <a:t>l’url</a:t>
            </a:r>
            <a:r>
              <a:rPr lang="it-IT" sz="2000" dirty="0">
                <a:solidFill>
                  <a:srgbClr val="FFFFFF"/>
                </a:solidFill>
              </a:rPr>
              <a:t> dell’immagine da stampare nel riquadro accanto al bottone.</a:t>
            </a:r>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magine 6">
            <a:extLst>
              <a:ext uri="{FF2B5EF4-FFF2-40B4-BE49-F238E27FC236}">
                <a16:creationId xmlns:a16="http://schemas.microsoft.com/office/drawing/2014/main" id="{6AB15230-745D-43EC-96AB-452204FCF1A3}"/>
              </a:ext>
            </a:extLst>
          </p:cNvPr>
          <p:cNvPicPr>
            <a:picLocks noChangeAspect="1"/>
          </p:cNvPicPr>
          <p:nvPr/>
        </p:nvPicPr>
        <p:blipFill>
          <a:blip r:embed="rId2"/>
          <a:stretch>
            <a:fillRect/>
          </a:stretch>
        </p:blipFill>
        <p:spPr>
          <a:xfrm>
            <a:off x="505746" y="1812622"/>
            <a:ext cx="3947502" cy="4016088"/>
          </a:xfrm>
          <a:prstGeom prst="rect">
            <a:avLst/>
          </a:prstGeom>
        </p:spPr>
      </p:pic>
      <p:pic>
        <p:nvPicPr>
          <p:cNvPr id="11" name="Immagine 10">
            <a:extLst>
              <a:ext uri="{FF2B5EF4-FFF2-40B4-BE49-F238E27FC236}">
                <a16:creationId xmlns:a16="http://schemas.microsoft.com/office/drawing/2014/main" id="{74A9861A-252B-4568-ACE8-3CBA80E89065}"/>
              </a:ext>
            </a:extLst>
          </p:cNvPr>
          <p:cNvPicPr>
            <a:picLocks noChangeAspect="1"/>
          </p:cNvPicPr>
          <p:nvPr/>
        </p:nvPicPr>
        <p:blipFill>
          <a:blip r:embed="rId3"/>
          <a:stretch>
            <a:fillRect/>
          </a:stretch>
        </p:blipFill>
        <p:spPr>
          <a:xfrm>
            <a:off x="486155" y="960702"/>
            <a:ext cx="3986683" cy="540863"/>
          </a:xfrm>
          <a:prstGeom prst="rect">
            <a:avLst/>
          </a:prstGeom>
        </p:spPr>
      </p:pic>
    </p:spTree>
    <p:extLst>
      <p:ext uri="{BB962C8B-B14F-4D97-AF65-F5344CB8AC3E}">
        <p14:creationId xmlns:p14="http://schemas.microsoft.com/office/powerpoint/2010/main" val="1135262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BF15E7B-CE22-43FE-848B-7E96012B82AE}"/>
              </a:ext>
            </a:extLst>
          </p:cNvPr>
          <p:cNvSpPr>
            <a:spLocks noGrp="1"/>
          </p:cNvSpPr>
          <p:nvPr>
            <p:ph type="ctrTitle"/>
          </p:nvPr>
        </p:nvSpPr>
        <p:spPr>
          <a:xfrm>
            <a:off x="5494875" y="708114"/>
            <a:ext cx="6255166" cy="3044736"/>
          </a:xfrm>
        </p:spPr>
        <p:txBody>
          <a:bodyPr>
            <a:normAutofit/>
          </a:bodyPr>
          <a:lstStyle/>
          <a:p>
            <a:pPr algn="l"/>
            <a:r>
              <a:rPr lang="it-IT" sz="2000" dirty="0">
                <a:solidFill>
                  <a:srgbClr val="FFFFFF"/>
                </a:solidFill>
              </a:rPr>
              <a:t>SPOTIFY                     JAVASCRIPT</a:t>
            </a:r>
            <a:br>
              <a:rPr lang="it-IT" sz="2000" dirty="0">
                <a:solidFill>
                  <a:srgbClr val="FFFFFF"/>
                </a:solidFill>
              </a:rPr>
            </a:br>
            <a:br>
              <a:rPr lang="it-IT" sz="2000" dirty="0">
                <a:solidFill>
                  <a:srgbClr val="FFFFFF"/>
                </a:solidFill>
              </a:rPr>
            </a:br>
            <a:r>
              <a:rPr lang="it-IT" sz="2000" dirty="0">
                <a:solidFill>
                  <a:srgbClr val="FFFFFF"/>
                </a:solidFill>
              </a:rPr>
              <a:t>Nel secondo caso utilizzo un’ API di tipo </a:t>
            </a:r>
            <a:r>
              <a:rPr lang="it-IT" sz="2000" dirty="0" err="1">
                <a:solidFill>
                  <a:srgbClr val="FFFFFF"/>
                </a:solidFill>
              </a:rPr>
              <a:t>Oauth</a:t>
            </a:r>
            <a:r>
              <a:rPr lang="it-IT" sz="2000" dirty="0">
                <a:solidFill>
                  <a:srgbClr val="FFFFFF"/>
                </a:solidFill>
              </a:rPr>
              <a:t>.</a:t>
            </a:r>
            <a:br>
              <a:rPr lang="it-IT" sz="2000" dirty="0">
                <a:solidFill>
                  <a:srgbClr val="FFFFFF"/>
                </a:solidFill>
              </a:rPr>
            </a:br>
            <a:r>
              <a:rPr lang="it-IT" sz="2000" dirty="0">
                <a:solidFill>
                  <a:srgbClr val="FFFFFF"/>
                </a:solidFill>
              </a:rPr>
              <a:t>Faccio la stessa cosa che ho fatto nella prima api per avviare l’evento, ma qui c’è bisogno di fare alcuni passaggi in più, poiché essendo una api con autenticazione devo andare a inserire id e password dell’account </a:t>
            </a:r>
            <a:r>
              <a:rPr lang="it-IT" sz="2000" dirty="0" err="1">
                <a:solidFill>
                  <a:srgbClr val="FFFFFF"/>
                </a:solidFill>
              </a:rPr>
              <a:t>spotify</a:t>
            </a:r>
            <a:r>
              <a:rPr lang="it-IT" sz="2000" dirty="0">
                <a:solidFill>
                  <a:srgbClr val="FFFFFF"/>
                </a:solidFill>
              </a:rPr>
              <a:t>  che mi serviranno nella fetch, dove grazie a POST verranno inviati al server che mi restituirà il token.</a:t>
            </a:r>
            <a:br>
              <a:rPr lang="it-IT" sz="2000" dirty="0">
                <a:solidFill>
                  <a:srgbClr val="FFFFFF"/>
                </a:solidFill>
              </a:rPr>
            </a:br>
            <a:r>
              <a:rPr lang="it-IT" sz="2000" dirty="0">
                <a:solidFill>
                  <a:srgbClr val="FFFFFF"/>
                </a:solidFill>
              </a:rPr>
              <a:t>Tale token viene salvato come </a:t>
            </a:r>
            <a:r>
              <a:rPr lang="it-IT" sz="2000" dirty="0" err="1">
                <a:solidFill>
                  <a:srgbClr val="FFFFFF"/>
                </a:solidFill>
              </a:rPr>
              <a:t>varibile</a:t>
            </a:r>
            <a:r>
              <a:rPr lang="it-IT" sz="2000" dirty="0">
                <a:solidFill>
                  <a:srgbClr val="FFFFFF"/>
                </a:solidFill>
              </a:rPr>
              <a:t> globale</a:t>
            </a:r>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magine 6">
            <a:extLst>
              <a:ext uri="{FF2B5EF4-FFF2-40B4-BE49-F238E27FC236}">
                <a16:creationId xmlns:a16="http://schemas.microsoft.com/office/drawing/2014/main" id="{28137523-DD3E-445D-AA61-741EAF296C54}"/>
              </a:ext>
            </a:extLst>
          </p:cNvPr>
          <p:cNvPicPr>
            <a:picLocks noChangeAspect="1"/>
          </p:cNvPicPr>
          <p:nvPr/>
        </p:nvPicPr>
        <p:blipFill>
          <a:blip r:embed="rId2"/>
          <a:stretch>
            <a:fillRect/>
          </a:stretch>
        </p:blipFill>
        <p:spPr>
          <a:xfrm>
            <a:off x="160989" y="1427897"/>
            <a:ext cx="5052916" cy="2846923"/>
          </a:xfrm>
          <a:prstGeom prst="rect">
            <a:avLst/>
          </a:prstGeom>
        </p:spPr>
      </p:pic>
      <p:pic>
        <p:nvPicPr>
          <p:cNvPr id="11" name="Immagine 10">
            <a:extLst>
              <a:ext uri="{FF2B5EF4-FFF2-40B4-BE49-F238E27FC236}">
                <a16:creationId xmlns:a16="http://schemas.microsoft.com/office/drawing/2014/main" id="{5DA475B3-D247-4B29-8C65-0CE6EFE2A0AC}"/>
              </a:ext>
            </a:extLst>
          </p:cNvPr>
          <p:cNvPicPr>
            <a:picLocks noChangeAspect="1"/>
          </p:cNvPicPr>
          <p:nvPr/>
        </p:nvPicPr>
        <p:blipFill>
          <a:blip r:embed="rId3"/>
          <a:stretch>
            <a:fillRect/>
          </a:stretch>
        </p:blipFill>
        <p:spPr>
          <a:xfrm>
            <a:off x="160989" y="4920690"/>
            <a:ext cx="3520745" cy="434378"/>
          </a:xfrm>
          <a:prstGeom prst="rect">
            <a:avLst/>
          </a:prstGeom>
        </p:spPr>
      </p:pic>
    </p:spTree>
    <p:extLst>
      <p:ext uri="{BB962C8B-B14F-4D97-AF65-F5344CB8AC3E}">
        <p14:creationId xmlns:p14="http://schemas.microsoft.com/office/powerpoint/2010/main" val="3275083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BF15E7B-CE22-43FE-848B-7E96012B82AE}"/>
              </a:ext>
            </a:extLst>
          </p:cNvPr>
          <p:cNvSpPr>
            <a:spLocks noGrp="1"/>
          </p:cNvSpPr>
          <p:nvPr>
            <p:ph type="ctrTitle"/>
          </p:nvPr>
        </p:nvSpPr>
        <p:spPr>
          <a:xfrm>
            <a:off x="6437523" y="361950"/>
            <a:ext cx="5532412" cy="3836826"/>
          </a:xfrm>
        </p:spPr>
        <p:txBody>
          <a:bodyPr>
            <a:normAutofit/>
          </a:bodyPr>
          <a:lstStyle/>
          <a:p>
            <a:pPr algn="l"/>
            <a:r>
              <a:rPr lang="it-IT" sz="1600" dirty="0">
                <a:solidFill>
                  <a:srgbClr val="FFFFFF"/>
                </a:solidFill>
              </a:rPr>
              <a:t>Nella funzione cerca 2 mi salvo in ‘</a:t>
            </a:r>
            <a:r>
              <a:rPr lang="it-IT" sz="1600" dirty="0" err="1">
                <a:solidFill>
                  <a:srgbClr val="FFFFFF"/>
                </a:solidFill>
              </a:rPr>
              <a:t>track_input</a:t>
            </a:r>
            <a:r>
              <a:rPr lang="it-IT" sz="1600" dirty="0">
                <a:solidFill>
                  <a:srgbClr val="FFFFFF"/>
                </a:solidFill>
              </a:rPr>
              <a:t>’ il nome della canzone che desidero, </a:t>
            </a:r>
            <a:r>
              <a:rPr lang="it-IT" sz="1600" dirty="0" err="1">
                <a:solidFill>
                  <a:srgbClr val="FFFFFF"/>
                </a:solidFill>
              </a:rPr>
              <a:t>successivamnete</a:t>
            </a:r>
            <a:r>
              <a:rPr lang="it-IT" sz="1600" dirty="0">
                <a:solidFill>
                  <a:srgbClr val="FFFFFF"/>
                </a:solidFill>
              </a:rPr>
              <a:t> mi vado a generare </a:t>
            </a:r>
            <a:r>
              <a:rPr lang="it-IT" sz="1600" dirty="0" err="1">
                <a:solidFill>
                  <a:srgbClr val="FFFFFF"/>
                </a:solidFill>
              </a:rPr>
              <a:t>l’url</a:t>
            </a:r>
            <a:r>
              <a:rPr lang="it-IT" sz="1600" dirty="0">
                <a:solidFill>
                  <a:srgbClr val="FFFFFF"/>
                </a:solidFill>
              </a:rPr>
              <a:t> da passare alla fetch, con il tipo di ricerca che mi deve restituire, nel mio caso </a:t>
            </a:r>
            <a:r>
              <a:rPr lang="it-IT" sz="1600" dirty="0" err="1">
                <a:solidFill>
                  <a:srgbClr val="FFFFFF"/>
                </a:solidFill>
              </a:rPr>
              <a:t>track,cioè</a:t>
            </a:r>
            <a:r>
              <a:rPr lang="it-IT" sz="1600" dirty="0">
                <a:solidFill>
                  <a:srgbClr val="FFFFFF"/>
                </a:solidFill>
              </a:rPr>
              <a:t> la canzone. Eseguo poi la fetch.</a:t>
            </a:r>
            <a:br>
              <a:rPr lang="it-IT" sz="1600" dirty="0">
                <a:solidFill>
                  <a:srgbClr val="FFFFFF"/>
                </a:solidFill>
              </a:rPr>
            </a:br>
            <a:br>
              <a:rPr lang="it-IT" sz="1600" dirty="0">
                <a:solidFill>
                  <a:srgbClr val="FFFFFF"/>
                </a:solidFill>
              </a:rPr>
            </a:br>
            <a:r>
              <a:rPr lang="it-IT" sz="1600" dirty="0">
                <a:solidFill>
                  <a:srgbClr val="FFFFFF"/>
                </a:solidFill>
              </a:rPr>
              <a:t>Nella funzione onjson2 vado a impostare che mi deve essere restituito semplicemente 1 sola canzone con il  titolo da me inserito. Dopo vado a creare una ‘</a:t>
            </a:r>
            <a:r>
              <a:rPr lang="it-IT" sz="1600" dirty="0" err="1">
                <a:solidFill>
                  <a:srgbClr val="FFFFFF"/>
                </a:solidFill>
              </a:rPr>
              <a:t>selected</a:t>
            </a:r>
            <a:r>
              <a:rPr lang="it-IT" sz="1600" dirty="0">
                <a:solidFill>
                  <a:srgbClr val="FFFFFF"/>
                </a:solidFill>
              </a:rPr>
              <a:t> image’ nella quale  devo impostare come immagine quella associata all’album dove è contenuta la canzone, in quanto le canzoni non dispongono di un’immagine ma solo del titolo.</a:t>
            </a:r>
            <a:br>
              <a:rPr lang="it-IT" sz="1600" dirty="0">
                <a:solidFill>
                  <a:srgbClr val="FFFFFF"/>
                </a:solidFill>
              </a:rPr>
            </a:br>
            <a:br>
              <a:rPr lang="it-IT" sz="1600" dirty="0">
                <a:solidFill>
                  <a:schemeClr val="bg1"/>
                </a:solidFill>
              </a:rPr>
            </a:br>
            <a:r>
              <a:rPr lang="it-IT" sz="1600" dirty="0">
                <a:solidFill>
                  <a:schemeClr val="bg1"/>
                </a:solidFill>
              </a:rPr>
              <a:t>Successivamente al for prendo il risultato e lo aggiungo alla </a:t>
            </a:r>
            <a:r>
              <a:rPr lang="it-IT" sz="1600" dirty="0" err="1">
                <a:solidFill>
                  <a:schemeClr val="bg1"/>
                </a:solidFill>
              </a:rPr>
              <a:t>classlist</a:t>
            </a:r>
            <a:r>
              <a:rPr lang="it-IT" sz="1600" dirty="0">
                <a:solidFill>
                  <a:schemeClr val="bg1"/>
                </a:solidFill>
              </a:rPr>
              <a:t>, che a sua volta viene aggiunta tramite </a:t>
            </a:r>
            <a:r>
              <a:rPr lang="it-IT" sz="1600" dirty="0" err="1">
                <a:solidFill>
                  <a:schemeClr val="bg1"/>
                </a:solidFill>
              </a:rPr>
              <a:t>appendchild</a:t>
            </a:r>
            <a:r>
              <a:rPr lang="it-IT" sz="1600" dirty="0">
                <a:solidFill>
                  <a:schemeClr val="bg1"/>
                </a:solidFill>
              </a:rPr>
              <a:t> per essere visualizzata in pagina.</a:t>
            </a:r>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magine 6">
            <a:extLst>
              <a:ext uri="{FF2B5EF4-FFF2-40B4-BE49-F238E27FC236}">
                <a16:creationId xmlns:a16="http://schemas.microsoft.com/office/drawing/2014/main" id="{AEC85BFD-831F-44A9-A51E-A6D5A6CA91A4}"/>
              </a:ext>
            </a:extLst>
          </p:cNvPr>
          <p:cNvPicPr>
            <a:picLocks noChangeAspect="1"/>
          </p:cNvPicPr>
          <p:nvPr/>
        </p:nvPicPr>
        <p:blipFill>
          <a:blip r:embed="rId2"/>
          <a:stretch>
            <a:fillRect/>
          </a:stretch>
        </p:blipFill>
        <p:spPr>
          <a:xfrm>
            <a:off x="222065" y="220715"/>
            <a:ext cx="3839792" cy="3362529"/>
          </a:xfrm>
          <a:prstGeom prst="rect">
            <a:avLst/>
          </a:prstGeom>
        </p:spPr>
      </p:pic>
      <p:pic>
        <p:nvPicPr>
          <p:cNvPr id="11" name="Immagine 10">
            <a:extLst>
              <a:ext uri="{FF2B5EF4-FFF2-40B4-BE49-F238E27FC236}">
                <a16:creationId xmlns:a16="http://schemas.microsoft.com/office/drawing/2014/main" id="{A83C5435-6513-454E-95C2-1667FCDB6B5F}"/>
              </a:ext>
            </a:extLst>
          </p:cNvPr>
          <p:cNvPicPr>
            <a:picLocks noChangeAspect="1"/>
          </p:cNvPicPr>
          <p:nvPr/>
        </p:nvPicPr>
        <p:blipFill>
          <a:blip r:embed="rId3"/>
          <a:stretch>
            <a:fillRect/>
          </a:stretch>
        </p:blipFill>
        <p:spPr>
          <a:xfrm>
            <a:off x="2596416" y="2282187"/>
            <a:ext cx="3621213" cy="4355098"/>
          </a:xfrm>
          <a:prstGeom prst="rect">
            <a:avLst/>
          </a:prstGeom>
        </p:spPr>
      </p:pic>
    </p:spTree>
    <p:extLst>
      <p:ext uri="{BB962C8B-B14F-4D97-AF65-F5344CB8AC3E}">
        <p14:creationId xmlns:p14="http://schemas.microsoft.com/office/powerpoint/2010/main" val="2781180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TotalTime>
  <Words>466</Words>
  <Application>Microsoft Office PowerPoint</Application>
  <PresentationFormat>Widescreen</PresentationFormat>
  <Paragraphs>10</Paragraphs>
  <Slides>6</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6</vt:i4>
      </vt:variant>
    </vt:vector>
  </HeadingPairs>
  <TitlesOfParts>
    <vt:vector size="10" baseType="lpstr">
      <vt:lpstr>Arial</vt:lpstr>
      <vt:lpstr>Calibri</vt:lpstr>
      <vt:lpstr>Calibri Light</vt:lpstr>
      <vt:lpstr>Office Theme</vt:lpstr>
      <vt:lpstr>MHW3</vt:lpstr>
      <vt:lpstr>Cosa ho aggiunto?</vt:lpstr>
      <vt:lpstr>HTML</vt:lpstr>
      <vt:lpstr>API (NO-KEY)                  JAVASCRIPT   Nel caso della prima API ne utilizzo una no-key, mi servo semplicemente delll’URL che mi mette a disposizione il sito (https://random-d.uk/api), e successivamente gli aggiungo uno «/random» che mi permette la generazione automatica della foto.  A livello di codice faccio partire l’evento sul form1 nel quale ogni volta che si fa il submit mi ricollego alla funzione cerca1. Nella funzione cerca1 non permetto il submit del form e successivamente inserisco l’url sul quale fare la fetch, che a sua volta restituisce la JSON. Nella JSON troviamo la creazione di una «const immagine» alla quale subito sotto passo l’url dell’immagine da stampare nel riquadro accanto al bottone.</vt:lpstr>
      <vt:lpstr>SPOTIFY                     JAVASCRIPT  Nel secondo caso utilizzo un’ API di tipo Oauth. Faccio la stessa cosa che ho fatto nella prima api per avviare l’evento, ma qui c’è bisogno di fare alcuni passaggi in più, poiché essendo una api con autenticazione devo andare a inserire id e password dell’account spotify  che mi serviranno nella fetch, dove grazie a POST verranno inviati al server che mi restituirà il token. Tale token viene salvato come varibile globale</vt:lpstr>
      <vt:lpstr>Nella funzione cerca 2 mi salvo in ‘track_input’ il nome della canzone che desidero, successivamnete mi vado a generare l’url da passare alla fetch, con il tipo di ricerca che mi deve restituire, nel mio caso track,cioè la canzone. Eseguo poi la fetch.  Nella funzione onjson2 vado a impostare che mi deve essere restituito semplicemente 1 sola canzone con il  titolo da me inserito. Dopo vado a creare una ‘selected image’ nella quale  devo impostare come immagine quella associata all’album dove è contenuta la canzone, in quanto le canzoni non dispongono di un’immagine ma solo del titolo.  Successivamente al for prendo il risultato e lo aggiungo alla classlist, che a sua volta viene aggiunta tramite appendchild per essere visualizzata in pagina.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MHW1</dc:title>
  <dc:creator>Concetto Spampinato</dc:creator>
  <cp:lastModifiedBy>francesco aiello</cp:lastModifiedBy>
  <cp:revision>2</cp:revision>
  <dcterms:created xsi:type="dcterms:W3CDTF">2021-03-24T16:57:46Z</dcterms:created>
  <dcterms:modified xsi:type="dcterms:W3CDTF">2022-04-30T13:45:32Z</dcterms:modified>
</cp:coreProperties>
</file>