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f698019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f698019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f69801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f69801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f698019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f698019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f698019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f698019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f698019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8f698019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f698019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f698019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f698019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f698019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127.0.0.1:800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300200" y="4116900"/>
            <a:ext cx="5361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Francisco Alé Palacios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Acceso Inteligente a la Información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Ingeniería Informática - Ingeniería del Software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800" y="961788"/>
            <a:ext cx="5609101" cy="31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0" y="1594125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TRABAJO DE LA ASIGNATURA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0262" y="2292151"/>
            <a:ext cx="3420383" cy="9296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34343"/>
                </a:solidFill>
                <a:latin typeface="Roboto"/>
              </a:rPr>
              <a:t>NBAII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1701750" y="914075"/>
            <a:ext cx="2301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Contenidos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650150" y="2070975"/>
            <a:ext cx="76881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Objetivos del proyecto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Descripción de las partes del proyecto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Uso de las Herramientas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en las partes del proyecto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Demostración Técnica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00" y="1455275"/>
            <a:ext cx="3168598" cy="145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375" y="2343225"/>
            <a:ext cx="2020950" cy="2078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ctrTitle"/>
          </p:nvPr>
        </p:nvSpPr>
        <p:spPr>
          <a:xfrm>
            <a:off x="1701750" y="914075"/>
            <a:ext cx="6579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Objetivos del proyecto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03" name="Google Shape;103;p15"/>
          <p:cNvSpPr txBox="1"/>
          <p:nvPr/>
        </p:nvSpPr>
        <p:spPr>
          <a:xfrm>
            <a:off x="240675" y="1494175"/>
            <a:ext cx="5571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Mostrar estadísticas actuales de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equipos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jugadores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Consultar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noticias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relacionadas con la NBA.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Consultar la proyección de los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futuros jugadores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(Draft 2021).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Realizar búsquedas sobre los elementos anteriores.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Obtener recomendaciones de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jugadores similares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según el rendimiento.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Obtener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fichajes recomendados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según el criterio de usuarios parecidos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975" y="713150"/>
            <a:ext cx="2333851" cy="25479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850" y="2348125"/>
            <a:ext cx="2333850" cy="2533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6"/>
          <p:cNvGrpSpPr/>
          <p:nvPr/>
        </p:nvGrpSpPr>
        <p:grpSpPr>
          <a:xfrm>
            <a:off x="308850" y="1869054"/>
            <a:ext cx="3558375" cy="909529"/>
            <a:chOff x="308838" y="1242975"/>
            <a:chExt cx="3558375" cy="924600"/>
          </a:xfrm>
        </p:grpSpPr>
        <p:cxnSp>
          <p:nvCxnSpPr>
            <p:cNvPr id="111" name="Google Shape;111;p1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2" name="Google Shape;112;p16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Extracción y almacenado de la información.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308850" y="3249332"/>
            <a:ext cx="3263100" cy="909529"/>
            <a:chOff x="308838" y="2646125"/>
            <a:chExt cx="3263100" cy="924600"/>
          </a:xfrm>
        </p:grpSpPr>
        <p:cxnSp>
          <p:nvCxnSpPr>
            <p:cNvPr id="114" name="Google Shape;114;p1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Mostrar la información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4657750" y="3982754"/>
            <a:ext cx="4162750" cy="909529"/>
            <a:chOff x="4657738" y="3391700"/>
            <a:chExt cx="4162750" cy="924600"/>
          </a:xfrm>
        </p:grpSpPr>
        <p:cxnSp>
          <p:nvCxnSpPr>
            <p:cNvPr id="117" name="Google Shape;117;p1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8" name="Google Shape;118;p16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Realización de Búsquedas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5209850" y="1869054"/>
            <a:ext cx="3610650" cy="909529"/>
            <a:chOff x="5209838" y="1242975"/>
            <a:chExt cx="3610650" cy="924600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Sistema de Recomendación Colaborativo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" name="Google Shape;121;p1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2" name="Google Shape;122;p16"/>
          <p:cNvGrpSpPr/>
          <p:nvPr/>
        </p:nvGrpSpPr>
        <p:grpSpPr>
          <a:xfrm>
            <a:off x="5610300" y="2921981"/>
            <a:ext cx="3210200" cy="909529"/>
            <a:chOff x="5610288" y="2313350"/>
            <a:chExt cx="3210200" cy="924600"/>
          </a:xfrm>
        </p:grpSpPr>
        <p:cxnSp>
          <p:nvCxnSpPr>
            <p:cNvPr id="123" name="Google Shape;123;p1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Gestión de usuarios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6"/>
          <p:cNvSpPr txBox="1"/>
          <p:nvPr>
            <p:ph idx="4294967295" type="ctrTitle"/>
          </p:nvPr>
        </p:nvSpPr>
        <p:spPr>
          <a:xfrm>
            <a:off x="1701750" y="914075"/>
            <a:ext cx="6356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Descripción de las partes del proyecto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2601249" y="1290725"/>
            <a:ext cx="3922200" cy="3852777"/>
            <a:chOff x="2610905" y="610653"/>
            <a:chExt cx="3922200" cy="3922200"/>
          </a:xfrm>
        </p:grpSpPr>
        <p:sp>
          <p:nvSpPr>
            <p:cNvPr id="127" name="Google Shape;127;p1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4728673" y="332993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5316112" y="1931629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4294967295" type="ctrTitle"/>
          </p:nvPr>
        </p:nvSpPr>
        <p:spPr>
          <a:xfrm>
            <a:off x="1701750" y="914075"/>
            <a:ext cx="71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Uso de las Herramientas 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" y="1567675"/>
            <a:ext cx="1987556" cy="8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214050" y="3776425"/>
            <a:ext cx="1487700" cy="114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</a:rPr>
              <a:t>Whoosh 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875" y="1567675"/>
            <a:ext cx="1442525" cy="72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1875" y="4098250"/>
            <a:ext cx="1442526" cy="68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3163" y="2422325"/>
            <a:ext cx="1097676" cy="1097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7"/>
          <p:cNvCxnSpPr>
            <a:stCxn id="156" idx="3"/>
            <a:endCxn id="155" idx="1"/>
          </p:cNvCxnSpPr>
          <p:nvPr/>
        </p:nvCxnSpPr>
        <p:spPr>
          <a:xfrm>
            <a:off x="5120838" y="2971163"/>
            <a:ext cx="2400900" cy="146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>
            <a:stCxn id="156" idx="1"/>
            <a:endCxn id="153" idx="3"/>
          </p:cNvCxnSpPr>
          <p:nvPr/>
        </p:nvCxnSpPr>
        <p:spPr>
          <a:xfrm flipH="1">
            <a:off x="1701763" y="2971163"/>
            <a:ext cx="2321400" cy="138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>
            <a:stCxn id="156" idx="1"/>
          </p:cNvCxnSpPr>
          <p:nvPr/>
        </p:nvCxnSpPr>
        <p:spPr>
          <a:xfrm rot="10800000">
            <a:off x="2102863" y="1999763"/>
            <a:ext cx="1920300" cy="9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stCxn id="156" idx="3"/>
            <a:endCxn id="154" idx="1"/>
          </p:cNvCxnSpPr>
          <p:nvPr/>
        </p:nvCxnSpPr>
        <p:spPr>
          <a:xfrm flipH="1" rot="10800000">
            <a:off x="5120838" y="1928363"/>
            <a:ext cx="2400900" cy="104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7"/>
          <p:cNvSpPr txBox="1"/>
          <p:nvPr/>
        </p:nvSpPr>
        <p:spPr>
          <a:xfrm>
            <a:off x="3168163" y="1698175"/>
            <a:ext cx="280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Operaciones básicas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Funciones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14050" y="2447813"/>
            <a:ext cx="254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Extracción de información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Web Scraping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Indexado de datos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789725" y="3776425"/>
            <a:ext cx="34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Sistema de Recomendación Colaborativo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382375" y="2447813"/>
            <a:ext cx="254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Modelos, Vistas, Formularios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Configuraciones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Almacenamiento de datos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4294967295" type="ctrTitle"/>
          </p:nvPr>
        </p:nvSpPr>
        <p:spPr>
          <a:xfrm>
            <a:off x="1701750" y="914075"/>
            <a:ext cx="71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Uso de las Herramientas 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095350"/>
            <a:ext cx="1671600" cy="16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01" y="3386975"/>
            <a:ext cx="1147150" cy="11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551" y="3306300"/>
            <a:ext cx="1308500" cy="13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748075" y="3749025"/>
            <a:ext cx="427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sz="3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706" y="1455275"/>
            <a:ext cx="1254125" cy="11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1125" y="1539225"/>
            <a:ext cx="2429300" cy="11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1748075" y="1455275"/>
            <a:ext cx="427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sz="3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382700" y="1932475"/>
            <a:ext cx="3976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Construcción de las plantillas.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Acabado estético y profesional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Procesado de petición POST del formulario para insertar valoraciones.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4294967295" type="ctrTitle"/>
          </p:nvPr>
        </p:nvSpPr>
        <p:spPr>
          <a:xfrm>
            <a:off x="0" y="262650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Demostración </a:t>
            </a:r>
            <a:r>
              <a:rPr lang="es" sz="2900">
                <a:latin typeface="Roboto"/>
                <a:ea typeface="Roboto"/>
                <a:cs typeface="Roboto"/>
                <a:sym typeface="Roboto"/>
              </a:rPr>
              <a:t>Técnica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63" y="989125"/>
            <a:ext cx="8069082" cy="3383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0" y="4372550"/>
            <a:ext cx="91440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405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http://127.0.0.1:8000/</a:t>
            </a:r>
            <a:endParaRPr sz="140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ctrTitle"/>
          </p:nvPr>
        </p:nvSpPr>
        <p:spPr>
          <a:xfrm>
            <a:off x="727950" y="21563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77">
                <a:latin typeface="Roboto"/>
                <a:ea typeface="Roboto"/>
                <a:cs typeface="Roboto"/>
                <a:sym typeface="Roboto"/>
              </a:rPr>
              <a:t>¡GRACIAS POR SU ATENCIÓN!</a:t>
            </a:r>
            <a:endParaRPr sz="367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