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02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Text 1"/>
          <p:cNvSpPr/>
          <p:nvPr/>
        </p:nvSpPr>
        <p:spPr>
          <a:xfrm>
            <a:off x="4114800" y="1287631"/>
            <a:ext cx="4572000" cy="2306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Generazione</a:t>
            </a: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e validazione di cartelli stradali </a:t>
            </a:r>
            <a:r>
              <a:rPr lang="en-US" sz="3200" b="1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russi</a:t>
            </a: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tramite cGAN e ResNet18</a:t>
            </a:r>
            <a:endParaRPr lang="en-US" sz="3200" b="1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4B4F72-9AA8-4D96-B3FA-4AC893CBDC63}"/>
              </a:ext>
            </a:extLst>
          </p:cNvPr>
          <p:cNvSpPr txBox="1"/>
          <p:nvPr/>
        </p:nvSpPr>
        <p:spPr>
          <a:xfrm>
            <a:off x="4114800" y="3917852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Merangolo Maria Francesca – s318905</a:t>
            </a:r>
          </a:p>
          <a:p>
            <a:r>
              <a:rPr lang="it-IT" sz="1400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Delfino Luca – s295970</a:t>
            </a:r>
          </a:p>
          <a:p>
            <a:r>
              <a:rPr lang="it-IT" sz="1400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Dellarossa</a:t>
            </a:r>
            <a:r>
              <a:rPr lang="it-IT" sz="1400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 Stefano Pedro – s305940</a:t>
            </a:r>
          </a:p>
        </p:txBody>
      </p:sp>
      <p:pic>
        <p:nvPicPr>
          <p:cNvPr id="8" name="Immagine 7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79D0DA9C-E2F4-9653-D8B5-0C03E3F8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457200" y="96716"/>
            <a:ext cx="2425573" cy="243459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CAD1047E-E9A5-FA30-DA47-7377D4C1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/>
          <a:stretch/>
        </p:blipFill>
        <p:spPr>
          <a:xfrm>
            <a:off x="457200" y="2533506"/>
            <a:ext cx="2425573" cy="2434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Descrizione del Dataset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799" y="2160271"/>
            <a:ext cx="4600135" cy="27001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Dataset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pubblico</a:t>
            </a: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Contiene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8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di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cartelli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stradali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russi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</a:t>
            </a: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Servizi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Priorità</a:t>
            </a: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Divieto</a:t>
            </a: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Pericolo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Regolamentazione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Obbligo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Informazione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Pannelli</a:t>
            </a: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integrativi</a:t>
            </a: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800100" lvl="1" indent="-342900" algn="just">
              <a:buSzPct val="100000"/>
              <a:buChar char="•"/>
            </a:pP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Utilizzato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per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addestrare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sia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la rete cGAN che la rete ResNet18.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EFA35D5-4B16-6975-C908-21AC911DB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21834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Addestramento</a:t>
            </a: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e </a:t>
            </a:r>
            <a:r>
              <a:rPr lang="en-US" sz="2800" b="1" dirty="0" err="1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generazione</a:t>
            </a: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tramite cGAN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1"/>
            <a:ext cx="4389120" cy="13918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Il generatore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immagini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realistiche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condizionate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prendendo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in input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rumore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e labels (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cartelli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stradali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) 
Il discriminatore valuta la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coerenza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delle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immagini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e distingue le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immagini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generate da quelle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reali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F33607D-6A62-68CA-B1EB-4C80E567A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550157" y="1261703"/>
            <a:ext cx="5142197" cy="2618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Addestramento e valutazione con ResNet18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ResNet18 è una rete convoluzionale per la classificazione di immagini.
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Obiettivo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verificare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immagini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precedentemente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generate dalla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cGAN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siano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realistiche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026" name="Picture 2" descr="Architecture Diagram of ResNet-18 [21] | Download Scientific Diagram">
            <a:extLst>
              <a:ext uri="{FF2B5EF4-FFF2-40B4-BE49-F238E27FC236}">
                <a16:creationId xmlns:a16="http://schemas.microsoft.com/office/drawing/2014/main" id="{08DA033A-17C2-6F5B-2AD1-926C59D8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" y="0"/>
            <a:ext cx="22352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Risultati e Analisi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12863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 immagini generate sono state valutate usando ResNet18.
Buone prestazioni della rete indicano immagini realistiche.
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Metriche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di accuracy, recall, precision, F1-score  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realismo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visivo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992FD58-A31C-A753-DD55-310E90358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19050"/>
            <a:ext cx="321619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Conclusioni e Lavori Futuri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La cGAN ha mostrato buone capacità nel generare immagini realistiche.
Le immagini sono state validate con successo da ResNet18.
Miglioramenti futuri: architetture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più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avanzate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e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immagini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più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realistiche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4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B4EC25E-94B5-2643-2420-761D23B30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" y="34290"/>
            <a:ext cx="2333310" cy="509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228</Words>
  <Application>Microsoft Office PowerPoint</Application>
  <PresentationFormat>Presentazione su schermo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Outfit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Merangolo  Maria Francesca</cp:lastModifiedBy>
  <cp:revision>12</cp:revision>
  <dcterms:created xsi:type="dcterms:W3CDTF">2024-09-16T14:22:19Z</dcterms:created>
  <dcterms:modified xsi:type="dcterms:W3CDTF">2024-09-20T11:35:22Z</dcterms:modified>
</cp:coreProperties>
</file>