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8" r:id="rId5"/>
    <p:sldId id="260" r:id="rId6"/>
    <p:sldId id="262" r:id="rId7"/>
    <p:sldId id="265" r:id="rId8"/>
    <p:sldId id="266" r:id="rId9"/>
    <p:sldId id="270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29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9546-D16B-3EB5-487A-08FFD6768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7B5FB-A35E-4782-6527-D3A48B36D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98134-BFAF-2F01-055D-4DFBD3EB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4B58-3558-F147-A20A-B3E0130BAD4C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A2A67-4293-B032-0DE2-3B3BDB42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E3D2D-B54B-5371-D707-D19668B5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979-3AD8-3747-84E9-89785798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4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2E16-5B7A-363A-2B9C-9DE062D30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7AF0C-91E1-91DA-F385-0D1089FF7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19107-9B4C-50AA-2AE6-BF47D312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4B58-3558-F147-A20A-B3E0130BAD4C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94C52-FACF-3AC3-693F-F2A63DDC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1AD58-96BF-6E0D-3F06-5C5627C8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979-3AD8-3747-84E9-89785798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5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89B02A-36CD-BFF5-0BE2-987A603B7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05188-6CAD-4C50-AED9-B180158A0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24088-2CCA-A05C-8092-3340C062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4B58-3558-F147-A20A-B3E0130BAD4C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30E85-254A-CA49-E220-2854B6B9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1C4A0-54A7-0467-E78E-DD5071AC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979-3AD8-3747-84E9-89785798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DBCF-FE14-D7F1-B92F-E52F63941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EA11B-EBBE-58BD-D07D-A718EF74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F4D5F-E766-5EBC-963B-EBF266D8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4B58-3558-F147-A20A-B3E0130BAD4C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AA7F2-3C2E-0874-83E9-AFE1849F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99BA3-6204-7CC8-C452-8A25F63C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979-3AD8-3747-84E9-89785798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4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6512-17F2-FC18-9F2C-FF3B7BD9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2EE8D-2364-16E4-ED41-4ECE4FB85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2A608-465F-24CC-E05F-1A7770DD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4B58-3558-F147-A20A-B3E0130BAD4C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E25E4-FFBC-A661-082C-14805E4E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581CF-99E1-3B6A-6BE6-7526A3D89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979-3AD8-3747-84E9-89785798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7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64CA-0B98-02FB-AE1F-EFD8AAC6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2DA2E-1DA7-3A67-1846-DAC37FA67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8F581-8486-E115-2427-FC25EF2D4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B01BE-FDF7-72B2-3BD7-6062A256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4B58-3558-F147-A20A-B3E0130BAD4C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8F60E-3076-F1EB-C5DA-CC539447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8F9DB-1E0D-A5F6-DDB7-C2623E16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979-3AD8-3747-84E9-89785798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7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BD58-F0F0-6A4A-275B-D739EA2E0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DF5D2-6719-D48C-E8CF-3A5205290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D7A62-47EE-E80D-2FC8-FB81018EB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745A60-9E62-0979-0608-BC1E9413E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9F739-2B5D-8F13-7723-9E0BD02DB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C30B2D-4157-C43B-243D-A9E5DBE0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4B58-3558-F147-A20A-B3E0130BAD4C}" type="datetimeFigureOut">
              <a:rPr lang="en-US" smtClean="0"/>
              <a:t>4/17/22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C49DA-1DAF-970D-2628-D0BB3860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14D0E7-BC56-27FB-46EF-7F63B2EB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979-3AD8-3747-84E9-89785798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7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1B13-6B56-2B0E-F269-CEDCC805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4861A-2EAE-82CC-B3B0-803C11BEC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4B58-3558-F147-A20A-B3E0130BAD4C}" type="datetimeFigureOut">
              <a:rPr lang="en-US" smtClean="0"/>
              <a:t>4/17/22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B8E2-9B43-3FAA-65E9-13DFEC80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520B5-CFFC-A7C6-D211-545E8971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979-3AD8-3747-84E9-89785798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2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351C0-4B2B-C03F-8AE0-9FF448D1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4B58-3558-F147-A20A-B3E0130BAD4C}" type="datetimeFigureOut">
              <a:rPr lang="en-US" smtClean="0"/>
              <a:t>4/17/22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5CCC2-A7C1-9E4E-5105-E88058032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3FA5E-BC0B-04A7-740B-C01A93CD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979-3AD8-3747-84E9-89785798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8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62CE-7DCA-8FE5-50A3-9CDD288B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566BB-19E7-DEFB-E352-5C42C6403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3369E-B5B6-A5FA-B2E6-A03846C1F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34688-C7F1-8FC1-E2BE-7C1E9A8BC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4B58-3558-F147-A20A-B3E0130BAD4C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006FC-8B4B-B1F9-5A11-B9BAFD7F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AAEAE-886F-49E7-CA59-C1FD8F1E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979-3AD8-3747-84E9-89785798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3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6B9A-3C8D-6F5B-FEA1-553B116F4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61652-C5DF-21FA-39D7-A966E11F0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32F8C-5D5B-2EA9-1A39-6146E6DD4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F6FFD-C89B-75E8-F3B3-74E0F8BE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4B58-3558-F147-A20A-B3E0130BAD4C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02DDB-2B68-7D58-6584-FB7F6EB7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69A99-1DC4-92A5-45DA-3A99ACA2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979-3AD8-3747-84E9-89785798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4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7E6FB-9662-75A4-B16E-060958333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3A04D-534D-4434-24B7-1A2C7773A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6222F-735F-0546-C001-2A68852F7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54B58-3558-F147-A20A-B3E0130BAD4C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9E02A-825C-591F-07F2-A2A27C313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D432A-3A3D-6C79-3464-F98ED9C7E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6E979-3AD8-3747-84E9-89785798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8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6492C-A7F7-B440-556E-5DB3CC3046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C3FE2-691B-0F22-D76F-2A76C39432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EECE 2140 – Frank Anderson</a:t>
            </a:r>
          </a:p>
        </p:txBody>
      </p:sp>
    </p:spTree>
    <p:extLst>
      <p:ext uri="{BB962C8B-B14F-4D97-AF65-F5344CB8AC3E}">
        <p14:creationId xmlns:p14="http://schemas.microsoft.com/office/powerpoint/2010/main" val="217168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F5BC-CA05-440D-782F-458EB6DB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F8808-9CBF-DE68-F33D-4FF6CE0A1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&lt;TODO: Doc String for each function&gt;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C8F39-D4F7-4E03-2964-2671227C7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5848"/>
            <a:ext cx="3932237" cy="348314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buChar char="•"/>
            </a:pPr>
            <a:r>
              <a:rPr lang="en-US" sz="3200" dirty="0"/>
              <a:t>Loads dictionaries as plain text files with words separated by new lines</a:t>
            </a:r>
          </a:p>
          <a:p>
            <a:pPr marL="228600" indent="-228600">
              <a:buChar char="•"/>
            </a:pPr>
            <a:r>
              <a:rPr lang="en-US" sz="3200" dirty="0"/>
              <a:t>Cleans up inputs and stores in a hash-map</a:t>
            </a:r>
          </a:p>
          <a:p>
            <a:pPr marL="228600" indent="-228600">
              <a:buChar char="•"/>
            </a:pPr>
            <a:r>
              <a:rPr lang="en-US" sz="3200" dirty="0"/>
              <a:t>Finds similar words when given a word</a:t>
            </a:r>
          </a:p>
        </p:txBody>
      </p:sp>
    </p:spTree>
    <p:extLst>
      <p:ext uri="{BB962C8B-B14F-4D97-AF65-F5344CB8AC3E}">
        <p14:creationId xmlns:p14="http://schemas.microsoft.com/office/powerpoint/2010/main" val="331327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4D99-65F7-19A0-4758-DEBC5C61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DC1D0-5142-497F-50F1-6F1C4001BC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CF2E8-544D-ED22-57EE-2D83795E78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7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F5BC-CA05-440D-782F-458EB6DB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Overview &amp; 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Main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F8808-9CBF-DE68-F33D-4FF6CE0A1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&lt;TODO: Add photo of project working&gt;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C8F39-D4F7-4E03-2964-2671227C7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5848"/>
            <a:ext cx="3932237" cy="3483140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228600" indent="-228600">
              <a:buChar char="•"/>
            </a:pPr>
            <a:r>
              <a:rPr lang="en-US" sz="3200" dirty="0"/>
              <a:t>Spell Checker application</a:t>
            </a:r>
          </a:p>
          <a:p>
            <a:pPr marL="228600" indent="-228600">
              <a:buChar char="•"/>
            </a:pPr>
            <a:r>
              <a:rPr lang="en-US" sz="3200" dirty="0"/>
              <a:t>Reads .txt file and finds spelling errors</a:t>
            </a:r>
          </a:p>
          <a:p>
            <a:pPr marL="228600" indent="-228600">
              <a:buChar char="•"/>
            </a:pPr>
            <a:r>
              <a:rPr lang="en-US" sz="3200" dirty="0"/>
              <a:t>Asks user to choose from a list of suggestions or use their own word</a:t>
            </a:r>
          </a:p>
          <a:p>
            <a:pPr marL="228600" indent="-228600">
              <a:buChar char="•"/>
            </a:pPr>
            <a:r>
              <a:rPr lang="en-US" sz="3200" dirty="0"/>
              <a:t>Writes changes to new .txt file.</a:t>
            </a:r>
          </a:p>
        </p:txBody>
      </p:sp>
    </p:spTree>
    <p:extLst>
      <p:ext uri="{BB962C8B-B14F-4D97-AF65-F5344CB8AC3E}">
        <p14:creationId xmlns:p14="http://schemas.microsoft.com/office/powerpoint/2010/main" val="35598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35A31-2D58-5AF7-EBF3-CA225982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11884-79E4-4FE0-D90B-751675E15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&lt;TODO: Record video of different inputs and play&gt;</a:t>
            </a:r>
          </a:p>
        </p:txBody>
      </p:sp>
    </p:spTree>
    <p:extLst>
      <p:ext uri="{BB962C8B-B14F-4D97-AF65-F5344CB8AC3E}">
        <p14:creationId xmlns:p14="http://schemas.microsoft.com/office/powerpoint/2010/main" val="130234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578420B-D032-D985-50E2-A0368F26C48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&lt;TODO: Record video of different inputs and play&gt;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7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19B9-7EF9-811C-DB0E-2D0D1398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Walkthrough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94B63-3A2F-5885-1924-3DBAD89194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and logic guide</a:t>
            </a:r>
          </a:p>
        </p:txBody>
      </p:sp>
    </p:spTree>
    <p:extLst>
      <p:ext uri="{BB962C8B-B14F-4D97-AF65-F5344CB8AC3E}">
        <p14:creationId xmlns:p14="http://schemas.microsoft.com/office/powerpoint/2010/main" val="263995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F5BC-CA05-440D-782F-458EB6DB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F8808-9CBF-DE68-F33D-4FF6CE0A1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&lt;TODO: UML Diagram&gt;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C8F39-D4F7-4E03-2964-2671227C7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5848"/>
            <a:ext cx="3932237" cy="3483140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buChar char="•"/>
            </a:pPr>
            <a:r>
              <a:rPr lang="en-US" sz="3200" dirty="0"/>
              <a:t>File Manager</a:t>
            </a:r>
          </a:p>
          <a:p>
            <a:pPr marL="228600" indent="-228600">
              <a:buChar char="•"/>
            </a:pPr>
            <a:r>
              <a:rPr lang="en-US" sz="3200" dirty="0"/>
              <a:t>Grammar Checker</a:t>
            </a:r>
          </a:p>
          <a:p>
            <a:pPr marL="228600" indent="-228600">
              <a:buChar char="•"/>
            </a:pPr>
            <a:r>
              <a:rPr lang="en-US" sz="3200" dirty="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86210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F5BC-CA05-440D-782F-458EB6DB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File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F8808-9CBF-DE68-F33D-4FF6CE0A1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&lt;TODO: Doc String for each function&gt;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C8F39-D4F7-4E03-2964-2671227C7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5848"/>
            <a:ext cx="3932237" cy="3483140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buChar char="•"/>
            </a:pPr>
            <a:r>
              <a:rPr lang="en-US" sz="3200" dirty="0"/>
              <a:t>Manages opening, reading, writing, and saving to files</a:t>
            </a:r>
          </a:p>
          <a:p>
            <a:pPr marL="228600" indent="-228600">
              <a:buChar char="•"/>
            </a:pPr>
            <a:r>
              <a:rPr lang="en-US" sz="3200" dirty="0"/>
              <a:t>Asks user for file to read</a:t>
            </a:r>
          </a:p>
        </p:txBody>
      </p:sp>
    </p:spTree>
    <p:extLst>
      <p:ext uri="{BB962C8B-B14F-4D97-AF65-F5344CB8AC3E}">
        <p14:creationId xmlns:p14="http://schemas.microsoft.com/office/powerpoint/2010/main" val="100640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F5BC-CA05-440D-782F-458EB6DB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Grammar Checker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F8808-9CBF-DE68-F33D-4FF6CE0A1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&lt;TODO: Doc String for each function&gt;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C8F39-D4F7-4E03-2964-2671227C7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5848"/>
            <a:ext cx="3932237" cy="3483140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buChar char="•"/>
            </a:pPr>
            <a:r>
              <a:rPr lang="en-US" sz="3200" dirty="0"/>
              <a:t>Analyzes file</a:t>
            </a:r>
          </a:p>
          <a:p>
            <a:pPr marL="228600" indent="-228600">
              <a:buChar char="•"/>
            </a:pPr>
            <a:r>
              <a:rPr lang="en-US" sz="3200" dirty="0"/>
              <a:t>Asks user for choice from suggestions</a:t>
            </a:r>
          </a:p>
          <a:p>
            <a:pPr marL="228600" indent="-228600">
              <a:buChar char="•"/>
            </a:pPr>
            <a:r>
              <a:rPr lang="en-US" sz="3200" dirty="0"/>
              <a:t>Passes text to be written to File Manager </a:t>
            </a:r>
          </a:p>
        </p:txBody>
      </p:sp>
    </p:spTree>
    <p:extLst>
      <p:ext uri="{BB962C8B-B14F-4D97-AF65-F5344CB8AC3E}">
        <p14:creationId xmlns:p14="http://schemas.microsoft.com/office/powerpoint/2010/main" val="1510897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4D99-65F7-19A0-4758-DEBC5C61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DC1D0-5142-497F-50F1-6F1C4001BC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CF2E8-544D-ED22-57EE-2D83795E78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44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193</Words>
  <Application>Microsoft Macintosh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Final Project Presentation</vt:lpstr>
      <vt:lpstr>Overview &amp;  Main Features</vt:lpstr>
      <vt:lpstr>Demo</vt:lpstr>
      <vt:lpstr>PowerPoint Presentation</vt:lpstr>
      <vt:lpstr>Code Walkthrough</vt:lpstr>
      <vt:lpstr>Architecture</vt:lpstr>
      <vt:lpstr>File Manager</vt:lpstr>
      <vt:lpstr>Grammar Checker</vt:lpstr>
      <vt:lpstr>Analyzing the File</vt:lpstr>
      <vt:lpstr>Dictionary</vt:lpstr>
      <vt:lpstr>Finding 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Frank Anderson</dc:creator>
  <cp:lastModifiedBy>Frank Anderson</cp:lastModifiedBy>
  <cp:revision>2</cp:revision>
  <dcterms:created xsi:type="dcterms:W3CDTF">2022-04-17T23:48:21Z</dcterms:created>
  <dcterms:modified xsi:type="dcterms:W3CDTF">2022-04-17T23:57:47Z</dcterms:modified>
</cp:coreProperties>
</file>