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745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4B93-F50A-694F-B6C8-9FA56034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2E05-1713-0946-8466-87B89EA3C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DEE6-727E-8943-B73C-13A3D688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AD5E-B6C7-7C48-97D3-D50B9781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266C-53A2-854B-AEC6-027C78E4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6B3A-6DBB-474C-B4E4-CC697F4D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BDC0-05BE-E143-B9A5-E85A9B00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400D-1779-D046-9F92-2E30985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2075-EBDC-C443-85F0-1E26EA52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8A25-EF46-2D45-9612-1EB249E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020E3-F3BF-114C-B8BD-741F3382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6186-995B-5649-89A2-3815241C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B71F-7B3D-7742-9208-AA105514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4E18-1B8A-974D-B850-4711E30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150-DD73-9649-B3A4-7C613F88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CC6B-4584-7F43-BAA7-52AD4CC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DD71-90B3-584B-A1F4-5F014471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8A97-3633-0440-9628-DB807487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F3F3-BB76-0B4C-94DE-DC165F57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9A2B-234A-F741-9DFD-E070DD9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563-2D8F-EE48-A47E-345D67DD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B0F6-79B4-0445-AE64-00548869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7EDF-5741-CC4C-B6DB-6C28DA54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4F91-5373-F44C-9CAE-3384DC89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0533-7F04-594A-9A71-D592228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21D-86D9-BE4D-B0C6-9444EF5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770D-FF2A-8C4B-9815-FB0BE516F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241E-0830-7E4B-B47F-BD69F034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291D-29D2-9049-B3CF-AEBD4727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1E93-AA54-164F-8966-FFDDC815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19E4A-479F-044C-BBDF-CD8AC577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F6A1-9777-0D4F-AF84-933D88A8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BE72-BD27-AE42-9640-ACF2B2C9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BA05-4F4F-5144-B3EE-031E624E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6CAD7-4E3D-7B40-A50A-915C6559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09C7F-C83C-974B-A04C-44969550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3182-B9BA-C14B-92A6-9B543E2B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14DD3-D8E1-2E45-8F2B-884EEC2A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10C9F-AB30-2C4F-83EF-511260E1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A9DF-B32E-6F42-BDFE-5878EDE6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278E7-18BA-DA45-964D-DA2D99F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1097-1ADD-394C-B3BA-6F3F204C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A4D6E-5A9D-1642-AF38-DA96B675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1BDB3-378E-9D40-9698-733FF53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67391-478E-8447-9AA8-11A70DD9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D43A-58FA-094A-9712-6D57CBDD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5E30-442C-A94D-8C6A-A98A516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2054-2B2D-CE4E-962D-341809B2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7607-4703-7348-B85B-215D7AAB6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031F7-1725-E849-897E-BBDE4150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6E0F-2F18-7A4B-AB78-BBDDE219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05E7-744B-C54D-95A1-60883A67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F66B-B99B-EE47-BC50-2AFF9C01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A34C1-4B8B-DA49-88BF-215E1566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D2625-5612-1E4B-86B1-2741E2CF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79C1-0655-9F4E-92F0-1B030A44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D289-B907-2047-8124-4EEFDEDF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49D1-0457-0140-893F-2002277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4E800-D996-A443-9B18-2A108A48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4B0F-8D52-C343-A690-DFCB79E5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1B00-AB20-0846-8E0B-DFE351BE8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81A1-F9DB-3448-A245-ADCD4F39430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787C-8EC6-8544-BE3F-D976ACD78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2269-95BC-3640-BBAC-1EA01440F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C141-374B-724F-B804-9EADA460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17A661-893E-DB46-9DF7-9B1CA135C343}"/>
              </a:ext>
            </a:extLst>
          </p:cNvPr>
          <p:cNvSpPr/>
          <p:nvPr/>
        </p:nvSpPr>
        <p:spPr>
          <a:xfrm>
            <a:off x="977030" y="225468"/>
            <a:ext cx="8909717" cy="5819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796C9-703C-7B41-82EE-E25FF9B6F237}"/>
              </a:ext>
            </a:extLst>
          </p:cNvPr>
          <p:cNvSpPr/>
          <p:nvPr/>
        </p:nvSpPr>
        <p:spPr>
          <a:xfrm>
            <a:off x="977030" y="225468"/>
            <a:ext cx="8909717" cy="450937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RStudio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3975A-6802-F848-8EDB-F96AFDF7F5CE}"/>
              </a:ext>
            </a:extLst>
          </p:cNvPr>
          <p:cNvSpPr/>
          <p:nvPr/>
        </p:nvSpPr>
        <p:spPr>
          <a:xfrm>
            <a:off x="1117599" y="812800"/>
            <a:ext cx="4436533" cy="279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A08B8-DFCD-384F-9BAF-1E64A6D7783B}"/>
              </a:ext>
            </a:extLst>
          </p:cNvPr>
          <p:cNvSpPr/>
          <p:nvPr/>
        </p:nvSpPr>
        <p:spPr>
          <a:xfrm>
            <a:off x="1117599" y="3743195"/>
            <a:ext cx="4436533" cy="2166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5E15A-07E8-2B48-9368-B84ABC6E34E4}"/>
              </a:ext>
            </a:extLst>
          </p:cNvPr>
          <p:cNvSpPr/>
          <p:nvPr/>
        </p:nvSpPr>
        <p:spPr>
          <a:xfrm>
            <a:off x="5694702" y="3251200"/>
            <a:ext cx="4041966" cy="265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8C9047-B014-154E-BC75-F712D27A12BB}"/>
              </a:ext>
            </a:extLst>
          </p:cNvPr>
          <p:cNvSpPr/>
          <p:nvPr/>
        </p:nvSpPr>
        <p:spPr>
          <a:xfrm>
            <a:off x="5694701" y="812800"/>
            <a:ext cx="4041966" cy="2302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AB17B-6090-8A45-AD91-5077EE2346B9}"/>
              </a:ext>
            </a:extLst>
          </p:cNvPr>
          <p:cNvSpPr/>
          <p:nvPr/>
        </p:nvSpPr>
        <p:spPr>
          <a:xfrm>
            <a:off x="1117599" y="812800"/>
            <a:ext cx="4436533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1BA01-EEBC-F448-AB86-F9FE6D2AD460}"/>
              </a:ext>
            </a:extLst>
          </p:cNvPr>
          <p:cNvSpPr/>
          <p:nvPr/>
        </p:nvSpPr>
        <p:spPr>
          <a:xfrm>
            <a:off x="5694701" y="812800"/>
            <a:ext cx="4041966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B650E-CA88-2D44-AD4E-86B96DEC22E1}"/>
              </a:ext>
            </a:extLst>
          </p:cNvPr>
          <p:cNvSpPr/>
          <p:nvPr/>
        </p:nvSpPr>
        <p:spPr>
          <a:xfrm>
            <a:off x="5694701" y="3251200"/>
            <a:ext cx="4041966" cy="38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PLOTS	FILES	HELP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D2D4B-39DC-3249-8952-C2E9B6D47DD5}"/>
              </a:ext>
            </a:extLst>
          </p:cNvPr>
          <p:cNvSpPr/>
          <p:nvPr/>
        </p:nvSpPr>
        <p:spPr>
          <a:xfrm>
            <a:off x="1117599" y="3743195"/>
            <a:ext cx="4427024" cy="439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62B7CD-FA26-9D4C-857B-978B2A0A672D}"/>
              </a:ext>
            </a:extLst>
          </p:cNvPr>
          <p:cNvSpPr/>
          <p:nvPr/>
        </p:nvSpPr>
        <p:spPr>
          <a:xfrm>
            <a:off x="1117598" y="1202267"/>
            <a:ext cx="474135" cy="2404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5D0D47-1630-DD47-8C0D-69A2E529D606}"/>
              </a:ext>
            </a:extLst>
          </p:cNvPr>
          <p:cNvCxnSpPr>
            <a:cxnSpLocks/>
          </p:cNvCxnSpPr>
          <p:nvPr/>
        </p:nvCxnSpPr>
        <p:spPr>
          <a:xfrm>
            <a:off x="1828800" y="1557867"/>
            <a:ext cx="3403600" cy="0"/>
          </a:xfrm>
          <a:prstGeom prst="line">
            <a:avLst/>
          </a:prstGeom>
          <a:ln w="228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9E0AFD-24A8-F44C-8386-D71495D5E696}"/>
              </a:ext>
            </a:extLst>
          </p:cNvPr>
          <p:cNvCxnSpPr>
            <a:cxnSpLocks/>
          </p:cNvCxnSpPr>
          <p:nvPr/>
        </p:nvCxnSpPr>
        <p:spPr>
          <a:xfrm>
            <a:off x="1828800" y="1845734"/>
            <a:ext cx="2269067" cy="0"/>
          </a:xfrm>
          <a:prstGeom prst="line">
            <a:avLst/>
          </a:prstGeom>
          <a:ln w="228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72E72E-1EB8-EC47-902A-C7B182B3291E}"/>
              </a:ext>
            </a:extLst>
          </p:cNvPr>
          <p:cNvCxnSpPr>
            <a:cxnSpLocks/>
          </p:cNvCxnSpPr>
          <p:nvPr/>
        </p:nvCxnSpPr>
        <p:spPr>
          <a:xfrm>
            <a:off x="1828800" y="2133601"/>
            <a:ext cx="1659467" cy="0"/>
          </a:xfrm>
          <a:prstGeom prst="line">
            <a:avLst/>
          </a:prstGeom>
          <a:ln w="228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CF894-EF6E-DA43-A4AA-EC2B6B188DBA}"/>
              </a:ext>
            </a:extLst>
          </p:cNvPr>
          <p:cNvCxnSpPr>
            <a:cxnSpLocks/>
          </p:cNvCxnSpPr>
          <p:nvPr/>
        </p:nvCxnSpPr>
        <p:spPr>
          <a:xfrm>
            <a:off x="2438400" y="2404534"/>
            <a:ext cx="1659467" cy="0"/>
          </a:xfrm>
          <a:prstGeom prst="line">
            <a:avLst/>
          </a:prstGeom>
          <a:ln w="228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00EB52-4DCE-C44A-AD57-E99EAA2FF042}"/>
              </a:ext>
            </a:extLst>
          </p:cNvPr>
          <p:cNvCxnSpPr>
            <a:cxnSpLocks/>
          </p:cNvCxnSpPr>
          <p:nvPr/>
        </p:nvCxnSpPr>
        <p:spPr>
          <a:xfrm>
            <a:off x="2438400" y="2692401"/>
            <a:ext cx="1422400" cy="0"/>
          </a:xfrm>
          <a:prstGeom prst="line">
            <a:avLst/>
          </a:prstGeom>
          <a:ln w="228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08723B-B2E1-8C47-8958-D2F04EDF0C04}"/>
              </a:ext>
            </a:extLst>
          </p:cNvPr>
          <p:cNvCxnSpPr>
            <a:cxnSpLocks/>
          </p:cNvCxnSpPr>
          <p:nvPr/>
        </p:nvCxnSpPr>
        <p:spPr>
          <a:xfrm>
            <a:off x="1439334" y="4419600"/>
            <a:ext cx="3793066" cy="0"/>
          </a:xfrm>
          <a:prstGeom prst="line">
            <a:avLst/>
          </a:prstGeom>
          <a:ln w="2286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A5CC9-FDE2-1649-8672-3D1A968575F2}"/>
              </a:ext>
            </a:extLst>
          </p:cNvPr>
          <p:cNvCxnSpPr>
            <a:cxnSpLocks/>
          </p:cNvCxnSpPr>
          <p:nvPr/>
        </p:nvCxnSpPr>
        <p:spPr>
          <a:xfrm>
            <a:off x="1439334" y="4741334"/>
            <a:ext cx="999066" cy="0"/>
          </a:xfrm>
          <a:prstGeom prst="line">
            <a:avLst/>
          </a:prstGeom>
          <a:ln w="2286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51341-411C-3F46-8566-C0A13D4F6147}"/>
              </a:ext>
            </a:extLst>
          </p:cNvPr>
          <p:cNvSpPr/>
          <p:nvPr/>
        </p:nvSpPr>
        <p:spPr>
          <a:xfrm>
            <a:off x="6282267" y="3839865"/>
            <a:ext cx="423333" cy="19125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1EB59C-4602-6B49-8568-FE4E3C926136}"/>
              </a:ext>
            </a:extLst>
          </p:cNvPr>
          <p:cNvSpPr/>
          <p:nvPr/>
        </p:nvSpPr>
        <p:spPr>
          <a:xfrm>
            <a:off x="6886765" y="4203467"/>
            <a:ext cx="392247" cy="154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42E063-329B-2E42-84A4-37F2D4FA56A5}"/>
              </a:ext>
            </a:extLst>
          </p:cNvPr>
          <p:cNvSpPr/>
          <p:nvPr/>
        </p:nvSpPr>
        <p:spPr>
          <a:xfrm>
            <a:off x="7460177" y="4592934"/>
            <a:ext cx="421246" cy="1159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D5D014-93E3-3647-B879-597D7ACAFEDC}"/>
              </a:ext>
            </a:extLst>
          </p:cNvPr>
          <p:cNvSpPr/>
          <p:nvPr/>
        </p:nvSpPr>
        <p:spPr>
          <a:xfrm>
            <a:off x="8062588" y="4990403"/>
            <a:ext cx="421246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672BA-BE23-B940-B237-ED43E154407B}"/>
              </a:ext>
            </a:extLst>
          </p:cNvPr>
          <p:cNvSpPr/>
          <p:nvPr/>
        </p:nvSpPr>
        <p:spPr>
          <a:xfrm>
            <a:off x="8653400" y="4059070"/>
            <a:ext cx="423333" cy="1693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Bailo</dc:creator>
  <cp:lastModifiedBy>Francesco Bailo</cp:lastModifiedBy>
  <cp:revision>3</cp:revision>
  <cp:lastPrinted>2018-11-14T02:09:07Z</cp:lastPrinted>
  <dcterms:created xsi:type="dcterms:W3CDTF">2018-11-14T01:43:19Z</dcterms:created>
  <dcterms:modified xsi:type="dcterms:W3CDTF">2018-11-14T02:17:34Z</dcterms:modified>
</cp:coreProperties>
</file>