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0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2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4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2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258" y="191683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GenerateVesselInputSpecificationsFiles</a:t>
            </a:r>
            <a:endParaRPr lang="en-GB" sz="1000" dirty="0"/>
          </a:p>
        </p:txBody>
      </p:sp>
      <p:sp>
        <p:nvSpPr>
          <p:cNvPr id="5" name="Oval 4"/>
          <p:cNvSpPr/>
          <p:nvPr/>
        </p:nvSpPr>
        <p:spPr>
          <a:xfrm>
            <a:off x="5718902" y="62068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Effort</a:t>
            </a:r>
            <a:r>
              <a:rPr lang="da-DK" sz="1000" dirty="0" smtClean="0"/>
              <a:t> GIS </a:t>
            </a:r>
            <a:r>
              <a:rPr lang="da-DK" sz="1000" dirty="0" err="1" smtClean="0"/>
              <a:t>layers</a:t>
            </a:r>
            <a:r>
              <a:rPr lang="da-DK" sz="1000" dirty="0" smtClean="0"/>
              <a:t> per metier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3851920" y="1923083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GenerateVessellConfigFiles</a:t>
            </a:r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7245384" y="1405543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RunVessellConfigFiles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3851920" y="6926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GenerateVesselsFishingEffortGISLayers</a:t>
            </a:r>
            <a:endParaRPr lang="en-GB" sz="1000" dirty="0"/>
          </a:p>
        </p:txBody>
      </p:sp>
      <p:sp>
        <p:nvSpPr>
          <p:cNvPr id="9" name="Oval 8"/>
          <p:cNvSpPr/>
          <p:nvPr/>
        </p:nvSpPr>
        <p:spPr>
          <a:xfrm>
            <a:off x="2211343" y="18448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Specifications</a:t>
            </a:r>
            <a:r>
              <a:rPr lang="da-DK" sz="1000" dirty="0" smtClean="0"/>
              <a:t> </a:t>
            </a:r>
            <a:r>
              <a:rPr lang="da-DK" sz="1000" dirty="0" err="1" smtClean="0"/>
              <a:t>table</a:t>
            </a:r>
            <a:endParaRPr lang="en-GB" sz="1000" dirty="0"/>
          </a:p>
        </p:txBody>
      </p:sp>
      <p:sp>
        <p:nvSpPr>
          <p:cNvPr id="10" name="Oval 9"/>
          <p:cNvSpPr/>
          <p:nvPr/>
        </p:nvSpPr>
        <p:spPr>
          <a:xfrm>
            <a:off x="755576" y="62068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Merged</a:t>
            </a:r>
            <a:r>
              <a:rPr lang="da-DK" sz="1000" dirty="0" smtClean="0"/>
              <a:t> VMS-</a:t>
            </a:r>
            <a:r>
              <a:rPr lang="da-DK" sz="1000" dirty="0" err="1" smtClean="0"/>
              <a:t>logbooks</a:t>
            </a:r>
            <a:r>
              <a:rPr lang="da-DK" sz="1000" dirty="0" smtClean="0"/>
              <a:t> data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-684584" y="6926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VMStools</a:t>
            </a:r>
            <a:endParaRPr lang="en-GB" sz="1000" dirty="0"/>
          </a:p>
        </p:txBody>
      </p:sp>
      <p:cxnSp>
        <p:nvCxnSpPr>
          <p:cNvPr id="13" name="Straight Arrow Connector 12"/>
          <p:cNvCxnSpPr>
            <a:stCxn id="10" idx="4"/>
            <a:endCxn id="4" idx="0"/>
          </p:cNvCxnSpPr>
          <p:nvPr/>
        </p:nvCxnSpPr>
        <p:spPr>
          <a:xfrm flipH="1">
            <a:off x="1172322" y="1340768"/>
            <a:ext cx="19532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</p:cNvCxnSpPr>
          <p:nvPr/>
        </p:nvCxnSpPr>
        <p:spPr>
          <a:xfrm>
            <a:off x="1979712" y="98072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2"/>
          </p:cNvCxnSpPr>
          <p:nvPr/>
        </p:nvCxnSpPr>
        <p:spPr>
          <a:xfrm>
            <a:off x="1748386" y="2204864"/>
            <a:ext cx="462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6" idx="1"/>
          </p:cNvCxnSpPr>
          <p:nvPr/>
        </p:nvCxnSpPr>
        <p:spPr>
          <a:xfrm>
            <a:off x="3435479" y="2204864"/>
            <a:ext cx="416441" cy="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2"/>
          </p:cNvCxnSpPr>
          <p:nvPr/>
        </p:nvCxnSpPr>
        <p:spPr>
          <a:xfrm>
            <a:off x="5004048" y="980728"/>
            <a:ext cx="714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30" idx="2"/>
          </p:cNvCxnSpPr>
          <p:nvPr/>
        </p:nvCxnSpPr>
        <p:spPr>
          <a:xfrm flipV="1">
            <a:off x="5004048" y="2204864"/>
            <a:ext cx="699182" cy="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7" idx="1"/>
          </p:cNvCxnSpPr>
          <p:nvPr/>
        </p:nvCxnSpPr>
        <p:spPr>
          <a:xfrm>
            <a:off x="6943038" y="980728"/>
            <a:ext cx="302346" cy="712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0" idx="2"/>
          </p:cNvCxnSpPr>
          <p:nvPr/>
        </p:nvCxnSpPr>
        <p:spPr>
          <a:xfrm>
            <a:off x="467544" y="9807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03230" y="18448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Vessel  </a:t>
            </a:r>
            <a:r>
              <a:rPr lang="da-DK" sz="1000" dirty="0" err="1" smtClean="0"/>
              <a:t>config</a:t>
            </a:r>
            <a:r>
              <a:rPr lang="da-DK" sz="1000" dirty="0" smtClean="0"/>
              <a:t>. files</a:t>
            </a:r>
            <a:endParaRPr lang="en-GB" sz="1000" dirty="0"/>
          </a:p>
        </p:txBody>
      </p:sp>
      <p:cxnSp>
        <p:nvCxnSpPr>
          <p:cNvPr id="33" name="Straight Arrow Connector 32"/>
          <p:cNvCxnSpPr>
            <a:stCxn id="30" idx="6"/>
            <a:endCxn id="7" idx="1"/>
          </p:cNvCxnSpPr>
          <p:nvPr/>
        </p:nvCxnSpPr>
        <p:spPr>
          <a:xfrm flipV="1">
            <a:off x="6927366" y="1693575"/>
            <a:ext cx="318018" cy="51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724128" y="414908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Population </a:t>
            </a:r>
            <a:r>
              <a:rPr lang="da-DK" sz="1000" dirty="0" err="1" smtClean="0"/>
              <a:t>config</a:t>
            </a:r>
            <a:r>
              <a:rPr lang="da-DK" sz="1000" dirty="0" smtClean="0"/>
              <a:t>. files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3860442" y="42210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GeneratePopulationConfigFiles</a:t>
            </a:r>
            <a:endParaRPr lang="en-GB" sz="1000" dirty="0"/>
          </a:p>
        </p:txBody>
      </p:sp>
      <p:sp>
        <p:nvSpPr>
          <p:cNvPr id="48" name="Rectangle 47"/>
          <p:cNvSpPr/>
          <p:nvPr/>
        </p:nvSpPr>
        <p:spPr>
          <a:xfrm>
            <a:off x="7245384" y="378904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RunPopulationConfigFiles</a:t>
            </a:r>
            <a:endParaRPr lang="en-GB" sz="1000" dirty="0"/>
          </a:p>
        </p:txBody>
      </p:sp>
      <p:sp>
        <p:nvSpPr>
          <p:cNvPr id="49" name="Oval 48"/>
          <p:cNvSpPr/>
          <p:nvPr/>
        </p:nvSpPr>
        <p:spPr>
          <a:xfrm>
            <a:off x="5718902" y="314096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Population  GIS </a:t>
            </a:r>
            <a:r>
              <a:rPr lang="da-DK" sz="1000" dirty="0" err="1" smtClean="0"/>
              <a:t>layers</a:t>
            </a:r>
            <a:r>
              <a:rPr lang="da-DK" sz="1000" dirty="0" smtClean="0"/>
              <a:t> per metier</a:t>
            </a:r>
            <a:endParaRPr lang="en-GB" sz="1000" dirty="0"/>
          </a:p>
        </p:txBody>
      </p:sp>
      <p:sp>
        <p:nvSpPr>
          <p:cNvPr id="50" name="Rectangle 49"/>
          <p:cNvSpPr/>
          <p:nvPr/>
        </p:nvSpPr>
        <p:spPr>
          <a:xfrm>
            <a:off x="3139643" y="32489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GeneratePopulationAvaiGISLayers</a:t>
            </a:r>
            <a:endParaRPr lang="en-GB" sz="1000" dirty="0"/>
          </a:p>
        </p:txBody>
      </p:sp>
      <p:sp>
        <p:nvSpPr>
          <p:cNvPr id="51" name="Rectangle 50"/>
          <p:cNvSpPr/>
          <p:nvPr/>
        </p:nvSpPr>
        <p:spPr>
          <a:xfrm>
            <a:off x="257109" y="32129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GeneratePopAvaiFromSurveys</a:t>
            </a:r>
            <a:endParaRPr lang="en-GB" sz="1000" dirty="0"/>
          </a:p>
        </p:txBody>
      </p:sp>
      <p:sp>
        <p:nvSpPr>
          <p:cNvPr id="52" name="Oval 51"/>
          <p:cNvSpPr/>
          <p:nvPr/>
        </p:nvSpPr>
        <p:spPr>
          <a:xfrm>
            <a:off x="1748386" y="3121147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l</a:t>
            </a:r>
            <a:r>
              <a:rPr lang="da-DK" sz="1000" dirty="0" err="1" smtClean="0"/>
              <a:t>st.avai</a:t>
            </a:r>
            <a:r>
              <a:rPr lang="da-DK" sz="1000" dirty="0" smtClean="0"/>
              <a:t> R </a:t>
            </a:r>
            <a:r>
              <a:rPr lang="da-DK" sz="1000" dirty="0" err="1" smtClean="0"/>
              <a:t>object</a:t>
            </a:r>
            <a:endParaRPr lang="en-GB" sz="1000" dirty="0"/>
          </a:p>
        </p:txBody>
      </p:sp>
      <p:sp>
        <p:nvSpPr>
          <p:cNvPr id="53" name="Oval 52"/>
          <p:cNvSpPr/>
          <p:nvPr/>
        </p:nvSpPr>
        <p:spPr>
          <a:xfrm>
            <a:off x="8531932" y="37170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Static.avai</a:t>
            </a:r>
            <a:r>
              <a:rPr lang="da-DK" sz="1000" dirty="0" smtClean="0"/>
              <a:t> in </a:t>
            </a:r>
            <a:r>
              <a:rPr lang="da-DK" sz="1000" dirty="0" err="1" smtClean="0"/>
              <a:t>popsspe</a:t>
            </a:r>
            <a:r>
              <a:rPr lang="da-DK" sz="1000" dirty="0" smtClean="0"/>
              <a:t> folder</a:t>
            </a:r>
            <a:endParaRPr lang="en-GB" sz="1000" dirty="0"/>
          </a:p>
        </p:txBody>
      </p:sp>
      <p:sp>
        <p:nvSpPr>
          <p:cNvPr id="54" name="Oval 53"/>
          <p:cNvSpPr/>
          <p:nvPr/>
        </p:nvSpPr>
        <p:spPr>
          <a:xfrm>
            <a:off x="4756281" y="566124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Biological</a:t>
            </a:r>
            <a:r>
              <a:rPr lang="da-DK" sz="1000" dirty="0" smtClean="0"/>
              <a:t> </a:t>
            </a:r>
            <a:r>
              <a:rPr lang="da-DK" sz="1000" dirty="0" err="1" smtClean="0"/>
              <a:t>traits</a:t>
            </a:r>
            <a:endParaRPr lang="en-GB" sz="1000" dirty="0"/>
          </a:p>
        </p:txBody>
      </p:sp>
      <p:sp>
        <p:nvSpPr>
          <p:cNvPr id="55" name="Rectangle 54"/>
          <p:cNvSpPr/>
          <p:nvPr/>
        </p:nvSpPr>
        <p:spPr>
          <a:xfrm>
            <a:off x="7245384" y="486916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GeneratePopulationFeatures</a:t>
            </a:r>
            <a:endParaRPr lang="en-GB" sz="1000" dirty="0"/>
          </a:p>
        </p:txBody>
      </p:sp>
      <p:sp>
        <p:nvSpPr>
          <p:cNvPr id="56" name="Oval 55"/>
          <p:cNvSpPr/>
          <p:nvPr/>
        </p:nvSpPr>
        <p:spPr>
          <a:xfrm>
            <a:off x="4756281" y="494116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Abundance</a:t>
            </a:r>
            <a:r>
              <a:rPr lang="da-DK" sz="1000" dirty="0" smtClean="0"/>
              <a:t> at age</a:t>
            </a:r>
            <a:endParaRPr lang="en-GB" sz="1000" dirty="0"/>
          </a:p>
        </p:txBody>
      </p:sp>
      <p:cxnSp>
        <p:nvCxnSpPr>
          <p:cNvPr id="58" name="Straight Arrow Connector 57"/>
          <p:cNvCxnSpPr>
            <a:stCxn id="51" idx="3"/>
            <a:endCxn id="52" idx="2"/>
          </p:cNvCxnSpPr>
          <p:nvPr/>
        </p:nvCxnSpPr>
        <p:spPr>
          <a:xfrm flipV="1">
            <a:off x="1409237" y="3481187"/>
            <a:ext cx="339149" cy="1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6"/>
          </p:cNvCxnSpPr>
          <p:nvPr/>
        </p:nvCxnSpPr>
        <p:spPr>
          <a:xfrm>
            <a:off x="2972522" y="3481187"/>
            <a:ext cx="632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3"/>
            <a:endCxn id="49" idx="2"/>
          </p:cNvCxnSpPr>
          <p:nvPr/>
        </p:nvCxnSpPr>
        <p:spPr>
          <a:xfrm flipV="1">
            <a:off x="4291771" y="3501008"/>
            <a:ext cx="1427131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6"/>
            <a:endCxn id="48" idx="1"/>
          </p:cNvCxnSpPr>
          <p:nvPr/>
        </p:nvCxnSpPr>
        <p:spPr>
          <a:xfrm>
            <a:off x="6943038" y="3501008"/>
            <a:ext cx="30234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3"/>
            <a:endCxn id="53" idx="2"/>
          </p:cNvCxnSpPr>
          <p:nvPr/>
        </p:nvCxnSpPr>
        <p:spPr>
          <a:xfrm>
            <a:off x="8397512" y="4077072"/>
            <a:ext cx="134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46" idx="2"/>
          </p:cNvCxnSpPr>
          <p:nvPr/>
        </p:nvCxnSpPr>
        <p:spPr>
          <a:xfrm>
            <a:off x="5012570" y="4509120"/>
            <a:ext cx="711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6"/>
            <a:endCxn id="48" idx="1"/>
          </p:cNvCxnSpPr>
          <p:nvPr/>
        </p:nvCxnSpPr>
        <p:spPr>
          <a:xfrm flipV="1">
            <a:off x="6948264" y="4077072"/>
            <a:ext cx="297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6"/>
            <a:endCxn id="55" idx="1"/>
          </p:cNvCxnSpPr>
          <p:nvPr/>
        </p:nvCxnSpPr>
        <p:spPr>
          <a:xfrm>
            <a:off x="6948264" y="4509120"/>
            <a:ext cx="297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6" idx="6"/>
            <a:endCxn id="55" idx="1"/>
          </p:cNvCxnSpPr>
          <p:nvPr/>
        </p:nvCxnSpPr>
        <p:spPr>
          <a:xfrm flipV="1">
            <a:off x="5980417" y="5157192"/>
            <a:ext cx="126496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6"/>
            <a:endCxn id="55" idx="1"/>
          </p:cNvCxnSpPr>
          <p:nvPr/>
        </p:nvCxnSpPr>
        <p:spPr>
          <a:xfrm flipV="1">
            <a:off x="5980417" y="5157192"/>
            <a:ext cx="12649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-684584" y="-171400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VMS</a:t>
            </a:r>
            <a:endParaRPr lang="en-GB" sz="1000" dirty="0"/>
          </a:p>
        </p:txBody>
      </p:sp>
      <p:sp>
        <p:nvSpPr>
          <p:cNvPr id="79" name="Oval 78"/>
          <p:cNvSpPr/>
          <p:nvPr/>
        </p:nvSpPr>
        <p:spPr>
          <a:xfrm>
            <a:off x="-756592" y="137477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logbooks</a:t>
            </a:r>
            <a:endParaRPr lang="en-GB" sz="1000" dirty="0"/>
          </a:p>
        </p:txBody>
      </p:sp>
      <p:cxnSp>
        <p:nvCxnSpPr>
          <p:cNvPr id="81" name="Straight Arrow Connector 80"/>
          <p:cNvCxnSpPr>
            <a:stCxn id="79" idx="0"/>
            <a:endCxn id="11" idx="2"/>
          </p:cNvCxnSpPr>
          <p:nvPr/>
        </p:nvCxnSpPr>
        <p:spPr>
          <a:xfrm flipV="1">
            <a:off x="-144524" y="1268760"/>
            <a:ext cx="36004" cy="10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4"/>
            <a:endCxn id="11" idx="0"/>
          </p:cNvCxnSpPr>
          <p:nvPr/>
        </p:nvCxnSpPr>
        <p:spPr>
          <a:xfrm flipH="1">
            <a:off x="-108520" y="548680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172400" y="40466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overwriteCatchEquationParameters</a:t>
            </a:r>
            <a:endParaRPr lang="en-GB" sz="1000" dirty="0"/>
          </a:p>
        </p:txBody>
      </p:sp>
      <p:sp>
        <p:nvSpPr>
          <p:cNvPr id="85" name="Oval 84"/>
          <p:cNvSpPr/>
          <p:nvPr/>
        </p:nvSpPr>
        <p:spPr>
          <a:xfrm>
            <a:off x="8575475" y="126876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Vesselsspe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6" name="Oval 85"/>
          <p:cNvSpPr/>
          <p:nvPr/>
        </p:nvSpPr>
        <p:spPr>
          <a:xfrm>
            <a:off x="8575475" y="219019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Metiersspe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7" name="Oval 86"/>
          <p:cNvSpPr/>
          <p:nvPr/>
        </p:nvSpPr>
        <p:spPr>
          <a:xfrm>
            <a:off x="-54824" y="422108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Survey</a:t>
            </a:r>
            <a:r>
              <a:rPr lang="da-DK" sz="1000" dirty="0"/>
              <a:t> </a:t>
            </a:r>
            <a:r>
              <a:rPr lang="da-DK" sz="1000" dirty="0" err="1"/>
              <a:t>cpue</a:t>
            </a:r>
            <a:r>
              <a:rPr lang="da-DK" sz="1000" dirty="0"/>
              <a:t> data</a:t>
            </a:r>
            <a:endParaRPr lang="en-GB" sz="1000" dirty="0"/>
          </a:p>
        </p:txBody>
      </p:sp>
      <p:cxnSp>
        <p:nvCxnSpPr>
          <p:cNvPr id="89" name="Straight Arrow Connector 88"/>
          <p:cNvCxnSpPr>
            <a:stCxn id="87" idx="0"/>
            <a:endCxn id="51" idx="2"/>
          </p:cNvCxnSpPr>
          <p:nvPr/>
        </p:nvCxnSpPr>
        <p:spPr>
          <a:xfrm flipV="1">
            <a:off x="557244" y="3789040"/>
            <a:ext cx="275929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549555" y="477663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p</a:t>
            </a:r>
            <a:r>
              <a:rPr lang="da-DK" sz="1000" dirty="0" err="1" smtClean="0"/>
              <a:t>opsspe</a:t>
            </a:r>
            <a:r>
              <a:rPr lang="da-DK" sz="1000" dirty="0" smtClean="0"/>
              <a:t> </a:t>
            </a:r>
            <a:r>
              <a:rPr lang="da-DK" sz="1000" dirty="0" smtClean="0"/>
              <a:t>files</a:t>
            </a:r>
            <a:endParaRPr lang="en-GB" sz="1000" dirty="0"/>
          </a:p>
        </p:txBody>
      </p:sp>
      <p:cxnSp>
        <p:nvCxnSpPr>
          <p:cNvPr id="92" name="Straight Arrow Connector 91"/>
          <p:cNvCxnSpPr>
            <a:stCxn id="84" idx="2"/>
            <a:endCxn id="85" idx="0"/>
          </p:cNvCxnSpPr>
          <p:nvPr/>
        </p:nvCxnSpPr>
        <p:spPr>
          <a:xfrm>
            <a:off x="8748464" y="980728"/>
            <a:ext cx="43907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3"/>
            <a:endCxn id="85" idx="2"/>
          </p:cNvCxnSpPr>
          <p:nvPr/>
        </p:nvCxnSpPr>
        <p:spPr>
          <a:xfrm flipV="1">
            <a:off x="8397512" y="1628800"/>
            <a:ext cx="177963" cy="6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3"/>
            <a:endCxn id="86" idx="2"/>
          </p:cNvCxnSpPr>
          <p:nvPr/>
        </p:nvCxnSpPr>
        <p:spPr>
          <a:xfrm>
            <a:off x="8397512" y="1693575"/>
            <a:ext cx="177963" cy="856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5" idx="3"/>
            <a:endCxn id="90" idx="2"/>
          </p:cNvCxnSpPr>
          <p:nvPr/>
        </p:nvCxnSpPr>
        <p:spPr>
          <a:xfrm flipV="1">
            <a:off x="8397512" y="5136673"/>
            <a:ext cx="152043" cy="2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45384" y="256592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GenerateMetiersSelectivityStockFiles</a:t>
            </a:r>
            <a:endParaRPr lang="en-GB" sz="1000" dirty="0"/>
          </a:p>
        </p:txBody>
      </p:sp>
      <p:cxnSp>
        <p:nvCxnSpPr>
          <p:cNvPr id="101" name="Straight Arrow Connector 100"/>
          <p:cNvCxnSpPr>
            <a:stCxn id="99" idx="3"/>
            <a:endCxn id="86" idx="2"/>
          </p:cNvCxnSpPr>
          <p:nvPr/>
        </p:nvCxnSpPr>
        <p:spPr>
          <a:xfrm flipV="1">
            <a:off x="8397512" y="2550233"/>
            <a:ext cx="177963" cy="303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0" idx="2"/>
            <a:endCxn id="104" idx="2"/>
          </p:cNvCxnSpPr>
          <p:nvPr/>
        </p:nvCxnSpPr>
        <p:spPr>
          <a:xfrm>
            <a:off x="3715707" y="3825044"/>
            <a:ext cx="930250" cy="57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645957" y="3615901"/>
            <a:ext cx="858393" cy="5331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Stock</a:t>
            </a:r>
            <a:r>
              <a:rPr lang="da-DK" sz="1000" dirty="0" smtClean="0"/>
              <a:t> </a:t>
            </a:r>
            <a:r>
              <a:rPr lang="da-DK" sz="1000" dirty="0" err="1" smtClean="0"/>
              <a:t>names</a:t>
            </a:r>
            <a:endParaRPr lang="en-GB" sz="1000" dirty="0"/>
          </a:p>
        </p:txBody>
      </p:sp>
      <p:cxnSp>
        <p:nvCxnSpPr>
          <p:cNvPr id="111" name="Elbow Connector 110"/>
          <p:cNvCxnSpPr>
            <a:stCxn id="104" idx="7"/>
            <a:endCxn id="99" idx="1"/>
          </p:cNvCxnSpPr>
          <p:nvPr/>
        </p:nvCxnSpPr>
        <p:spPr>
          <a:xfrm rot="5400000" flipH="1" flipV="1">
            <a:off x="5891997" y="2340597"/>
            <a:ext cx="840031" cy="1866743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1992086" y="1257535"/>
            <a:ext cx="7728857" cy="1667409"/>
          </a:xfrm>
          <a:custGeom>
            <a:avLst/>
            <a:gdLst>
              <a:gd name="connsiteX0" fmla="*/ 0 w 7728857"/>
              <a:gd name="connsiteY0" fmla="*/ 576943 h 1883228"/>
              <a:gd name="connsiteX1" fmla="*/ 4865914 w 7728857"/>
              <a:gd name="connsiteY1" fmla="*/ 566057 h 1883228"/>
              <a:gd name="connsiteX2" fmla="*/ 5279571 w 7728857"/>
              <a:gd name="connsiteY2" fmla="*/ 0 h 1883228"/>
              <a:gd name="connsiteX3" fmla="*/ 7717971 w 7728857"/>
              <a:gd name="connsiteY3" fmla="*/ 32657 h 1883228"/>
              <a:gd name="connsiteX4" fmla="*/ 7728857 w 7728857"/>
              <a:gd name="connsiteY4" fmla="*/ 1415143 h 1883228"/>
              <a:gd name="connsiteX5" fmla="*/ 4920343 w 7728857"/>
              <a:gd name="connsiteY5" fmla="*/ 1349828 h 1883228"/>
              <a:gd name="connsiteX6" fmla="*/ 3744685 w 7728857"/>
              <a:gd name="connsiteY6" fmla="*/ 1883228 h 1883228"/>
              <a:gd name="connsiteX7" fmla="*/ 76200 w 7728857"/>
              <a:gd name="connsiteY7" fmla="*/ 1839686 h 1883228"/>
              <a:gd name="connsiteX8" fmla="*/ 0 w 7728857"/>
              <a:gd name="connsiteY8" fmla="*/ 576943 h 188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28857" h="1883228">
                <a:moveTo>
                  <a:pt x="0" y="576943"/>
                </a:moveTo>
                <a:lnTo>
                  <a:pt x="4865914" y="566057"/>
                </a:lnTo>
                <a:lnTo>
                  <a:pt x="5279571" y="0"/>
                </a:lnTo>
                <a:lnTo>
                  <a:pt x="7717971" y="32657"/>
                </a:lnTo>
                <a:cubicBezTo>
                  <a:pt x="7721600" y="493486"/>
                  <a:pt x="7725228" y="954314"/>
                  <a:pt x="7728857" y="1415143"/>
                </a:cubicBezTo>
                <a:lnTo>
                  <a:pt x="4920343" y="1349828"/>
                </a:lnTo>
                <a:lnTo>
                  <a:pt x="3744685" y="1883228"/>
                </a:lnTo>
                <a:lnTo>
                  <a:pt x="76200" y="1839686"/>
                </a:lnTo>
                <a:lnTo>
                  <a:pt x="0" y="576943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900592" y="31409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GenerateMetierVariousFiles</a:t>
            </a:r>
            <a:endParaRPr lang="en-GB" sz="1000" dirty="0"/>
          </a:p>
        </p:txBody>
      </p:sp>
      <p:sp>
        <p:nvSpPr>
          <p:cNvPr id="115" name="Oval 114"/>
          <p:cNvSpPr/>
          <p:nvPr/>
        </p:nvSpPr>
        <p:spPr>
          <a:xfrm>
            <a:off x="2527575" y="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DISPLACE </a:t>
            </a:r>
            <a:r>
              <a:rPr lang="da-DK" sz="1000" dirty="0" err="1" smtClean="0"/>
              <a:t>graph</a:t>
            </a:r>
            <a:r>
              <a:rPr lang="da-DK" sz="1000" dirty="0" smtClean="0"/>
              <a:t> </a:t>
            </a:r>
            <a:r>
              <a:rPr lang="da-DK" sz="1000" dirty="0" err="1" smtClean="0"/>
              <a:t>built</a:t>
            </a:r>
            <a:r>
              <a:rPr lang="da-DK" sz="1000" dirty="0" smtClean="0"/>
              <a:t> in the UI</a:t>
            </a:r>
            <a:endParaRPr lang="en-GB" sz="1000" dirty="0"/>
          </a:p>
        </p:txBody>
      </p:sp>
      <p:cxnSp>
        <p:nvCxnSpPr>
          <p:cNvPr id="117" name="Straight Arrow Connector 116"/>
          <p:cNvCxnSpPr>
            <a:endCxn id="8" idx="1"/>
          </p:cNvCxnSpPr>
          <p:nvPr/>
        </p:nvCxnSpPr>
        <p:spPr>
          <a:xfrm>
            <a:off x="3435479" y="620688"/>
            <a:ext cx="41644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5" idx="4"/>
            <a:endCxn id="51" idx="0"/>
          </p:cNvCxnSpPr>
          <p:nvPr/>
        </p:nvCxnSpPr>
        <p:spPr>
          <a:xfrm flipH="1">
            <a:off x="833173" y="720080"/>
            <a:ext cx="2306470" cy="249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4" idx="0"/>
            <a:endCxn id="85" idx="6"/>
          </p:cNvCxnSpPr>
          <p:nvPr/>
        </p:nvCxnSpPr>
        <p:spPr>
          <a:xfrm flipH="1" flipV="1">
            <a:off x="9799611" y="1628800"/>
            <a:ext cx="677045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0"/>
            <a:endCxn id="86" idx="6"/>
          </p:cNvCxnSpPr>
          <p:nvPr/>
        </p:nvCxnSpPr>
        <p:spPr>
          <a:xfrm flipH="1" flipV="1">
            <a:off x="9799611" y="2550233"/>
            <a:ext cx="677045" cy="59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4" idx="2"/>
            <a:endCxn id="90" idx="7"/>
          </p:cNvCxnSpPr>
          <p:nvPr/>
        </p:nvCxnSpPr>
        <p:spPr>
          <a:xfrm flipH="1">
            <a:off x="9594420" y="3717032"/>
            <a:ext cx="882236" cy="116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112926" y="2643121"/>
            <a:ext cx="774131" cy="4898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Metier </a:t>
            </a:r>
            <a:r>
              <a:rPr lang="da-DK" sz="1000" dirty="0" err="1" smtClean="0"/>
              <a:t>names</a:t>
            </a:r>
            <a:endParaRPr lang="en-GB" sz="1000" dirty="0"/>
          </a:p>
        </p:txBody>
      </p:sp>
      <p:cxnSp>
        <p:nvCxnSpPr>
          <p:cNvPr id="128" name="Straight Arrow Connector 127"/>
          <p:cNvCxnSpPr>
            <a:stCxn id="104" idx="1"/>
            <a:endCxn id="6" idx="1"/>
          </p:cNvCxnSpPr>
          <p:nvPr/>
        </p:nvCxnSpPr>
        <p:spPr>
          <a:xfrm flipH="1" flipV="1">
            <a:off x="3851920" y="2211115"/>
            <a:ext cx="919746" cy="14828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4" idx="0"/>
            <a:endCxn id="84" idx="0"/>
          </p:cNvCxnSpPr>
          <p:nvPr/>
        </p:nvCxnSpPr>
        <p:spPr>
          <a:xfrm rot="5400000" flipH="1" flipV="1">
            <a:off x="5306191" y="173628"/>
            <a:ext cx="3211237" cy="3673310"/>
          </a:xfrm>
          <a:prstGeom prst="bentConnector3">
            <a:avLst>
              <a:gd name="adj1" fmla="val 107119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" idx="2"/>
            <a:endCxn id="126" idx="0"/>
          </p:cNvCxnSpPr>
          <p:nvPr/>
        </p:nvCxnSpPr>
        <p:spPr>
          <a:xfrm>
            <a:off x="4427984" y="2499147"/>
            <a:ext cx="72008" cy="143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72100" y="6309320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Price per </a:t>
            </a:r>
            <a:r>
              <a:rPr lang="da-DK" sz="1000" dirty="0" err="1" smtClean="0"/>
              <a:t>size</a:t>
            </a:r>
            <a:r>
              <a:rPr lang="da-DK" sz="1000" dirty="0" smtClean="0"/>
              <a:t> </a:t>
            </a:r>
            <a:r>
              <a:rPr lang="da-DK" sz="1000" dirty="0" err="1" smtClean="0"/>
              <a:t>category</a:t>
            </a:r>
            <a:endParaRPr lang="en-GB" sz="1000" dirty="0"/>
          </a:p>
        </p:txBody>
      </p:sp>
      <p:sp>
        <p:nvSpPr>
          <p:cNvPr id="74" name="Rectangle 73"/>
          <p:cNvSpPr/>
          <p:nvPr/>
        </p:nvSpPr>
        <p:spPr>
          <a:xfrm>
            <a:off x="7245384" y="587030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GeneratePopulationPricesOnHarbours</a:t>
            </a:r>
            <a:endParaRPr lang="en-GB" sz="1000" dirty="0"/>
          </a:p>
        </p:txBody>
      </p:sp>
      <p:cxnSp>
        <p:nvCxnSpPr>
          <p:cNvPr id="76" name="Straight Arrow Connector 75"/>
          <p:cNvCxnSpPr>
            <a:stCxn id="73" idx="7"/>
            <a:endCxn id="74" idx="1"/>
          </p:cNvCxnSpPr>
          <p:nvPr/>
        </p:nvCxnSpPr>
        <p:spPr>
          <a:xfrm flipV="1">
            <a:off x="6516965" y="6158338"/>
            <a:ext cx="728419" cy="256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575475" y="579829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harbours</a:t>
            </a:r>
            <a:r>
              <a:rPr lang="da-DK" sz="1000" dirty="0" err="1" smtClean="0"/>
              <a:t>spe</a:t>
            </a:r>
            <a:r>
              <a:rPr lang="da-DK" sz="1000" dirty="0" smtClean="0"/>
              <a:t> </a:t>
            </a:r>
            <a:r>
              <a:rPr lang="da-DK" sz="1000" dirty="0" smtClean="0"/>
              <a:t>files</a:t>
            </a:r>
            <a:endParaRPr lang="en-GB" sz="1000" dirty="0"/>
          </a:p>
        </p:txBody>
      </p:sp>
      <p:sp>
        <p:nvSpPr>
          <p:cNvPr id="88" name="Rectangle 87"/>
          <p:cNvSpPr/>
          <p:nvPr/>
        </p:nvSpPr>
        <p:spPr>
          <a:xfrm>
            <a:off x="7264384" y="68133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GenerateSimulationConfigFiles</a:t>
            </a:r>
            <a:endParaRPr lang="en-GB" sz="1000" dirty="0"/>
          </a:p>
        </p:txBody>
      </p:sp>
      <p:sp>
        <p:nvSpPr>
          <p:cNvPr id="91" name="Oval 90"/>
          <p:cNvSpPr/>
          <p:nvPr/>
        </p:nvSpPr>
        <p:spPr>
          <a:xfrm>
            <a:off x="8586361" y="674136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simus</a:t>
            </a:r>
            <a:r>
              <a:rPr lang="da-DK" sz="1000" dirty="0" err="1" smtClean="0"/>
              <a:t>spe</a:t>
            </a:r>
            <a:r>
              <a:rPr lang="da-DK" sz="1000" dirty="0" smtClean="0"/>
              <a:t> </a:t>
            </a:r>
            <a:r>
              <a:rPr lang="da-DK" sz="1000" dirty="0" smtClean="0"/>
              <a:t>files</a:t>
            </a:r>
            <a:endParaRPr lang="en-GB" sz="1000" dirty="0"/>
          </a:p>
        </p:txBody>
      </p:sp>
      <p:cxnSp>
        <p:nvCxnSpPr>
          <p:cNvPr id="23" name="Straight Arrow Connector 22"/>
          <p:cNvCxnSpPr>
            <a:stCxn id="74" idx="3"/>
            <a:endCxn id="80" idx="2"/>
          </p:cNvCxnSpPr>
          <p:nvPr/>
        </p:nvCxnSpPr>
        <p:spPr>
          <a:xfrm>
            <a:off x="8397512" y="6158338"/>
            <a:ext cx="1779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8" idx="3"/>
            <a:endCxn id="91" idx="2"/>
          </p:cNvCxnSpPr>
          <p:nvPr/>
        </p:nvCxnSpPr>
        <p:spPr>
          <a:xfrm>
            <a:off x="8416512" y="7101408"/>
            <a:ext cx="1698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532440" y="7893496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ships</a:t>
            </a:r>
            <a:r>
              <a:rPr lang="da-DK" sz="1000" dirty="0" err="1" smtClean="0"/>
              <a:t>spe</a:t>
            </a:r>
            <a:r>
              <a:rPr lang="da-DK" sz="1000" dirty="0" smtClean="0"/>
              <a:t> </a:t>
            </a:r>
            <a:r>
              <a:rPr lang="da-DK" sz="1000" dirty="0" smtClean="0"/>
              <a:t>files</a:t>
            </a:r>
            <a:endParaRPr lang="en-GB" sz="1000" dirty="0"/>
          </a:p>
        </p:txBody>
      </p:sp>
      <p:sp>
        <p:nvSpPr>
          <p:cNvPr id="95" name="Oval 94"/>
          <p:cNvSpPr/>
          <p:nvPr/>
        </p:nvSpPr>
        <p:spPr>
          <a:xfrm>
            <a:off x="8532440" y="875759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fishfarms</a:t>
            </a:r>
            <a:r>
              <a:rPr lang="da-DK" sz="1000" dirty="0" err="1" smtClean="0"/>
              <a:t>spe</a:t>
            </a:r>
            <a:r>
              <a:rPr lang="da-DK" sz="1000" dirty="0" smtClean="0"/>
              <a:t> </a:t>
            </a:r>
            <a:r>
              <a:rPr lang="da-DK" sz="1000" dirty="0" smtClean="0"/>
              <a:t>files</a:t>
            </a:r>
            <a:endParaRPr lang="en-GB" sz="1000" dirty="0"/>
          </a:p>
        </p:txBody>
      </p:sp>
      <p:sp>
        <p:nvSpPr>
          <p:cNvPr id="97" name="Oval 96"/>
          <p:cNvSpPr/>
          <p:nvPr/>
        </p:nvSpPr>
        <p:spPr>
          <a:xfrm>
            <a:off x="1269983" y="-315416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GIS </a:t>
            </a:r>
            <a:r>
              <a:rPr lang="da-DK" sz="1000" dirty="0" err="1" smtClean="0"/>
              <a:t>layer</a:t>
            </a:r>
            <a:r>
              <a:rPr lang="da-DK" sz="1000" dirty="0" smtClean="0"/>
              <a:t> for the region</a:t>
            </a:r>
            <a:endParaRPr lang="en-GB" sz="1000" dirty="0"/>
          </a:p>
        </p:txBody>
      </p:sp>
      <p:cxnSp>
        <p:nvCxnSpPr>
          <p:cNvPr id="31" name="Straight Arrow Connector 30"/>
          <p:cNvCxnSpPr>
            <a:stCxn id="97" idx="6"/>
            <a:endCxn id="115" idx="1"/>
          </p:cNvCxnSpPr>
          <p:nvPr/>
        </p:nvCxnSpPr>
        <p:spPr>
          <a:xfrm>
            <a:off x="2494119" y="44624"/>
            <a:ext cx="212727" cy="60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245384" y="96216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GenerateBenthosLandscapeOnNodes</a:t>
            </a:r>
            <a:endParaRPr lang="en-GB" sz="1000" dirty="0"/>
          </a:p>
        </p:txBody>
      </p:sp>
      <p:sp>
        <p:nvSpPr>
          <p:cNvPr id="105" name="Oval 104"/>
          <p:cNvSpPr/>
          <p:nvPr/>
        </p:nvSpPr>
        <p:spPr>
          <a:xfrm>
            <a:off x="8532440" y="954968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benthoss</a:t>
            </a:r>
            <a:r>
              <a:rPr lang="da-DK" sz="1000" dirty="0" err="1" smtClean="0"/>
              <a:t>spe</a:t>
            </a:r>
            <a:r>
              <a:rPr lang="da-DK" sz="1000" dirty="0" smtClean="0"/>
              <a:t> </a:t>
            </a:r>
            <a:r>
              <a:rPr lang="da-DK" sz="1000" dirty="0" smtClean="0"/>
              <a:t>files</a:t>
            </a:r>
            <a:endParaRPr lang="en-GB" sz="1000" dirty="0"/>
          </a:p>
        </p:txBody>
      </p:sp>
      <p:cxnSp>
        <p:nvCxnSpPr>
          <p:cNvPr id="34" name="Straight Arrow Connector 33"/>
          <p:cNvCxnSpPr>
            <a:stCxn id="102" idx="3"/>
            <a:endCxn id="105" idx="2"/>
          </p:cNvCxnSpPr>
          <p:nvPr/>
        </p:nvCxnSpPr>
        <p:spPr>
          <a:xfrm>
            <a:off x="8397512" y="9909720"/>
            <a:ext cx="134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45384" y="885480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GenerateFishfarmsFiles</a:t>
            </a:r>
            <a:endParaRPr lang="en-GB" sz="1000" dirty="0"/>
          </a:p>
        </p:txBody>
      </p:sp>
      <p:sp>
        <p:nvSpPr>
          <p:cNvPr id="107" name="Rectangle 106"/>
          <p:cNvSpPr/>
          <p:nvPr/>
        </p:nvSpPr>
        <p:spPr>
          <a:xfrm>
            <a:off x="7245384" y="796550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GenerateShipsFiles</a:t>
            </a:r>
            <a:endParaRPr lang="en-GB" sz="1000" dirty="0"/>
          </a:p>
        </p:txBody>
      </p:sp>
      <p:cxnSp>
        <p:nvCxnSpPr>
          <p:cNvPr id="37" name="Straight Arrow Connector 36"/>
          <p:cNvCxnSpPr>
            <a:stCxn id="106" idx="3"/>
            <a:endCxn id="95" idx="2"/>
          </p:cNvCxnSpPr>
          <p:nvPr/>
        </p:nvCxnSpPr>
        <p:spPr>
          <a:xfrm flipV="1">
            <a:off x="8397512" y="9117632"/>
            <a:ext cx="134928" cy="25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7" idx="3"/>
            <a:endCxn id="93" idx="2"/>
          </p:cNvCxnSpPr>
          <p:nvPr/>
        </p:nvCxnSpPr>
        <p:spPr>
          <a:xfrm>
            <a:off x="8397512" y="8253536"/>
            <a:ext cx="134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" idx="3"/>
            <a:endCxn id="90" idx="1"/>
          </p:cNvCxnSpPr>
          <p:nvPr/>
        </p:nvCxnSpPr>
        <p:spPr>
          <a:xfrm>
            <a:off x="8397512" y="1693575"/>
            <a:ext cx="331314" cy="318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16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93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DTU AQUA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27</cp:revision>
  <dcterms:created xsi:type="dcterms:W3CDTF">2016-08-19T14:51:41Z</dcterms:created>
  <dcterms:modified xsi:type="dcterms:W3CDTF">2016-08-23T11:48:03Z</dcterms:modified>
</cp:coreProperties>
</file>