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BC81-8A2F-446C-99C3-493C61A9DC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6596-E4CF-4C75-89DE-28726F5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0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BC81-8A2F-446C-99C3-493C61A9DC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6596-E4CF-4C75-89DE-28726F5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1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BC81-8A2F-446C-99C3-493C61A9DC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6596-E4CF-4C75-89DE-28726F5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03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BC81-8A2F-446C-99C3-493C61A9DC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6596-E4CF-4C75-89DE-28726F5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BC81-8A2F-446C-99C3-493C61A9DC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6596-E4CF-4C75-89DE-28726F5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19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BC81-8A2F-446C-99C3-493C61A9DC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6596-E4CF-4C75-89DE-28726F5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9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BC81-8A2F-446C-99C3-493C61A9DC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6596-E4CF-4C75-89DE-28726F5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4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BC81-8A2F-446C-99C3-493C61A9DC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6596-E4CF-4C75-89DE-28726F5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7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BC81-8A2F-446C-99C3-493C61A9DC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6596-E4CF-4C75-89DE-28726F5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7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BC81-8A2F-446C-99C3-493C61A9DC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E156596-E4CF-4C75-89DE-28726F5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BC81-8A2F-446C-99C3-493C61A9DC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6596-E4CF-4C75-89DE-28726F5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8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BC81-8A2F-446C-99C3-493C61A9DC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6596-E4CF-4C75-89DE-28726F5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BC81-8A2F-446C-99C3-493C61A9DC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6596-E4CF-4C75-89DE-28726F5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7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BC81-8A2F-446C-99C3-493C61A9DC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6596-E4CF-4C75-89DE-28726F5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BC81-8A2F-446C-99C3-493C61A9DC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6596-E4CF-4C75-89DE-28726F5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5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BC81-8A2F-446C-99C3-493C61A9DC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6596-E4CF-4C75-89DE-28726F5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9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BC81-8A2F-446C-99C3-493C61A9DC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6596-E4CF-4C75-89DE-28726F5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2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42BC81-8A2F-446C-99C3-493C61A9DC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156596-E4CF-4C75-89DE-28726F5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7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EventMeetApp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795" y="685800"/>
            <a:ext cx="6315075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795" y="2181225"/>
            <a:ext cx="63150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7744" y="3733799"/>
            <a:ext cx="5934075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744" y="0"/>
            <a:ext cx="59340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1zqKxaQpfMyv_WaDxz4iB4es5e9xijBGk3CMAp4_GLh1JdHPmhkSQxpK45dmbpCLDsroawr7yfw7RAknaCn_coSomjJv3djK0UHG1I_c7lRzAmopHBrfLq87MLXxJw6VYvvA2JQV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146" y="0"/>
            <a:ext cx="9919854" cy="69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9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</TotalTime>
  <Words>3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EventMeetApp</vt:lpstr>
      <vt:lpstr>Usage Scenario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EventMeetApp</dc:title>
  <dc:creator>Fazlay Rabbi</dc:creator>
  <cp:lastModifiedBy>Fazlay Rabbi</cp:lastModifiedBy>
  <cp:revision>2</cp:revision>
  <dcterms:created xsi:type="dcterms:W3CDTF">2019-03-20T04:17:15Z</dcterms:created>
  <dcterms:modified xsi:type="dcterms:W3CDTF">2019-03-20T04:56:44Z</dcterms:modified>
</cp:coreProperties>
</file>