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5" r:id="rId1"/>
  </p:sldMasterIdLst>
  <p:notesMasterIdLst>
    <p:notesMasterId r:id="rId15"/>
  </p:notesMasterIdLst>
  <p:handoutMasterIdLst>
    <p:handoutMasterId r:id="rId16"/>
  </p:handoutMasterIdLst>
  <p:sldIdLst>
    <p:sldId id="298" r:id="rId2"/>
    <p:sldId id="299" r:id="rId3"/>
    <p:sldId id="300" r:id="rId4"/>
    <p:sldId id="283" r:id="rId5"/>
    <p:sldId id="297" r:id="rId6"/>
    <p:sldId id="292" r:id="rId7"/>
    <p:sldId id="284" r:id="rId8"/>
    <p:sldId id="293" r:id="rId9"/>
    <p:sldId id="294" r:id="rId10"/>
    <p:sldId id="295" r:id="rId11"/>
    <p:sldId id="285" r:id="rId12"/>
    <p:sldId id="296" r:id="rId13"/>
    <p:sldId id="25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7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6015CC-175A-4D84-9F54-37FC547C1CC8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CA4CF5-B235-40DF-8D68-8D8E00FAC54E}">
      <dgm:prSet phldrT="[Text]"/>
      <dgm:spPr/>
      <dgm:t>
        <a:bodyPr/>
        <a:lstStyle/>
        <a:p>
          <a:r>
            <a:rPr lang="en-US" dirty="0" smtClean="0">
              <a:solidFill>
                <a:schemeClr val="accent4"/>
              </a:solidFill>
            </a:rPr>
            <a:t>Presented By</a:t>
          </a:r>
          <a:endParaRPr lang="en-US" dirty="0">
            <a:solidFill>
              <a:schemeClr val="accent4"/>
            </a:solidFill>
          </a:endParaRPr>
        </a:p>
      </dgm:t>
    </dgm:pt>
    <dgm:pt modelId="{4DB98162-B66E-4B49-9D7B-8595A7084985}" type="parTrans" cxnId="{30F59AD0-A53C-4C1E-B1BA-A66E3DD2F80E}">
      <dgm:prSet/>
      <dgm:spPr/>
      <dgm:t>
        <a:bodyPr/>
        <a:lstStyle/>
        <a:p>
          <a:endParaRPr lang="en-US"/>
        </a:p>
      </dgm:t>
    </dgm:pt>
    <dgm:pt modelId="{C291C534-FEF2-4E29-A81D-C21AA22E8E2F}" type="sibTrans" cxnId="{30F59AD0-A53C-4C1E-B1BA-A66E3DD2F80E}">
      <dgm:prSet/>
      <dgm:spPr/>
      <dgm:t>
        <a:bodyPr/>
        <a:lstStyle/>
        <a:p>
          <a:endParaRPr lang="en-US"/>
        </a:p>
      </dgm:t>
    </dgm:pt>
    <dgm:pt modelId="{E8983249-60D6-4DC2-8805-6E3714BDAF6E}">
      <dgm:prSet phldrT="[Text]"/>
      <dgm:spPr/>
      <dgm:t>
        <a:bodyPr/>
        <a:lstStyle/>
        <a:p>
          <a:r>
            <a:rPr lang="en-US" smtClean="0">
              <a:solidFill>
                <a:schemeClr val="accent4"/>
              </a:solidFill>
            </a:rPr>
            <a:t>Supervised By</a:t>
          </a:r>
          <a:endParaRPr lang="en-US" dirty="0">
            <a:solidFill>
              <a:schemeClr val="accent4"/>
            </a:solidFill>
          </a:endParaRPr>
        </a:p>
      </dgm:t>
    </dgm:pt>
    <dgm:pt modelId="{EA469402-038C-404E-9B67-035E9BA391ED}" type="parTrans" cxnId="{F8549F25-1CAD-4FC0-8BE8-809309922323}">
      <dgm:prSet/>
      <dgm:spPr/>
      <dgm:t>
        <a:bodyPr/>
        <a:lstStyle/>
        <a:p>
          <a:endParaRPr lang="en-US"/>
        </a:p>
      </dgm:t>
    </dgm:pt>
    <dgm:pt modelId="{79DC9787-0898-49F3-AB42-FB18E1CF7EA5}" type="sibTrans" cxnId="{F8549F25-1CAD-4FC0-8BE8-809309922323}">
      <dgm:prSet/>
      <dgm:spPr/>
      <dgm:t>
        <a:bodyPr/>
        <a:lstStyle/>
        <a:p>
          <a:endParaRPr lang="en-US"/>
        </a:p>
      </dgm:t>
    </dgm:pt>
    <dgm:pt modelId="{09E0F186-9BFD-4BDB-BA81-35ADEE2B1738}" type="pres">
      <dgm:prSet presAssocID="{526015CC-175A-4D84-9F54-37FC547C1CC8}" presName="Name0" presStyleCnt="0">
        <dgm:presLayoutVars>
          <dgm:dir/>
          <dgm:resizeHandles val="exact"/>
        </dgm:presLayoutVars>
      </dgm:prSet>
      <dgm:spPr/>
    </dgm:pt>
    <dgm:pt modelId="{35D04924-2688-4086-8801-45CD7FF1DE21}" type="pres">
      <dgm:prSet presAssocID="{B1CA4CF5-B235-40DF-8D68-8D8E00FAC54E}" presName="compNode" presStyleCnt="0"/>
      <dgm:spPr/>
    </dgm:pt>
    <dgm:pt modelId="{75F88551-51E8-4EF6-99FC-66E88300CCAC}" type="pres">
      <dgm:prSet presAssocID="{B1CA4CF5-B235-40DF-8D68-8D8E00FAC54E}" presName="pictRect" presStyleLbl="node1" presStyleIdx="0" presStyleCnt="2" custScaleX="117013" custScaleY="212116" custLinFactNeighborX="-1406" custLinFactNeighborY="-43"/>
      <dgm:spPr/>
    </dgm:pt>
    <dgm:pt modelId="{7598FB97-5A08-41F0-A28C-E9FE26B02359}" type="pres">
      <dgm:prSet presAssocID="{B1CA4CF5-B235-40DF-8D68-8D8E00FAC54E}" presName="textRect" presStyleLbl="revTx" presStyleIdx="0" presStyleCnt="2" custScaleX="77893" custScaleY="75350" custLinFactY="-100000" custLinFactNeighborX="-7729" custLinFactNeighborY="-1811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9AE9F-A366-4339-979B-4A37C5934F5E}" type="pres">
      <dgm:prSet presAssocID="{C291C534-FEF2-4E29-A81D-C21AA22E8E2F}" presName="sibTrans" presStyleLbl="sibTrans2D1" presStyleIdx="0" presStyleCnt="0"/>
      <dgm:spPr/>
    </dgm:pt>
    <dgm:pt modelId="{08E47361-C666-404C-B067-5DEC1B80C540}" type="pres">
      <dgm:prSet presAssocID="{E8983249-60D6-4DC2-8805-6E3714BDAF6E}" presName="compNode" presStyleCnt="0"/>
      <dgm:spPr/>
    </dgm:pt>
    <dgm:pt modelId="{9A00DBFA-0B4A-4C79-A82E-BD863AC879A1}" type="pres">
      <dgm:prSet presAssocID="{E8983249-60D6-4DC2-8805-6E3714BDAF6E}" presName="pictRect" presStyleLbl="node1" presStyleIdx="1" presStyleCnt="2" custScaleX="122479" custScaleY="211872" custLinFactNeighborX="-2946" custLinFactNeighborY="3534"/>
      <dgm:spPr/>
    </dgm:pt>
    <dgm:pt modelId="{4D8C5332-9C9E-4EF0-9872-1703E07506D9}" type="pres">
      <dgm:prSet presAssocID="{E8983249-60D6-4DC2-8805-6E3714BDAF6E}" presName="textRect" presStyleLbl="revTx" presStyleIdx="1" presStyleCnt="2" custScaleX="71435" custScaleY="57513" custLinFactY="-100000" custLinFactNeighborX="-608" custLinFactNeighborY="-186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DA8948-2908-4F0C-99FA-70501BE23D79}" type="presOf" srcId="{E8983249-60D6-4DC2-8805-6E3714BDAF6E}" destId="{4D8C5332-9C9E-4EF0-9872-1703E07506D9}" srcOrd="0" destOrd="0" presId="urn:microsoft.com/office/officeart/2005/8/layout/pList1"/>
    <dgm:cxn modelId="{4E77D2DB-F542-4791-85D0-A3211C4E1AFE}" type="presOf" srcId="{C291C534-FEF2-4E29-A81D-C21AA22E8E2F}" destId="{1DE9AE9F-A366-4339-979B-4A37C5934F5E}" srcOrd="0" destOrd="0" presId="urn:microsoft.com/office/officeart/2005/8/layout/pList1"/>
    <dgm:cxn modelId="{F8549F25-1CAD-4FC0-8BE8-809309922323}" srcId="{526015CC-175A-4D84-9F54-37FC547C1CC8}" destId="{E8983249-60D6-4DC2-8805-6E3714BDAF6E}" srcOrd="1" destOrd="0" parTransId="{EA469402-038C-404E-9B67-035E9BA391ED}" sibTransId="{79DC9787-0898-49F3-AB42-FB18E1CF7EA5}"/>
    <dgm:cxn modelId="{30F59AD0-A53C-4C1E-B1BA-A66E3DD2F80E}" srcId="{526015CC-175A-4D84-9F54-37FC547C1CC8}" destId="{B1CA4CF5-B235-40DF-8D68-8D8E00FAC54E}" srcOrd="0" destOrd="0" parTransId="{4DB98162-B66E-4B49-9D7B-8595A7084985}" sibTransId="{C291C534-FEF2-4E29-A81D-C21AA22E8E2F}"/>
    <dgm:cxn modelId="{8749F411-25E7-4751-A50E-5BA668C59789}" type="presOf" srcId="{526015CC-175A-4D84-9F54-37FC547C1CC8}" destId="{09E0F186-9BFD-4BDB-BA81-35ADEE2B1738}" srcOrd="0" destOrd="0" presId="urn:microsoft.com/office/officeart/2005/8/layout/pList1"/>
    <dgm:cxn modelId="{B96D7CB6-48E0-4008-A0EB-2AA779717183}" type="presOf" srcId="{B1CA4CF5-B235-40DF-8D68-8D8E00FAC54E}" destId="{7598FB97-5A08-41F0-A28C-E9FE26B02359}" srcOrd="0" destOrd="0" presId="urn:microsoft.com/office/officeart/2005/8/layout/pList1"/>
    <dgm:cxn modelId="{138808F4-E936-4613-B85E-3E9D95470CAA}" type="presParOf" srcId="{09E0F186-9BFD-4BDB-BA81-35ADEE2B1738}" destId="{35D04924-2688-4086-8801-45CD7FF1DE21}" srcOrd="0" destOrd="0" presId="urn:microsoft.com/office/officeart/2005/8/layout/pList1"/>
    <dgm:cxn modelId="{C1BFDF4D-DC70-4411-9788-DCA4A7D68651}" type="presParOf" srcId="{35D04924-2688-4086-8801-45CD7FF1DE21}" destId="{75F88551-51E8-4EF6-99FC-66E88300CCAC}" srcOrd="0" destOrd="0" presId="urn:microsoft.com/office/officeart/2005/8/layout/pList1"/>
    <dgm:cxn modelId="{64E840A8-975F-44DB-B42F-976960672D16}" type="presParOf" srcId="{35D04924-2688-4086-8801-45CD7FF1DE21}" destId="{7598FB97-5A08-41F0-A28C-E9FE26B02359}" srcOrd="1" destOrd="0" presId="urn:microsoft.com/office/officeart/2005/8/layout/pList1"/>
    <dgm:cxn modelId="{9FF2B78F-38EA-4B06-B07D-640643458B75}" type="presParOf" srcId="{09E0F186-9BFD-4BDB-BA81-35ADEE2B1738}" destId="{1DE9AE9F-A366-4339-979B-4A37C5934F5E}" srcOrd="1" destOrd="0" presId="urn:microsoft.com/office/officeart/2005/8/layout/pList1"/>
    <dgm:cxn modelId="{F9D753F7-B3FB-4707-BA31-8C5139C02D61}" type="presParOf" srcId="{09E0F186-9BFD-4BDB-BA81-35ADEE2B1738}" destId="{08E47361-C666-404C-B067-5DEC1B80C540}" srcOrd="2" destOrd="0" presId="urn:microsoft.com/office/officeart/2005/8/layout/pList1"/>
    <dgm:cxn modelId="{E9E59A77-DA3A-44CA-98A1-7D4C1EED00CF}" type="presParOf" srcId="{08E47361-C666-404C-B067-5DEC1B80C540}" destId="{9A00DBFA-0B4A-4C79-A82E-BD863AC879A1}" srcOrd="0" destOrd="0" presId="urn:microsoft.com/office/officeart/2005/8/layout/pList1"/>
    <dgm:cxn modelId="{D2F391AE-B136-42EB-B546-76BC9714A979}" type="presParOf" srcId="{08E47361-C666-404C-B067-5DEC1B80C540}" destId="{4D8C5332-9C9E-4EF0-9872-1703E07506D9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88551-51E8-4EF6-99FC-66E88300CCAC}">
      <dsp:nvSpPr>
        <dsp:cNvPr id="0" name=""/>
        <dsp:cNvSpPr/>
      </dsp:nvSpPr>
      <dsp:spPr>
        <a:xfrm>
          <a:off x="78343" y="8"/>
          <a:ext cx="5269057" cy="6580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8FB97-5A08-41F0-A28C-E9FE26B02359}">
      <dsp:nvSpPr>
        <dsp:cNvPr id="0" name=""/>
        <dsp:cNvSpPr/>
      </dsp:nvSpPr>
      <dsp:spPr>
        <a:xfrm>
          <a:off x="674401" y="352954"/>
          <a:ext cx="3507496" cy="1258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accent4"/>
              </a:solidFill>
            </a:rPr>
            <a:t>Presented By</a:t>
          </a:r>
          <a:endParaRPr lang="en-US" sz="3200" kern="1200" dirty="0">
            <a:solidFill>
              <a:schemeClr val="accent4"/>
            </a:solidFill>
          </a:endParaRPr>
        </a:p>
      </dsp:txBody>
      <dsp:txXfrm>
        <a:off x="674401" y="352954"/>
        <a:ext cx="3507496" cy="1258797"/>
      </dsp:txXfrm>
    </dsp:sp>
    <dsp:sp modelId="{9A00DBFA-0B4A-4C79-A82E-BD863AC879A1}">
      <dsp:nvSpPr>
        <dsp:cNvPr id="0" name=""/>
        <dsp:cNvSpPr/>
      </dsp:nvSpPr>
      <dsp:spPr>
        <a:xfrm>
          <a:off x="5728541" y="10256"/>
          <a:ext cx="5515190" cy="6573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C5332-9C9E-4EF0-9872-1703E07506D9}">
      <dsp:nvSpPr>
        <dsp:cNvPr id="0" name=""/>
        <dsp:cNvSpPr/>
      </dsp:nvSpPr>
      <dsp:spPr>
        <a:xfrm>
          <a:off x="6983068" y="410782"/>
          <a:ext cx="3216695" cy="96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solidFill>
                <a:schemeClr val="accent4"/>
              </a:solidFill>
            </a:rPr>
            <a:t>Supervised By</a:t>
          </a:r>
          <a:endParaRPr lang="en-US" sz="3200" kern="1200" dirty="0">
            <a:solidFill>
              <a:schemeClr val="accent4"/>
            </a:solidFill>
          </a:endParaRPr>
        </a:p>
      </dsp:txBody>
      <dsp:txXfrm>
        <a:off x="6983068" y="410782"/>
        <a:ext cx="3216695" cy="960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2018/09/23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2018/09/23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2460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575883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7412146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2999616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3515748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259495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527239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9013521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95183056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50444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340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96632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9175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</a:t>
            </a:r>
            <a:br>
              <a:rPr lang="en-ZA" dirty="0"/>
            </a:br>
            <a:r>
              <a:rPr lang="en-ZA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ZA" dirty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ZA" dirty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79702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9778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</a:t>
            </a:r>
            <a:br>
              <a:rPr lang="en-ZA" dirty="0"/>
            </a:br>
            <a:r>
              <a:rPr lang="en-ZA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ZA" dirty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ZA" dirty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95737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45578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00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Thank You</a:t>
            </a:r>
            <a:endParaRPr lang="en-ZA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42077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983704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ZA" dirty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2111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9167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076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3245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1480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1813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ZA" sz="2500" b="1" i="0" spc="-100" baseline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ZA" sz="1600" b="1" i="0" spc="-100" baseline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ZA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en-ZA" sz="1200" b="0" i="0" spc="14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82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650" r:id="rId27"/>
    <p:sldLayoutId id="2147483652" r:id="rId28"/>
    <p:sldLayoutId id="2147483656" r:id="rId29"/>
    <p:sldLayoutId id="2147483657" r:id="rId30"/>
    <p:sldLayoutId id="2147483667" r:id="rId31"/>
    <p:sldLayoutId id="2147483668" r:id="rId32"/>
    <p:sldLayoutId id="2147483669" r:id="rId33"/>
    <p:sldLayoutId id="2147483670" r:id="rId34"/>
    <p:sldLayoutId id="2147483671" r:id="rId35"/>
    <p:sldLayoutId id="2147483673" r:id="rId36"/>
    <p:sldLayoutId id="2147483674" r:id="rId37"/>
    <p:sldLayoutId id="2147483655" r:id="rId38"/>
    <p:sldLayoutId id="2147483672" r:id="rId3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1.svg"/><Relationship Id="rId5" Type="http://schemas.openxmlformats.org/officeDocument/2006/relationships/image" Target="../media/image11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39919"/>
            <a:ext cx="12192000" cy="395804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18127"/>
            <a:ext cx="12192000" cy="1261295"/>
          </a:xfrm>
        </p:spPr>
        <p:txBody>
          <a:bodyPr/>
          <a:lstStyle/>
          <a:p>
            <a:pPr algn="ctr"/>
            <a:r>
              <a:rPr lang="en-ZA" dirty="0" smtClean="0"/>
              <a:t>ORGANIZATION  VISIT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963" y="5179422"/>
            <a:ext cx="3553098" cy="764178"/>
          </a:xfrm>
        </p:spPr>
        <p:txBody>
          <a:bodyPr/>
          <a:lstStyle/>
          <a:p>
            <a:pPr algn="ctr"/>
            <a:r>
              <a:rPr lang="en-ZA" sz="2800" dirty="0" smtClean="0"/>
              <a:t>Course: BUS </a:t>
            </a:r>
            <a:r>
              <a:rPr lang="en-ZA" sz="2800" dirty="0" smtClean="0">
                <a:latin typeface="Arial Narrow" panose="020B0606020202030204" pitchFamily="34" charset="0"/>
              </a:rPr>
              <a:t>405</a:t>
            </a:r>
            <a:endParaRPr lang="en-ZA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29760"/>
              </p:ext>
            </p:extLst>
          </p:nvPr>
        </p:nvGraphicFramePr>
        <p:xfrm>
          <a:off x="431801" y="1614845"/>
          <a:ext cx="11339510" cy="4252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</p:spPr>
        <p:txBody>
          <a:bodyPr>
            <a:normAutofit fontScale="47500" lnSpcReduction="20000"/>
          </a:bodyPr>
          <a:lstStyle/>
          <a:p>
            <a:r>
              <a:rPr lang="en-ZA" dirty="0"/>
              <a:t>Full screen image with caption lorem ipsum dolor sit amet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/>
              <a:t>April Hansson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/>
              <a:t>+1 23 987 6554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/>
              <a:t>april@treyresearch.com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/>
              <a:t>Trey Research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78354A-41D5-43F7-A38D-3C946669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11800" y="3252651"/>
            <a:ext cx="4648200" cy="3187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674"/>
            <a:ext cx="12192000" cy="4727246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33"/>
          </p:nvPr>
        </p:nvSpPr>
        <p:spPr>
          <a:xfrm>
            <a:off x="1" y="6325991"/>
            <a:ext cx="12192000" cy="522720"/>
          </a:xfrm>
        </p:spPr>
        <p:txBody>
          <a:bodyPr/>
          <a:lstStyle/>
          <a:p>
            <a:r>
              <a:rPr lang="en-ZA" dirty="0" smtClean="0"/>
              <a:t> </a:t>
            </a:r>
            <a:endParaRPr lang="en-ZA" dirty="0"/>
          </a:p>
        </p:txBody>
      </p:sp>
      <p:sp>
        <p:nvSpPr>
          <p:cNvPr id="14" name="Slide Number Placeholder 6"/>
          <p:cNvSpPr txBox="1">
            <a:spLocks/>
          </p:cNvSpPr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smtClean="0"/>
              <a:t> </a:t>
            </a:r>
            <a:r>
              <a:rPr lang="en-ZA" sz="4800" b="1" dirty="0" smtClean="0"/>
              <a:t>VISIT  TO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688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08597770"/>
              </p:ext>
            </p:extLst>
          </p:nvPr>
        </p:nvGraphicFramePr>
        <p:xfrm>
          <a:off x="512848" y="169817"/>
          <a:ext cx="11518044" cy="658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1280160" y="1685109"/>
            <a:ext cx="38274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Anika </a:t>
            </a:r>
            <a:r>
              <a:rPr lang="en-US" sz="2000" dirty="0" err="1" smtClean="0"/>
              <a:t>Tabassum</a:t>
            </a:r>
            <a:r>
              <a:rPr lang="en-US" sz="2000" dirty="0" smtClean="0"/>
              <a:t> (BSSE 0925)</a:t>
            </a:r>
          </a:p>
          <a:p>
            <a:endParaRPr lang="en-US" sz="2000" dirty="0"/>
          </a:p>
          <a:p>
            <a:r>
              <a:rPr lang="en-US" sz="2000" dirty="0" smtClean="0"/>
              <a:t>Fazlay Rabbi (BSSE 0926)</a:t>
            </a:r>
          </a:p>
          <a:p>
            <a:endParaRPr lang="en-US" sz="2000" dirty="0"/>
          </a:p>
          <a:p>
            <a:r>
              <a:rPr lang="en-US" sz="2000" dirty="0" err="1" smtClean="0"/>
              <a:t>Ishrat</a:t>
            </a:r>
            <a:r>
              <a:rPr lang="en-US" sz="2000" dirty="0" smtClean="0"/>
              <a:t> Jahan (BSSE 0927)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675121" y="1852060"/>
            <a:ext cx="4794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Md</a:t>
            </a:r>
            <a:r>
              <a:rPr lang="en-US" sz="2000" dirty="0" smtClean="0"/>
              <a:t> </a:t>
            </a:r>
            <a:r>
              <a:rPr lang="en-US" sz="2000" dirty="0" err="1" smtClean="0"/>
              <a:t>Iftekharul</a:t>
            </a:r>
            <a:r>
              <a:rPr lang="en-US" sz="2000" dirty="0" smtClean="0"/>
              <a:t> Amin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Assistant Professor</a:t>
            </a:r>
          </a:p>
          <a:p>
            <a:pPr algn="ctr"/>
            <a:r>
              <a:rPr lang="en-US" sz="2000" dirty="0" smtClean="0"/>
              <a:t>Institute of Business Administration</a:t>
            </a:r>
          </a:p>
          <a:p>
            <a:pPr algn="ctr"/>
            <a:r>
              <a:rPr lang="en-US" sz="2000" dirty="0" smtClean="0"/>
              <a:t>University of Dhaka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11800" y="4787900"/>
            <a:ext cx="4648200" cy="241300"/>
          </a:xfrm>
        </p:spPr>
        <p:txBody>
          <a:bodyPr>
            <a:normAutofit fontScale="25000" lnSpcReduction="20000"/>
          </a:bodyPr>
          <a:lstStyle/>
          <a:p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2800" dirty="0"/>
              <a:t>Lorem ipsum dolor sit amet, consectetur adipiscing elit. </a:t>
            </a:r>
          </a:p>
          <a:p>
            <a:r>
              <a:rPr lang="en-ZA" dirty="0"/>
              <a:t>Ut fermentum a magna ut eleifend. Integer convallis suscipit ante eu varius. </a:t>
            </a:r>
          </a:p>
          <a:p>
            <a:r>
              <a:rPr lang="en-ZA" dirty="0"/>
              <a:t>Morbi a purus dolor. Suspendisse sit amet ipsum finibus justo viverra blandit. </a:t>
            </a:r>
          </a:p>
          <a:p>
            <a:r>
              <a:rPr lang="en-ZA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20" name="Rectangle 19" descr="Accent block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" r="5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ZA" sz="2800" dirty="0"/>
              <a:t>Lorem ipsum dolor sit amet, consectetur adipiscing elit. </a:t>
            </a:r>
          </a:p>
          <a:p>
            <a:r>
              <a:rPr lang="en-ZA" dirty="0"/>
              <a:t>Ut fermentum a magna ut eleifend. Integer convallis suscipit ante eu varius. </a:t>
            </a:r>
          </a:p>
          <a:p>
            <a:r>
              <a:rPr lang="en-ZA" dirty="0"/>
              <a:t>Morbi a purus dolor. Suspendisse sit amet ipsum finibus justo viverra blandit. </a:t>
            </a:r>
          </a:p>
          <a:p>
            <a:r>
              <a:rPr lang="en-ZA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20" name="Rectangle 19" descr="Accent block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" r="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Section Divider Option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>
            <a:normAutofit fontScale="92500" lnSpcReduction="20000"/>
          </a:bodyPr>
          <a:lstStyle/>
          <a:p>
            <a:r>
              <a:rPr lang="en-ZA" dirty="0"/>
              <a:t>Trey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>
            <a:normAutofit fontScale="92500" lnSpcReduction="20000"/>
          </a:bodyPr>
          <a:lstStyle/>
          <a:p>
            <a:r>
              <a:rPr lang="en-ZA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ZA" dirty="0"/>
              <a:t>Sed in molestie est. Cras ornare turpis at ligula posuere, sit amet accumsan neque lobortis.</a:t>
            </a:r>
          </a:p>
          <a:p>
            <a:pPr lvl="1"/>
            <a:r>
              <a:rPr lang="en-ZA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>
            <a:normAutofit fontScale="85000" lnSpcReduction="20000"/>
          </a:bodyPr>
          <a:lstStyle/>
          <a:p>
            <a:r>
              <a:rPr lang="en-ZA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>
            <a:normAutofit fontScale="92500" lnSpcReduction="10000"/>
          </a:bodyPr>
          <a:lstStyle/>
          <a:p>
            <a:r>
              <a:rPr lang="en-ZA" dirty="0"/>
              <a:t>Praesent venenatis quam tortor, viverra nunc rutrum. </a:t>
            </a:r>
          </a:p>
          <a:p>
            <a:pPr lvl="1"/>
            <a:r>
              <a:rPr lang="en-ZA" dirty="0"/>
              <a:t>Maecenas malesuada ultricies sapien sit amet pharetra. </a:t>
            </a:r>
          </a:p>
          <a:p>
            <a:pPr lvl="1"/>
            <a:r>
              <a:rPr lang="en-ZA" dirty="0"/>
              <a:t>Nunc tempus, risus sodales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12" name="Rectangle 11" descr="Accent block left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cxnSp>
        <p:nvCxnSpPr>
          <p:cNvPr id="11" name="Straight Connector 10" descr="Slide divider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 descr="Accent bar right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Woman on laptop smiling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9" r="20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>
            <a:normAutofit fontScale="90000"/>
          </a:bodyPr>
          <a:lstStyle/>
          <a:p>
            <a:r>
              <a:rPr lang="en-ZA" dirty="0"/>
              <a:t>Section Divider Option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ZA" dirty="0"/>
              <a:t>Lorem ipsum dolor sit amet, consectetur adipiscing elit</a:t>
            </a:r>
          </a:p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278247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883528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3114213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415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Century Gothic</vt:lpstr>
      <vt:lpstr>Times New Roman</vt:lpstr>
      <vt:lpstr>Mesh</vt:lpstr>
      <vt:lpstr>ORGANIZATION  VISIT</vt:lpstr>
      <vt:lpstr> </vt:lpstr>
      <vt:lpstr>PowerPoint Presentation</vt:lpstr>
      <vt:lpstr>About Us</vt:lpstr>
      <vt:lpstr>Our Promise</vt:lpstr>
      <vt:lpstr>Section Divider Option 1</vt:lpstr>
      <vt:lpstr>Comparison</vt:lpstr>
      <vt:lpstr>Section Divider Option 2</vt:lpstr>
      <vt:lpstr>Chart Options</vt:lpstr>
      <vt:lpstr>Table</vt:lpstr>
      <vt:lpstr>Large image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2018-09-23T10:37:35Z</dcterms:created>
  <dcterms:modified xsi:type="dcterms:W3CDTF">2018-09-23T14:49:27Z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2018-08-01T18:59:51.9197316Z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