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245C2-BFE0-4767-B530-9994B96E6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95E29-7D65-4278-84DC-8184BE6060B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/>
            <a:t>To provide the basic information about the paper</a:t>
          </a:r>
          <a:endParaRPr lang="en-US" dirty="0"/>
        </a:p>
      </dgm:t>
    </dgm:pt>
    <dgm:pt modelId="{90F63908-7DB4-471E-B00A-D0F11F2B7A00}" type="parTrans" cxnId="{F648925E-8EF6-431C-8BDB-1D1FD94325E0}">
      <dgm:prSet/>
      <dgm:spPr/>
      <dgm:t>
        <a:bodyPr/>
        <a:lstStyle/>
        <a:p>
          <a:endParaRPr lang="en-US"/>
        </a:p>
      </dgm:t>
    </dgm:pt>
    <dgm:pt modelId="{A6866376-1793-4D20-89AB-9818C322B283}" type="sibTrans" cxnId="{F648925E-8EF6-431C-8BDB-1D1FD94325E0}">
      <dgm:prSet/>
      <dgm:spPr/>
      <dgm:t>
        <a:bodyPr/>
        <a:lstStyle/>
        <a:p>
          <a:endParaRPr lang="en-US"/>
        </a:p>
      </dgm:t>
    </dgm:pt>
    <dgm:pt modelId="{5BE79205-F9D3-4301-BE09-FFAE89B0D6AF}">
      <dgm:prSet phldrT="[Text]"/>
      <dgm:spPr/>
      <dgm:t>
        <a:bodyPr/>
        <a:lstStyle/>
        <a:p>
          <a:endParaRPr lang="en-US" dirty="0"/>
        </a:p>
      </dgm:t>
    </dgm:pt>
    <dgm:pt modelId="{8B5A4D12-2106-4A2E-AFE1-2D2F83D204F6}" type="parTrans" cxnId="{D1815DB5-30D7-422A-933E-F5051AC02610}">
      <dgm:prSet/>
      <dgm:spPr/>
      <dgm:t>
        <a:bodyPr/>
        <a:lstStyle/>
        <a:p>
          <a:endParaRPr lang="en-US"/>
        </a:p>
      </dgm:t>
    </dgm:pt>
    <dgm:pt modelId="{45C90F17-3B36-4C87-8817-88B4E4942072}" type="sibTrans" cxnId="{D1815DB5-30D7-422A-933E-F5051AC02610}">
      <dgm:prSet/>
      <dgm:spPr/>
      <dgm:t>
        <a:bodyPr/>
        <a:lstStyle/>
        <a:p>
          <a:endParaRPr lang="en-US"/>
        </a:p>
      </dgm:t>
    </dgm:pt>
    <dgm:pt modelId="{A6EE8DB0-9286-4918-B35F-518C22E51987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/>
            <a:t>To show relationship between reference and the paper</a:t>
          </a:r>
          <a:endParaRPr lang="en-US" dirty="0"/>
        </a:p>
      </dgm:t>
    </dgm:pt>
    <dgm:pt modelId="{E79269C1-D6E2-4A9E-B1E0-AB1D59B44ED3}" type="parTrans" cxnId="{53D0E01C-EDC0-4A14-888C-1A50C32B3FAB}">
      <dgm:prSet/>
      <dgm:spPr/>
      <dgm:t>
        <a:bodyPr/>
        <a:lstStyle/>
        <a:p>
          <a:endParaRPr lang="en-US"/>
        </a:p>
      </dgm:t>
    </dgm:pt>
    <dgm:pt modelId="{95C55E23-9CCE-481D-82C7-BE24AACA8923}" type="sibTrans" cxnId="{53D0E01C-EDC0-4A14-888C-1A50C32B3FAB}">
      <dgm:prSet/>
      <dgm:spPr/>
      <dgm:t>
        <a:bodyPr/>
        <a:lstStyle/>
        <a:p>
          <a:endParaRPr lang="en-US"/>
        </a:p>
      </dgm:t>
    </dgm:pt>
    <dgm:pt modelId="{6814FFD0-747C-40B8-A247-383320307FFE}">
      <dgm:prSet phldrT="[Text]"/>
      <dgm:spPr/>
      <dgm:t>
        <a:bodyPr/>
        <a:lstStyle/>
        <a:p>
          <a:endParaRPr lang="en-US" dirty="0"/>
        </a:p>
      </dgm:t>
    </dgm:pt>
    <dgm:pt modelId="{65F4366D-BDC1-4654-A2D1-0BF051860BA9}" type="parTrans" cxnId="{D90BC4A7-B53B-4922-9F20-8544C001DE0F}">
      <dgm:prSet/>
      <dgm:spPr/>
      <dgm:t>
        <a:bodyPr/>
        <a:lstStyle/>
        <a:p>
          <a:endParaRPr lang="en-US"/>
        </a:p>
      </dgm:t>
    </dgm:pt>
    <dgm:pt modelId="{17825695-103D-48B3-AAC1-49872E13F47C}" type="sibTrans" cxnId="{D90BC4A7-B53B-4922-9F20-8544C001DE0F}">
      <dgm:prSet/>
      <dgm:spPr/>
      <dgm:t>
        <a:bodyPr/>
        <a:lstStyle/>
        <a:p>
          <a:endParaRPr lang="en-US"/>
        </a:p>
      </dgm:t>
    </dgm:pt>
    <dgm:pt modelId="{3061B746-12B0-40B8-A5AF-116A58F56D3A}" type="pres">
      <dgm:prSet presAssocID="{E1F245C2-BFE0-4767-B530-9994B96E6BB7}" presName="linear" presStyleCnt="0">
        <dgm:presLayoutVars>
          <dgm:animLvl val="lvl"/>
          <dgm:resizeHandles val="exact"/>
        </dgm:presLayoutVars>
      </dgm:prSet>
      <dgm:spPr/>
    </dgm:pt>
    <dgm:pt modelId="{6D5B0DFE-A7A5-4520-AA70-21F542C9ADB3}" type="pres">
      <dgm:prSet presAssocID="{5BF95E29-7D65-4278-84DC-8184BE6060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781BC-B2BF-43E3-B7C2-CF2ADF36CA65}" type="pres">
      <dgm:prSet presAssocID="{5BF95E29-7D65-4278-84DC-8184BE6060B3}" presName="childText" presStyleLbl="revTx" presStyleIdx="0" presStyleCnt="2">
        <dgm:presLayoutVars>
          <dgm:bulletEnabled val="1"/>
        </dgm:presLayoutVars>
      </dgm:prSet>
      <dgm:spPr/>
    </dgm:pt>
    <dgm:pt modelId="{4755D537-C4D5-4140-A9E5-52002AB0A092}" type="pres">
      <dgm:prSet presAssocID="{A6EE8DB0-9286-4918-B35F-518C22E5198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8CC93-0F7E-4646-B5E3-26B7F3AD0654}" type="pres">
      <dgm:prSet presAssocID="{A6EE8DB0-9286-4918-B35F-518C22E519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4EDE458-D933-42EA-B401-2ABD994E4DB9}" type="presOf" srcId="{5BE79205-F9D3-4301-BE09-FFAE89B0D6AF}" destId="{396781BC-B2BF-43E3-B7C2-CF2ADF36CA65}" srcOrd="0" destOrd="0" presId="urn:microsoft.com/office/officeart/2005/8/layout/vList2"/>
    <dgm:cxn modelId="{D90BC4A7-B53B-4922-9F20-8544C001DE0F}" srcId="{A6EE8DB0-9286-4918-B35F-518C22E51987}" destId="{6814FFD0-747C-40B8-A247-383320307FFE}" srcOrd="0" destOrd="0" parTransId="{65F4366D-BDC1-4654-A2D1-0BF051860BA9}" sibTransId="{17825695-103D-48B3-AAC1-49872E13F47C}"/>
    <dgm:cxn modelId="{219C71F7-06CC-4923-9A2D-2DC8F51B7F6D}" type="presOf" srcId="{A6EE8DB0-9286-4918-B35F-518C22E51987}" destId="{4755D537-C4D5-4140-A9E5-52002AB0A092}" srcOrd="0" destOrd="0" presId="urn:microsoft.com/office/officeart/2005/8/layout/vList2"/>
    <dgm:cxn modelId="{9982CABD-F883-4F71-8F85-CBE733636435}" type="presOf" srcId="{E1F245C2-BFE0-4767-B530-9994B96E6BB7}" destId="{3061B746-12B0-40B8-A5AF-116A58F56D3A}" srcOrd="0" destOrd="0" presId="urn:microsoft.com/office/officeart/2005/8/layout/vList2"/>
    <dgm:cxn modelId="{EB050C98-F98D-456A-A347-BCECA4647788}" type="presOf" srcId="{6814FFD0-747C-40B8-A247-383320307FFE}" destId="{E248CC93-0F7E-4646-B5E3-26B7F3AD0654}" srcOrd="0" destOrd="0" presId="urn:microsoft.com/office/officeart/2005/8/layout/vList2"/>
    <dgm:cxn modelId="{D1815DB5-30D7-422A-933E-F5051AC02610}" srcId="{5BF95E29-7D65-4278-84DC-8184BE6060B3}" destId="{5BE79205-F9D3-4301-BE09-FFAE89B0D6AF}" srcOrd="0" destOrd="0" parTransId="{8B5A4D12-2106-4A2E-AFE1-2D2F83D204F6}" sibTransId="{45C90F17-3B36-4C87-8817-88B4E4942072}"/>
    <dgm:cxn modelId="{F648925E-8EF6-431C-8BDB-1D1FD94325E0}" srcId="{E1F245C2-BFE0-4767-B530-9994B96E6BB7}" destId="{5BF95E29-7D65-4278-84DC-8184BE6060B3}" srcOrd="0" destOrd="0" parTransId="{90F63908-7DB4-471E-B00A-D0F11F2B7A00}" sibTransId="{A6866376-1793-4D20-89AB-9818C322B283}"/>
    <dgm:cxn modelId="{53D0E01C-EDC0-4A14-888C-1A50C32B3FAB}" srcId="{E1F245C2-BFE0-4767-B530-9994B96E6BB7}" destId="{A6EE8DB0-9286-4918-B35F-518C22E51987}" srcOrd="1" destOrd="0" parTransId="{E79269C1-D6E2-4A9E-B1E0-AB1D59B44ED3}" sibTransId="{95C55E23-9CCE-481D-82C7-BE24AACA8923}"/>
    <dgm:cxn modelId="{288BBE43-59B5-4656-B216-FBF2B7EFF239}" type="presOf" srcId="{5BF95E29-7D65-4278-84DC-8184BE6060B3}" destId="{6D5B0DFE-A7A5-4520-AA70-21F542C9ADB3}" srcOrd="0" destOrd="0" presId="urn:microsoft.com/office/officeart/2005/8/layout/vList2"/>
    <dgm:cxn modelId="{A6D62F2A-BD36-4AD4-ACC8-A82C48F44DA9}" type="presParOf" srcId="{3061B746-12B0-40B8-A5AF-116A58F56D3A}" destId="{6D5B0DFE-A7A5-4520-AA70-21F542C9ADB3}" srcOrd="0" destOrd="0" presId="urn:microsoft.com/office/officeart/2005/8/layout/vList2"/>
    <dgm:cxn modelId="{CCBF7CBD-DA5C-489C-BCCC-165D7AC5D418}" type="presParOf" srcId="{3061B746-12B0-40B8-A5AF-116A58F56D3A}" destId="{396781BC-B2BF-43E3-B7C2-CF2ADF36CA65}" srcOrd="1" destOrd="0" presId="urn:microsoft.com/office/officeart/2005/8/layout/vList2"/>
    <dgm:cxn modelId="{4B009677-9285-4144-BB22-49CF3C527F95}" type="presParOf" srcId="{3061B746-12B0-40B8-A5AF-116A58F56D3A}" destId="{4755D537-C4D5-4140-A9E5-52002AB0A092}" srcOrd="2" destOrd="0" presId="urn:microsoft.com/office/officeart/2005/8/layout/vList2"/>
    <dgm:cxn modelId="{36C8A719-71A1-41F7-B0B8-69699498EE8C}" type="presParOf" srcId="{3061B746-12B0-40B8-A5AF-116A58F56D3A}" destId="{E248CC93-0F7E-4646-B5E3-26B7F3AD06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0DFE-A7A5-4520-AA70-21F542C9ADB3}">
      <dsp:nvSpPr>
        <dsp:cNvPr id="0" name=""/>
        <dsp:cNvSpPr/>
      </dsp:nvSpPr>
      <dsp:spPr>
        <a:xfrm>
          <a:off x="0" y="493530"/>
          <a:ext cx="10972800" cy="88744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To provide the basic information about the paper</a:t>
          </a:r>
          <a:endParaRPr lang="en-US" sz="3700" kern="1200" dirty="0"/>
        </a:p>
      </dsp:txBody>
      <dsp:txXfrm>
        <a:off x="43321" y="536851"/>
        <a:ext cx="10886158" cy="800803"/>
      </dsp:txXfrm>
    </dsp:sp>
    <dsp:sp modelId="{396781BC-B2BF-43E3-B7C2-CF2ADF36CA65}">
      <dsp:nvSpPr>
        <dsp:cNvPr id="0" name=""/>
        <dsp:cNvSpPr/>
      </dsp:nvSpPr>
      <dsp:spPr>
        <a:xfrm>
          <a:off x="0" y="1380976"/>
          <a:ext cx="109728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900" kern="1200" dirty="0"/>
        </a:p>
      </dsp:txBody>
      <dsp:txXfrm>
        <a:off x="0" y="1380976"/>
        <a:ext cx="10972800" cy="612720"/>
      </dsp:txXfrm>
    </dsp:sp>
    <dsp:sp modelId="{4755D537-C4D5-4140-A9E5-52002AB0A092}">
      <dsp:nvSpPr>
        <dsp:cNvPr id="0" name=""/>
        <dsp:cNvSpPr/>
      </dsp:nvSpPr>
      <dsp:spPr>
        <a:xfrm>
          <a:off x="0" y="1993696"/>
          <a:ext cx="10972800" cy="887445"/>
        </a:xfrm>
        <a:prstGeom prst="round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To show relationship between reference and the paper</a:t>
          </a:r>
          <a:endParaRPr lang="en-US" sz="3700" kern="1200" dirty="0"/>
        </a:p>
      </dsp:txBody>
      <dsp:txXfrm>
        <a:off x="43321" y="2037017"/>
        <a:ext cx="10886158" cy="800803"/>
      </dsp:txXfrm>
    </dsp:sp>
    <dsp:sp modelId="{E248CC93-0F7E-4646-B5E3-26B7F3AD0654}">
      <dsp:nvSpPr>
        <dsp:cNvPr id="0" name=""/>
        <dsp:cNvSpPr/>
      </dsp:nvSpPr>
      <dsp:spPr>
        <a:xfrm>
          <a:off x="0" y="2881141"/>
          <a:ext cx="109728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900" kern="1200" dirty="0"/>
        </a:p>
      </dsp:txBody>
      <dsp:txXfrm>
        <a:off x="0" y="2881141"/>
        <a:ext cx="10972800" cy="61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descriptions should be brief.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objectives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At the end of this lesson, you will be able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files to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Move files to different locations on the team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Share files on the team Web server.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5/29/2018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5/29/2018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291" y="690837"/>
            <a:ext cx="11277600" cy="1470025"/>
          </a:xfrm>
        </p:spPr>
        <p:txBody>
          <a:bodyPr/>
          <a:lstStyle/>
          <a:p>
            <a:r>
              <a:rPr lang="en-US" dirty="0" smtClean="0"/>
              <a:t>Paper Analyzing and Graphical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663" y="4370201"/>
            <a:ext cx="11003280" cy="231798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Presented </a:t>
            </a:r>
            <a:r>
              <a:rPr lang="en-US" b="1" u="sng" dirty="0" smtClean="0">
                <a:solidFill>
                  <a:schemeClr val="tx1"/>
                </a:solidFill>
              </a:rPr>
              <a:t>by</a:t>
            </a:r>
            <a:r>
              <a:rPr lang="en-US" dirty="0" smtClean="0">
                <a:solidFill>
                  <a:schemeClr val="tx1"/>
                </a:solidFill>
              </a:rPr>
              <a:t>						</a:t>
            </a:r>
            <a:r>
              <a:rPr lang="en-US" b="1" u="sng" dirty="0" smtClean="0">
                <a:solidFill>
                  <a:schemeClr val="tx1"/>
                </a:solidFill>
              </a:rPr>
              <a:t>Supervised by</a:t>
            </a:r>
            <a:endParaRPr lang="en-US" b="1" u="sng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A. T. M. Fazlay Rabbi					Dr. </a:t>
            </a:r>
            <a:r>
              <a:rPr lang="en-US" dirty="0" err="1" smtClean="0">
                <a:solidFill>
                  <a:schemeClr val="tx1"/>
                </a:solidFill>
              </a:rPr>
              <a:t>Kazi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Muheymin</a:t>
            </a:r>
            <a:r>
              <a:rPr lang="en-US" dirty="0" smtClean="0">
                <a:solidFill>
                  <a:schemeClr val="tx1"/>
                </a:solidFill>
              </a:rPr>
              <a:t>-Us-</a:t>
            </a:r>
            <a:r>
              <a:rPr lang="en-US" dirty="0" err="1" smtClean="0">
                <a:solidFill>
                  <a:schemeClr val="tx1"/>
                </a:solidFill>
              </a:rPr>
              <a:t>Sakib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BSSE 0926						Professor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					Institute of Information Technology,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				University of Dhaka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Aim of the Project</a:t>
            </a:r>
            <a:endParaRPr lang="en-US" b="1" u="sng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865115"/>
              </p:ext>
            </p:extLst>
          </p:nvPr>
        </p:nvGraphicFramePr>
        <p:xfrm>
          <a:off x="609600" y="2586446"/>
          <a:ext cx="10972800" cy="398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Overview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pdf document (basically a conference paper) is inputted.</a:t>
            </a:r>
          </a:p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Text from the pdf is parsed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Extracting information from the text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Showing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Features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24" y="2209800"/>
            <a:ext cx="5961299" cy="4324350"/>
          </a:xfr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7532" y="724989"/>
            <a:ext cx="10972800" cy="10668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Reference Occurrence Output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6" y="1791789"/>
            <a:ext cx="7434483" cy="4655820"/>
          </a:xfr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68680"/>
            <a:ext cx="10972800" cy="10668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Implementation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50" y="1816100"/>
            <a:ext cx="5846499" cy="4757738"/>
          </a:xfr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</a:rPr>
              <a:t>Learnings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Suffix Tree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GUI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Maintaining Classes in code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i="1" dirty="0" smtClean="0">
                <a:solidFill>
                  <a:schemeClr val="tx1"/>
                </a:solidFill>
              </a:rPr>
              <a:t>Concerned to me :</a:t>
            </a:r>
            <a:endParaRPr lang="en-US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Facing challenges and challenge accepted!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Limitations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/>
          <a:lstStyle/>
          <a:p>
            <a:endParaRPr lang="en-US" dirty="0"/>
          </a:p>
          <a:p>
            <a:r>
              <a:rPr lang="en-US" sz="2800" dirty="0" smtClean="0"/>
              <a:t>Not generic. There is a defined format for the paper</a:t>
            </a:r>
          </a:p>
          <a:p>
            <a:endParaRPr lang="en-US" sz="2800" dirty="0"/>
          </a:p>
          <a:p>
            <a:r>
              <a:rPr lang="en-US" sz="2800" dirty="0" smtClean="0"/>
              <a:t>My working domain is fixed. Selected papers are only convenient for this project.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2400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978408" lvl="3" indent="0">
              <a:buNone/>
            </a:pPr>
            <a:r>
              <a:rPr lang="en-US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THANK YOU</a:t>
            </a:r>
            <a:endParaRPr lang="en-US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432</TotalTime>
  <Words>208</Words>
  <Application>Microsoft Office PowerPoint</Application>
  <PresentationFormat>Widescreen</PresentationFormat>
  <Paragraphs>52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Wingdings 2</vt:lpstr>
      <vt:lpstr>Training presentation</vt:lpstr>
      <vt:lpstr>Paper Analyzing and Graphical Representation</vt:lpstr>
      <vt:lpstr>Aim of the Project</vt:lpstr>
      <vt:lpstr>Overview</vt:lpstr>
      <vt:lpstr>Features</vt:lpstr>
      <vt:lpstr>Reference Occurrence Output</vt:lpstr>
      <vt:lpstr>Implementation</vt:lpstr>
      <vt:lpstr>Learnings</vt:lpstr>
      <vt:lpstr>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Analyzing and Graphical Representation</dc:title>
  <dc:creator>Fazlay Rabbi</dc:creator>
  <cp:lastModifiedBy>Fazlay Rabbi</cp:lastModifiedBy>
  <cp:revision>11</cp:revision>
  <dcterms:created xsi:type="dcterms:W3CDTF">2018-05-29T14:38:08Z</dcterms:created>
  <dcterms:modified xsi:type="dcterms:W3CDTF">2018-05-29T21:50:31Z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