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0"/>
  </p:notesMasterIdLst>
  <p:handoutMasterIdLst>
    <p:handoutMasterId r:id="rId21"/>
  </p:handoutMasterIdLst>
  <p:sldIdLst>
    <p:sldId id="314" r:id="rId5"/>
    <p:sldId id="315" r:id="rId6"/>
    <p:sldId id="318" r:id="rId7"/>
    <p:sldId id="333" r:id="rId8"/>
    <p:sldId id="321" r:id="rId9"/>
    <p:sldId id="326" r:id="rId10"/>
    <p:sldId id="327" r:id="rId11"/>
    <p:sldId id="323" r:id="rId12"/>
    <p:sldId id="328" r:id="rId13"/>
    <p:sldId id="330" r:id="rId14"/>
    <p:sldId id="329" r:id="rId15"/>
    <p:sldId id="331" r:id="rId16"/>
    <p:sldId id="332" r:id="rId17"/>
    <p:sldId id="325" r:id="rId18"/>
    <p:sldId id="309" r:id="rId1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0EF67E-A9F3-44F0-8984-1E9097900E46}" v="178" dt="2025-07-24T11:01:54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20" autoAdjust="0"/>
    <p:restoredTop sz="95388" autoAdjust="0"/>
  </p:normalViewPr>
  <p:slideViewPr>
    <p:cSldViewPr snapToGrid="0">
      <p:cViewPr>
        <p:scale>
          <a:sx n="125" d="100"/>
          <a:sy n="125" d="100"/>
        </p:scale>
        <p:origin x="780" y="696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3990" y="1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F4CA58CA-1F68-4A0B-AC83-1F8EDF04FBC5}" type="datetime1">
              <a:rPr lang="it-IT" smtClean="0"/>
              <a:t>24/07/2025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624EA86D-240A-4790-BB7B-7B455CE9E675}" type="datetime1">
              <a:rPr lang="it-IT" smtClean="0"/>
              <a:pPr/>
              <a:t>24/07/2025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D4B9A9E5-4F7F-4A7D-9DE1-899232329269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4B9A9E5-4F7F-4A7D-9DE1-899232329269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F1D2B-46E5-51CE-A5B0-818D1AC75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79C1D05-6FE6-A7D3-A5FD-BAF1C12169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5FAFF09-A7C0-0845-5A83-F51E1A9C6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EA08FF9-0903-97FD-233A-2B05BD4045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4B9A9E5-4F7F-4A7D-9DE1-899232329269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9720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9C082-5B10-0FB6-390C-9F46A1EBF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B1096B9-21A1-539B-4AB4-FEAF70453B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A0723DC-F056-3021-9560-7701B6C0D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6FF9C4A-BA02-1415-C3DD-F43BDBB48A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4B9A9E5-4F7F-4A7D-9DE1-899232329269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4933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CA590-31CC-696F-B814-C1F291AF7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00DA534-6550-7367-9C1F-19EFEDF1D0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9391B0D-B51F-819C-9F62-CB34E0958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6D5262D-76AA-430D-C452-F2E220AFC8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4B9A9E5-4F7F-4A7D-9DE1-899232329269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3637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95666-D913-B3EE-866B-6A4C6D8F5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D99B31A-2695-9BDD-BE8D-3C596CDAC0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CCE1EE8-8CD3-6E0A-EC49-392876A59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837E2D-D4B3-32CA-8379-888F4C9CA3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4B9A9E5-4F7F-4A7D-9DE1-899232329269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4182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4B9A9E5-4F7F-4A7D-9DE1-899232329269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1767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4B9A9E5-4F7F-4A7D-9DE1-899232329269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4B9A9E5-4F7F-4A7D-9DE1-899232329269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4B9A9E5-4F7F-4A7D-9DE1-899232329269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B16C5-B2C4-6ECC-41EF-1D7583EB3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0BDBC3F-1E93-74F3-E0D3-130D018626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262905A-1B35-B8CE-BB27-623B4E6DE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F7C5C6-FDF1-4255-594B-1997655F74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4B9A9E5-4F7F-4A7D-9DE1-899232329269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4833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4B9A9E5-4F7F-4A7D-9DE1-899232329269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2B972-0C63-599A-A101-23768A392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E92BA6E-6A5A-A582-473C-C33E7A0291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F49A0BE-D1A5-9803-16FF-C6CFF0D11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2FD4B6C-1193-8DA6-64AA-189FCC035F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4B9A9E5-4F7F-4A7D-9DE1-899232329269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6687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28922-5B35-EEC8-774B-6AAF07C64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2D5B556-1959-7D27-F6AF-E4C38A7880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6027513-525A-12F8-E4F4-0CFB168C93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08D64B3-C265-CA2C-E9E8-53C89D77F8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4B9A9E5-4F7F-4A7D-9DE1-899232329269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4555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4B9A9E5-4F7F-4A7D-9DE1-899232329269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10010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D2F8E-5231-FE69-249A-53CDBC058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155F198-932E-D17C-48A5-C28D119321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D67F5E7-F1FB-2E48-2730-44E00C900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244E4D-58BF-80FF-77FC-16DA9E8377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D4B9A9E5-4F7F-4A7D-9DE1-899232329269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6309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rtlCol="0" anchor="b">
            <a:normAutofit/>
          </a:bodyPr>
          <a:lstStyle>
            <a:lvl1pPr>
              <a:defRPr lang="it-IT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contenuto e tabell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 rtlCol="0">
            <a:normAutofit/>
          </a:bodyPr>
          <a:lstStyle>
            <a:lvl1pPr>
              <a:defRPr lang="it-IT" sz="32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it-IT" sz="2000" b="0"/>
            </a:lvl1pPr>
            <a:lvl2pPr>
              <a:spcBef>
                <a:spcPts val="0"/>
              </a:spcBef>
              <a:spcAft>
                <a:spcPts val="1200"/>
              </a:spcAft>
              <a:defRPr lang="it-IT" sz="1800" b="0"/>
            </a:lvl2pPr>
            <a:lvl3pPr>
              <a:spcBef>
                <a:spcPts val="0"/>
              </a:spcBef>
              <a:spcAft>
                <a:spcPts val="1200"/>
              </a:spcAft>
              <a:defRPr lang="it-IT" sz="1600" b="0"/>
            </a:lvl3pPr>
            <a:lvl4pPr>
              <a:spcBef>
                <a:spcPts val="0"/>
              </a:spcBef>
              <a:spcAft>
                <a:spcPts val="1200"/>
              </a:spcAft>
              <a:defRPr lang="it-IT" sz="1400" b="0"/>
            </a:lvl4pPr>
            <a:lvl5pPr>
              <a:spcBef>
                <a:spcPts val="0"/>
              </a:spcBef>
              <a:spcAft>
                <a:spcPts val="1200"/>
              </a:spcAft>
              <a:defRPr lang="it-IT" sz="1400" b="0"/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3" name="Segnaposto tabella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 rtlCol="0">
            <a:normAutofit/>
          </a:bodyPr>
          <a:lstStyle>
            <a:lvl1pPr>
              <a:defRPr lang="it-IT" sz="2000"/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 rtlCol="0">
            <a:normAutofit/>
          </a:bodyPr>
          <a:lstStyle>
            <a:lvl1pPr>
              <a:defRPr lang="it-IT" sz="32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it-IT"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lang="it-IT"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lang="it-IT"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lang="it-IT"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lang="it-IT" sz="1600" b="0"/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2" name="Segnaposto contenuto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it-IT"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lang="it-IT"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lang="it-IT"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lang="it-IT"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lang="it-IT" sz="1400" b="1"/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olo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 rtlCol="0">
            <a:normAutofit/>
          </a:bodyPr>
          <a:lstStyle>
            <a:lvl1pPr>
              <a:defRPr lang="it-IT" sz="32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9" name="Segnaposto tabella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 rtlCol="0">
            <a:normAutofit/>
          </a:bodyPr>
          <a:lstStyle>
            <a:lvl1pPr>
              <a:defRPr lang="it-IT" sz="2400"/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usur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rtlCol="0" anchor="b">
            <a:normAutofit/>
          </a:bodyPr>
          <a:lstStyle>
            <a:lvl1pPr>
              <a:defRPr lang="it-IT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it-IT"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it-IT"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it-IT"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it-IT"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it-IT" sz="12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rtlCol="0" anchor="b">
            <a:normAutofit/>
          </a:bodyPr>
          <a:lstStyle>
            <a:lvl1pPr>
              <a:defRPr lang="it-IT" sz="32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None/>
              <a:defRPr lang="it-IT" sz="2000"/>
            </a:lvl1pPr>
            <a:lvl2pPr>
              <a:lnSpc>
                <a:spcPct val="120000"/>
              </a:lnSpc>
              <a:defRPr lang="it-IT" sz="1800"/>
            </a:lvl2pPr>
            <a:lvl3pPr>
              <a:lnSpc>
                <a:spcPct val="120000"/>
              </a:lnSpc>
              <a:defRPr lang="it-IT" sz="1600"/>
            </a:lvl3pPr>
            <a:lvl4pPr>
              <a:lnSpc>
                <a:spcPct val="120000"/>
              </a:lnSpc>
              <a:defRPr lang="it-IT" sz="1400"/>
            </a:lvl4pPr>
            <a:lvl5pPr>
              <a:lnSpc>
                <a:spcPct val="120000"/>
              </a:lnSpc>
              <a:defRPr lang="it-IT" sz="1400"/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della sezio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rtlCol="0" anchor="b">
            <a:normAutofit/>
          </a:bodyPr>
          <a:lstStyle>
            <a:lvl1pPr>
              <a:defRPr lang="it-IT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it-IT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rtlCol="0" anchor="b">
            <a:normAutofit/>
          </a:bodyPr>
          <a:lstStyle>
            <a:lvl1pPr>
              <a:defRPr lang="it-IT" sz="48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lang="it-IT" sz="2000"/>
            </a:lvl1pPr>
            <a:lvl2pPr marL="457200" indent="0">
              <a:buNone/>
              <a:defRPr lang="it-IT" sz="1800"/>
            </a:lvl2pPr>
            <a:lvl3pPr marL="914400" indent="0">
              <a:buNone/>
              <a:defRPr lang="it-IT" sz="1600"/>
            </a:lvl3pPr>
            <a:lvl4pPr marL="1371600" indent="0">
              <a:buNone/>
              <a:defRPr lang="it-IT" sz="1400"/>
            </a:lvl4pPr>
            <a:lvl5pPr marL="1828800" indent="0">
              <a:buNone/>
              <a:defRPr lang="it-IT" sz="1400"/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 rtlCol="0">
            <a:normAutofit/>
          </a:bodyPr>
          <a:lstStyle>
            <a:lvl1pPr>
              <a:defRPr lang="it-IT" sz="32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it-IT" sz="2000"/>
            </a:lvl1pPr>
            <a:lvl2pPr>
              <a:spcBef>
                <a:spcPts val="0"/>
              </a:spcBef>
              <a:spcAft>
                <a:spcPts val="1200"/>
              </a:spcAft>
              <a:defRPr lang="it-IT" sz="1800"/>
            </a:lvl2pPr>
            <a:lvl3pPr>
              <a:spcBef>
                <a:spcPts val="0"/>
              </a:spcBef>
              <a:spcAft>
                <a:spcPts val="1200"/>
              </a:spcAft>
              <a:defRPr lang="it-IT" sz="1600"/>
            </a:lvl3pPr>
            <a:lvl4pPr>
              <a:spcBef>
                <a:spcPts val="0"/>
              </a:spcBef>
              <a:spcAft>
                <a:spcPts val="1200"/>
              </a:spcAft>
              <a:defRPr lang="it-IT" sz="1400"/>
            </a:lvl4pPr>
            <a:lvl5pPr>
              <a:spcBef>
                <a:spcPts val="0"/>
              </a:spcBef>
              <a:spcAft>
                <a:spcPts val="1200"/>
              </a:spcAft>
              <a:defRPr lang="it-IT" sz="1400"/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contenuto e immagine a sinistra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rtlCol="0" anchor="b">
            <a:normAutofit/>
          </a:bodyPr>
          <a:lstStyle>
            <a:lvl1pPr>
              <a:defRPr lang="it-IT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l">
              <a:buNone/>
              <a:defRPr lang="it-IT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9" name="Segnaposto contenuto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it-IT"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 rtlCol="0">
            <a:normAutofit/>
          </a:bodyPr>
          <a:lstStyle>
            <a:lvl1pPr>
              <a:defRPr lang="it-IT" sz="32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it-IT" sz="2000"/>
            </a:lvl1pPr>
            <a:lvl2pPr>
              <a:spcBef>
                <a:spcPts val="0"/>
              </a:spcBef>
              <a:spcAft>
                <a:spcPts val="1200"/>
              </a:spcAft>
              <a:defRPr lang="it-IT" sz="1800"/>
            </a:lvl2pPr>
            <a:lvl3pPr>
              <a:spcBef>
                <a:spcPts val="0"/>
              </a:spcBef>
              <a:spcAft>
                <a:spcPts val="1200"/>
              </a:spcAft>
              <a:defRPr lang="it-IT" sz="1600"/>
            </a:lvl3pPr>
            <a:lvl4pPr>
              <a:spcBef>
                <a:spcPts val="0"/>
              </a:spcBef>
              <a:spcAft>
                <a:spcPts val="1200"/>
              </a:spcAft>
              <a:defRPr lang="it-IT" sz="1400"/>
            </a:lvl4pPr>
            <a:lvl5pPr>
              <a:spcBef>
                <a:spcPts val="0"/>
              </a:spcBef>
              <a:spcAft>
                <a:spcPts val="1200"/>
              </a:spcAft>
              <a:defRPr lang="it-IT" sz="1400"/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2" name="Segnaposto contenuto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it-IT" sz="2000"/>
            </a:lvl1pPr>
            <a:lvl2pPr>
              <a:spcBef>
                <a:spcPts val="0"/>
              </a:spcBef>
              <a:spcAft>
                <a:spcPts val="1200"/>
              </a:spcAft>
              <a:defRPr lang="it-IT" sz="1800"/>
            </a:lvl2pPr>
            <a:lvl3pPr>
              <a:spcBef>
                <a:spcPts val="0"/>
              </a:spcBef>
              <a:spcAft>
                <a:spcPts val="1200"/>
              </a:spcAft>
              <a:defRPr lang="it-IT" sz="1600"/>
            </a:lvl3pPr>
            <a:lvl4pPr>
              <a:spcBef>
                <a:spcPts val="0"/>
              </a:spcBef>
              <a:spcAft>
                <a:spcPts val="1200"/>
              </a:spcAft>
              <a:defRPr lang="it-IT" sz="1400"/>
            </a:lvl4pPr>
            <a:lvl5pPr>
              <a:spcBef>
                <a:spcPts val="0"/>
              </a:spcBef>
              <a:spcAft>
                <a:spcPts val="1200"/>
              </a:spcAft>
              <a:defRPr lang="it-IT" sz="1400"/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 rtlCol="0">
            <a:normAutofit/>
          </a:bodyPr>
          <a:lstStyle>
            <a:lvl1pPr>
              <a:defRPr lang="it-IT" sz="32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it-IT" sz="2000" b="1"/>
            </a:lvl1pPr>
            <a:lvl2pPr>
              <a:spcBef>
                <a:spcPts val="0"/>
              </a:spcBef>
              <a:spcAft>
                <a:spcPts val="1200"/>
              </a:spcAft>
              <a:defRPr lang="it-IT" sz="1800" b="1"/>
            </a:lvl2pPr>
            <a:lvl3pPr>
              <a:spcBef>
                <a:spcPts val="0"/>
              </a:spcBef>
              <a:spcAft>
                <a:spcPts val="1200"/>
              </a:spcAft>
              <a:defRPr lang="it-IT" sz="1600" b="1"/>
            </a:lvl3pPr>
            <a:lvl4pPr>
              <a:spcBef>
                <a:spcPts val="0"/>
              </a:spcBef>
              <a:spcAft>
                <a:spcPts val="1200"/>
              </a:spcAft>
              <a:defRPr lang="it-IT" sz="1400" b="1"/>
            </a:lvl4pPr>
            <a:lvl5pPr>
              <a:spcBef>
                <a:spcPts val="0"/>
              </a:spcBef>
              <a:spcAft>
                <a:spcPts val="1200"/>
              </a:spcAft>
              <a:defRPr lang="it-IT" sz="1400" b="1"/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2" name="Segnaposto contenuto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it-IT" sz="2000"/>
            </a:lvl1pPr>
            <a:lvl2pPr>
              <a:spcBef>
                <a:spcPts val="0"/>
              </a:spcBef>
              <a:spcAft>
                <a:spcPts val="1200"/>
              </a:spcAft>
              <a:defRPr lang="it-IT" sz="1800"/>
            </a:lvl2pPr>
            <a:lvl3pPr>
              <a:spcBef>
                <a:spcPts val="0"/>
              </a:spcBef>
              <a:spcAft>
                <a:spcPts val="1200"/>
              </a:spcAft>
              <a:defRPr lang="it-IT" sz="1600"/>
            </a:lvl3pPr>
            <a:lvl4pPr>
              <a:spcBef>
                <a:spcPts val="0"/>
              </a:spcBef>
              <a:spcAft>
                <a:spcPts val="1200"/>
              </a:spcAft>
              <a:defRPr lang="it-IT" sz="1400"/>
            </a:lvl4pPr>
            <a:lvl5pPr>
              <a:spcBef>
                <a:spcPts val="0"/>
              </a:spcBef>
              <a:spcAft>
                <a:spcPts val="1200"/>
              </a:spcAft>
              <a:defRPr lang="it-IT" sz="1400"/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contenuto e immagine a destr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olo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 rtlCol="0">
            <a:normAutofit/>
          </a:bodyPr>
          <a:lstStyle>
            <a:lvl1pPr>
              <a:defRPr lang="it-IT" sz="32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0" name="Segnaposto contenuto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it-IT" sz="2000" b="0"/>
            </a:lvl1pPr>
            <a:lvl2pPr>
              <a:spcBef>
                <a:spcPts val="0"/>
              </a:spcBef>
              <a:spcAft>
                <a:spcPts val="1200"/>
              </a:spcAft>
              <a:defRPr lang="it-IT" sz="1800" b="0"/>
            </a:lvl2pPr>
            <a:lvl3pPr>
              <a:spcBef>
                <a:spcPts val="0"/>
              </a:spcBef>
              <a:spcAft>
                <a:spcPts val="1200"/>
              </a:spcAft>
              <a:defRPr lang="it-IT" sz="1600" b="0"/>
            </a:lvl3pPr>
            <a:lvl4pPr>
              <a:spcBef>
                <a:spcPts val="0"/>
              </a:spcBef>
              <a:spcAft>
                <a:spcPts val="1200"/>
              </a:spcAft>
              <a:defRPr lang="it-IT" sz="1400" b="0"/>
            </a:lvl4pPr>
            <a:lvl5pPr>
              <a:spcBef>
                <a:spcPts val="0"/>
              </a:spcBef>
              <a:spcAft>
                <a:spcPts val="1200"/>
              </a:spcAft>
              <a:defRPr lang="it-IT" sz="1400" b="0"/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Data management project </a:t>
            </a:r>
            <a:r>
              <a:rPr lang="it-IT" dirty="0" err="1"/>
              <a:t>presentation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56671-F9A2-2D27-1F91-E8814FD95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FC520F-7E6B-EDF9-FD79-F0CE9819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0"/>
            <a:ext cx="7273637" cy="895481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3200" dirty="0"/>
              <a:t>DFM </a:t>
            </a:r>
            <a:r>
              <a:rPr lang="it-IT" sz="3200" dirty="0" err="1"/>
              <a:t>requirements</a:t>
            </a:r>
            <a:endParaRPr lang="it-IT" sz="3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415B2B-8205-64C9-2E8A-70554416DE2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7" y="919838"/>
            <a:ext cx="8753017" cy="5326416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marL="228600" indent="-22860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000" cap="none" dirty="0">
                <a:cs typeface="Calibri"/>
              </a:rPr>
              <a:t>For </a:t>
            </a:r>
            <a:r>
              <a:rPr lang="it-IT" sz="2000" cap="none" dirty="0" err="1">
                <a:cs typeface="Calibri"/>
              </a:rPr>
              <a:t>each</a:t>
            </a:r>
            <a:r>
              <a:rPr lang="it-IT" sz="2000" cap="none" dirty="0">
                <a:cs typeface="Calibri"/>
              </a:rPr>
              <a:t> </a:t>
            </a:r>
            <a:r>
              <a:rPr lang="it-IT" sz="2000" cap="none" dirty="0" err="1">
                <a:cs typeface="Calibri"/>
              </a:rPr>
              <a:t>disease</a:t>
            </a:r>
            <a:r>
              <a:rPr lang="it-IT" sz="2000" cap="none" dirty="0">
                <a:cs typeface="Calibri"/>
              </a:rPr>
              <a:t> I </a:t>
            </a:r>
            <a:r>
              <a:rPr lang="it-IT" sz="2000" cap="none" dirty="0" err="1">
                <a:cs typeface="Calibri"/>
              </a:rPr>
              <a:t>want</a:t>
            </a:r>
            <a:r>
              <a:rPr lang="it-IT" sz="2000" cap="none" dirty="0">
                <a:cs typeface="Calibri"/>
              </a:rPr>
              <a:t> to know the </a:t>
            </a:r>
            <a:r>
              <a:rPr lang="it-IT" sz="2000" cap="none" dirty="0" err="1">
                <a:cs typeface="Calibri"/>
              </a:rPr>
              <a:t>statistics</a:t>
            </a:r>
            <a:r>
              <a:rPr lang="it-IT" sz="2000" cap="none" dirty="0">
                <a:cs typeface="Calibri"/>
              </a:rPr>
              <a:t> </a:t>
            </a:r>
            <a:r>
              <a:rPr lang="it-IT" sz="2000" cap="none" dirty="0" err="1">
                <a:cs typeface="Calibri"/>
              </a:rPr>
              <a:t>about</a:t>
            </a:r>
            <a:r>
              <a:rPr lang="it-IT" sz="2000" cap="none" dirty="0">
                <a:cs typeface="Calibri"/>
              </a:rPr>
              <a:t> the </a:t>
            </a:r>
            <a:r>
              <a:rPr lang="it-IT" sz="2000" cap="none" dirty="0" err="1">
                <a:cs typeface="Calibri"/>
              </a:rPr>
              <a:t>deaths</a:t>
            </a:r>
            <a:r>
              <a:rPr lang="it-IT" sz="2000" cap="none" dirty="0">
                <a:cs typeface="Calibri"/>
              </a:rPr>
              <a:t> and the name of the cause</a:t>
            </a:r>
          </a:p>
          <a:p>
            <a:pPr marL="228600" indent="-22860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>
                <a:cs typeface="Calibri"/>
              </a:rPr>
              <a:t>For </a:t>
            </a:r>
            <a:r>
              <a:rPr lang="it-IT" dirty="0" err="1">
                <a:cs typeface="Calibri"/>
              </a:rPr>
              <a:t>each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disease</a:t>
            </a:r>
            <a:r>
              <a:rPr lang="it-IT" dirty="0">
                <a:cs typeface="Calibri"/>
              </a:rPr>
              <a:t> I </a:t>
            </a:r>
            <a:r>
              <a:rPr lang="it-IT" dirty="0" err="1">
                <a:cs typeface="Calibri"/>
              </a:rPr>
              <a:t>want</a:t>
            </a:r>
            <a:r>
              <a:rPr lang="it-IT" dirty="0">
                <a:cs typeface="Calibri"/>
              </a:rPr>
              <a:t> to know the location, </a:t>
            </a:r>
            <a:r>
              <a:rPr lang="it-IT" dirty="0" err="1">
                <a:cs typeface="Calibri"/>
              </a:rPr>
              <a:t>year</a:t>
            </a:r>
            <a:r>
              <a:rPr lang="it-IT" dirty="0">
                <a:cs typeface="Calibri"/>
              </a:rPr>
              <a:t>, the </a:t>
            </a:r>
            <a:r>
              <a:rPr lang="it-IT" dirty="0" err="1">
                <a:cs typeface="Calibri"/>
              </a:rPr>
              <a:t>current</a:t>
            </a:r>
            <a:r>
              <a:rPr lang="it-IT" dirty="0">
                <a:cs typeface="Calibri"/>
              </a:rPr>
              <a:t> air </a:t>
            </a:r>
            <a:r>
              <a:rPr lang="it-IT" dirty="0" err="1">
                <a:cs typeface="Calibri"/>
              </a:rPr>
              <a:t>pollution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value</a:t>
            </a:r>
            <a:r>
              <a:rPr lang="it-IT" dirty="0">
                <a:cs typeface="Calibri"/>
              </a:rPr>
              <a:t> and the status of the country (</a:t>
            </a:r>
            <a:r>
              <a:rPr lang="it-IT" dirty="0" err="1">
                <a:cs typeface="Calibri"/>
              </a:rPr>
              <a:t>only</a:t>
            </a:r>
            <a:r>
              <a:rPr lang="it-IT" dirty="0">
                <a:cs typeface="Calibri"/>
              </a:rPr>
              <a:t> health </a:t>
            </a:r>
            <a:r>
              <a:rPr lang="it-IT" dirty="0" err="1">
                <a:cs typeface="Calibri"/>
              </a:rPr>
              <a:t>expenditure</a:t>
            </a:r>
            <a:r>
              <a:rPr lang="it-IT" dirty="0">
                <a:cs typeface="Calibri"/>
              </a:rPr>
              <a:t>, GDP per capita and access to </a:t>
            </a:r>
            <a:r>
              <a:rPr lang="it-IT" dirty="0" err="1">
                <a:cs typeface="Calibri"/>
              </a:rPr>
              <a:t>clean</a:t>
            </a:r>
            <a:r>
              <a:rPr lang="it-IT" dirty="0">
                <a:cs typeface="Calibri"/>
              </a:rPr>
              <a:t> </a:t>
            </a:r>
            <a:r>
              <a:rPr lang="it-IT" dirty="0" err="1">
                <a:cs typeface="Calibri"/>
              </a:rPr>
              <a:t>fuels</a:t>
            </a:r>
            <a:r>
              <a:rPr lang="it-IT" dirty="0">
                <a:cs typeface="Calibri"/>
              </a:rPr>
              <a:t> and </a:t>
            </a:r>
            <a:r>
              <a:rPr lang="it-IT" dirty="0" err="1">
                <a:cs typeface="Calibri"/>
              </a:rPr>
              <a:t>technologies</a:t>
            </a:r>
            <a:r>
              <a:rPr lang="it-IT" dirty="0">
                <a:cs typeface="Calibri"/>
              </a:rPr>
              <a:t> for </a:t>
            </a:r>
            <a:r>
              <a:rPr lang="it-IT" dirty="0" err="1">
                <a:cs typeface="Calibri"/>
              </a:rPr>
              <a:t>cooking</a:t>
            </a:r>
            <a:r>
              <a:rPr lang="it-IT" dirty="0">
                <a:cs typeface="Calibri"/>
              </a:rPr>
              <a:t>)</a:t>
            </a:r>
          </a:p>
          <a:p>
            <a:pPr marL="0" indent="0">
              <a:buNone/>
            </a:pPr>
            <a:r>
              <a:rPr lang="en-US" dirty="0"/>
              <a:t>The following are some typical questions for building the data marts used to start OLAP sessions on the data warehouse by business analysts:</a:t>
            </a:r>
          </a:p>
          <a:p>
            <a:r>
              <a:rPr lang="en-US" sz="2000" cap="none" dirty="0">
                <a:cs typeface="Calibri"/>
              </a:rPr>
              <a:t>Calculate the average number of death</a:t>
            </a:r>
            <a:r>
              <a:rPr lang="en-US" dirty="0">
                <a:cs typeface="Calibri"/>
              </a:rPr>
              <a:t>s in a certain country over each decade</a:t>
            </a:r>
          </a:p>
          <a:p>
            <a:r>
              <a:rPr lang="en-US" sz="2000" cap="none" dirty="0">
                <a:cs typeface="Calibri"/>
              </a:rPr>
              <a:t>Calculate the average number of deaths in a certain year over each continent and over each sub-region</a:t>
            </a:r>
          </a:p>
          <a:p>
            <a:endParaRPr lang="it-IT" sz="2000" cap="none" dirty="0">
              <a:cs typeface="Calibri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096BFE1-09F2-7D75-BAF0-CADEF164F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129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26153-826F-4AEB-34F2-D466E82D0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71AC7F-A3D8-BCE3-B305-128BA381F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9880"/>
            <a:ext cx="9524998" cy="61170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DFM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3EEA0C-568C-5113-FE39-F6166BD5A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11</a:t>
            </a:fld>
            <a:endParaRPr lang="it-IT" dirty="0"/>
          </a:p>
        </p:txBody>
      </p:sp>
      <p:grpSp>
        <p:nvGrpSpPr>
          <p:cNvPr id="13" name="Elemento grafico 10">
            <a:extLst>
              <a:ext uri="{FF2B5EF4-FFF2-40B4-BE49-F238E27FC236}">
                <a16:creationId xmlns:a16="http://schemas.microsoft.com/office/drawing/2014/main" id="{73A90106-76B4-6424-FCCA-1C3264823C7C}"/>
              </a:ext>
            </a:extLst>
          </p:cNvPr>
          <p:cNvGrpSpPr/>
          <p:nvPr/>
        </p:nvGrpSpPr>
        <p:grpSpPr>
          <a:xfrm>
            <a:off x="2396358" y="808083"/>
            <a:ext cx="6930523" cy="5734385"/>
            <a:chOff x="2421583" y="511868"/>
            <a:chExt cx="5838339" cy="5538937"/>
          </a:xfrm>
        </p:grpSpPr>
        <p:grpSp>
          <p:nvGrpSpPr>
            <p:cNvPr id="14" name="Elemento grafico 10">
              <a:extLst>
                <a:ext uri="{FF2B5EF4-FFF2-40B4-BE49-F238E27FC236}">
                  <a16:creationId xmlns:a16="http://schemas.microsoft.com/office/drawing/2014/main" id="{44CDC15B-1B65-35F1-AF13-E1EF32F3D244}"/>
                </a:ext>
              </a:extLst>
            </p:cNvPr>
            <p:cNvGrpSpPr/>
            <p:nvPr/>
          </p:nvGrpSpPr>
          <p:grpSpPr>
            <a:xfrm>
              <a:off x="3918593" y="586718"/>
              <a:ext cx="1646711" cy="1796412"/>
              <a:chOff x="3918593" y="586718"/>
              <a:chExt cx="1646711" cy="1796412"/>
            </a:xfrm>
          </p:grpSpPr>
          <p:grpSp>
            <p:nvGrpSpPr>
              <p:cNvPr id="15" name="Elemento grafico 10">
                <a:extLst>
                  <a:ext uri="{FF2B5EF4-FFF2-40B4-BE49-F238E27FC236}">
                    <a16:creationId xmlns:a16="http://schemas.microsoft.com/office/drawing/2014/main" id="{C1A29AED-AFB4-83EA-4B8A-4395B1467EAD}"/>
                  </a:ext>
                </a:extLst>
              </p:cNvPr>
              <p:cNvGrpSpPr/>
              <p:nvPr/>
            </p:nvGrpSpPr>
            <p:grpSpPr>
              <a:xfrm>
                <a:off x="3918593" y="586718"/>
                <a:ext cx="1646711" cy="1796412"/>
                <a:chOff x="3918593" y="586718"/>
                <a:chExt cx="1646711" cy="1796412"/>
              </a:xfrm>
            </p:grpSpPr>
            <p:sp>
              <p:nvSpPr>
                <p:cNvPr id="16" name="Figura a mano libera: forma 15">
                  <a:extLst>
                    <a:ext uri="{FF2B5EF4-FFF2-40B4-BE49-F238E27FC236}">
                      <a16:creationId xmlns:a16="http://schemas.microsoft.com/office/drawing/2014/main" id="{A24FB765-95E9-EF8C-0A34-F7CAEBC6D2FC}"/>
                    </a:ext>
                  </a:extLst>
                </p:cNvPr>
                <p:cNvSpPr/>
                <p:nvPr/>
              </p:nvSpPr>
              <p:spPr>
                <a:xfrm>
                  <a:off x="3918593" y="586718"/>
                  <a:ext cx="1646711" cy="374252"/>
                </a:xfrm>
                <a:custGeom>
                  <a:avLst/>
                  <a:gdLst>
                    <a:gd name="connsiteX0" fmla="*/ 0 w 1646711"/>
                    <a:gd name="connsiteY0" fmla="*/ 374253 h 374252"/>
                    <a:gd name="connsiteX1" fmla="*/ 0 w 1646711"/>
                    <a:gd name="connsiteY1" fmla="*/ 0 h 374252"/>
                    <a:gd name="connsiteX2" fmla="*/ 1646711 w 1646711"/>
                    <a:gd name="connsiteY2" fmla="*/ 0 h 374252"/>
                    <a:gd name="connsiteX3" fmla="*/ 1646711 w 1646711"/>
                    <a:gd name="connsiteY3" fmla="*/ 374253 h 374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6711" h="374252">
                      <a:moveTo>
                        <a:pt x="0" y="374253"/>
                      </a:moveTo>
                      <a:lnTo>
                        <a:pt x="0" y="0"/>
                      </a:lnTo>
                      <a:lnTo>
                        <a:pt x="1646711" y="0"/>
                      </a:lnTo>
                      <a:lnTo>
                        <a:pt x="1646711" y="374253"/>
                      </a:lnTo>
                    </a:path>
                  </a:pathLst>
                </a:custGeom>
                <a:solidFill>
                  <a:srgbClr val="FFFFFF"/>
                </a:solidFill>
                <a:ln w="747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17" name="Figura a mano libera: forma 16">
                  <a:extLst>
                    <a:ext uri="{FF2B5EF4-FFF2-40B4-BE49-F238E27FC236}">
                      <a16:creationId xmlns:a16="http://schemas.microsoft.com/office/drawing/2014/main" id="{B345B679-D3F8-AD67-16AC-DC47E6736438}"/>
                    </a:ext>
                  </a:extLst>
                </p:cNvPr>
                <p:cNvSpPr/>
                <p:nvPr/>
              </p:nvSpPr>
              <p:spPr>
                <a:xfrm>
                  <a:off x="3918593" y="960971"/>
                  <a:ext cx="1646711" cy="1422159"/>
                </a:xfrm>
                <a:custGeom>
                  <a:avLst/>
                  <a:gdLst>
                    <a:gd name="connsiteX0" fmla="*/ 0 w 1646711"/>
                    <a:gd name="connsiteY0" fmla="*/ 0 h 1422159"/>
                    <a:gd name="connsiteX1" fmla="*/ 0 w 1646711"/>
                    <a:gd name="connsiteY1" fmla="*/ 1422160 h 1422159"/>
                    <a:gd name="connsiteX2" fmla="*/ 1646711 w 1646711"/>
                    <a:gd name="connsiteY2" fmla="*/ 1422160 h 1422159"/>
                    <a:gd name="connsiteX3" fmla="*/ 1646711 w 1646711"/>
                    <a:gd name="connsiteY3" fmla="*/ 0 h 1422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6711" h="1422159">
                      <a:moveTo>
                        <a:pt x="0" y="0"/>
                      </a:moveTo>
                      <a:lnTo>
                        <a:pt x="0" y="1422160"/>
                      </a:lnTo>
                      <a:lnTo>
                        <a:pt x="1646711" y="1422160"/>
                      </a:lnTo>
                      <a:lnTo>
                        <a:pt x="1646711" y="0"/>
                      </a:lnTo>
                    </a:path>
                  </a:pathLst>
                </a:custGeom>
                <a:noFill/>
                <a:ln w="747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18" name="Figura a mano libera: forma 17">
                  <a:extLst>
                    <a:ext uri="{FF2B5EF4-FFF2-40B4-BE49-F238E27FC236}">
                      <a16:creationId xmlns:a16="http://schemas.microsoft.com/office/drawing/2014/main" id="{8EE70459-3419-2C03-4699-1B776246CC79}"/>
                    </a:ext>
                  </a:extLst>
                </p:cNvPr>
                <p:cNvSpPr/>
                <p:nvPr/>
              </p:nvSpPr>
              <p:spPr>
                <a:xfrm>
                  <a:off x="3918593" y="960971"/>
                  <a:ext cx="1646711" cy="7485"/>
                </a:xfrm>
                <a:custGeom>
                  <a:avLst/>
                  <a:gdLst>
                    <a:gd name="connsiteX0" fmla="*/ 0 w 1646711"/>
                    <a:gd name="connsiteY0" fmla="*/ 0 h 7485"/>
                    <a:gd name="connsiteX1" fmla="*/ 1646711 w 1646711"/>
                    <a:gd name="connsiteY1" fmla="*/ 0 h 7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46711" h="7485">
                      <a:moveTo>
                        <a:pt x="0" y="0"/>
                      </a:moveTo>
                      <a:lnTo>
                        <a:pt x="1646711" y="0"/>
                      </a:lnTo>
                    </a:path>
                  </a:pathLst>
                </a:custGeom>
                <a:noFill/>
                <a:ln w="7473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</p:grpSp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3AB8B8C-6CB8-7D6A-4F08-C31F8F232E66}"/>
                  </a:ext>
                </a:extLst>
              </p:cNvPr>
              <p:cNvSpPr txBox="1"/>
              <p:nvPr/>
            </p:nvSpPr>
            <p:spPr>
              <a:xfrm>
                <a:off x="4478352" y="668244"/>
                <a:ext cx="527192" cy="203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z="900" b="1" spc="0" baseline="0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Disease</a:t>
                </a:r>
              </a:p>
            </p:txBody>
          </p:sp>
          <p:grpSp>
            <p:nvGrpSpPr>
              <p:cNvPr id="20" name="Elemento grafico 10">
                <a:extLst>
                  <a:ext uri="{FF2B5EF4-FFF2-40B4-BE49-F238E27FC236}">
                    <a16:creationId xmlns:a16="http://schemas.microsoft.com/office/drawing/2014/main" id="{79E5D012-26D1-CA58-0FE6-EE8F4CC26215}"/>
                  </a:ext>
                </a:extLst>
              </p:cNvPr>
              <p:cNvGrpSpPr/>
              <p:nvPr/>
            </p:nvGrpSpPr>
            <p:grpSpPr>
              <a:xfrm>
                <a:off x="3918593" y="1934027"/>
                <a:ext cx="1197608" cy="299402"/>
                <a:chOff x="3918593" y="1934027"/>
                <a:chExt cx="1197608" cy="299402"/>
              </a:xfrm>
            </p:grpSpPr>
            <p:sp>
              <p:nvSpPr>
                <p:cNvPr id="21" name="Figura a mano libera: forma 20">
                  <a:extLst>
                    <a:ext uri="{FF2B5EF4-FFF2-40B4-BE49-F238E27FC236}">
                      <a16:creationId xmlns:a16="http://schemas.microsoft.com/office/drawing/2014/main" id="{689BD926-95A0-14F9-1D7B-8EB53C233AB1}"/>
                    </a:ext>
                  </a:extLst>
                </p:cNvPr>
                <p:cNvSpPr/>
                <p:nvPr/>
              </p:nvSpPr>
              <p:spPr>
                <a:xfrm>
                  <a:off x="3918593" y="1934027"/>
                  <a:ext cx="1197608" cy="299402"/>
                </a:xfrm>
                <a:custGeom>
                  <a:avLst/>
                  <a:gdLst>
                    <a:gd name="connsiteX0" fmla="*/ 0 w 1197608"/>
                    <a:gd name="connsiteY0" fmla="*/ 0 h 299402"/>
                    <a:gd name="connsiteX1" fmla="*/ 1197608 w 1197608"/>
                    <a:gd name="connsiteY1" fmla="*/ 0 h 299402"/>
                    <a:gd name="connsiteX2" fmla="*/ 1197608 w 1197608"/>
                    <a:gd name="connsiteY2" fmla="*/ 299402 h 299402"/>
                    <a:gd name="connsiteX3" fmla="*/ 0 w 1197608"/>
                    <a:gd name="connsiteY3" fmla="*/ 299402 h 29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7608" h="299402">
                      <a:moveTo>
                        <a:pt x="0" y="0"/>
                      </a:moveTo>
                      <a:lnTo>
                        <a:pt x="1197608" y="0"/>
                      </a:lnTo>
                      <a:lnTo>
                        <a:pt x="1197608" y="299402"/>
                      </a:lnTo>
                      <a:lnTo>
                        <a:pt x="0" y="299402"/>
                      </a:lnTo>
                      <a:close/>
                    </a:path>
                  </a:pathLst>
                </a:custGeom>
                <a:noFill/>
                <a:ln w="74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3012F978-AFD5-6448-BE2C-2ABEA1BD0782}"/>
                    </a:ext>
                  </a:extLst>
                </p:cNvPr>
                <p:cNvSpPr txBox="1"/>
                <p:nvPr/>
              </p:nvSpPr>
              <p:spPr>
                <a:xfrm>
                  <a:off x="4003050" y="1942608"/>
                  <a:ext cx="729288" cy="1962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it-IT" sz="900" spc="0" baseline="0" dirty="0" err="1">
                      <a:ln/>
                      <a:solidFill>
                        <a:srgbClr val="000000"/>
                      </a:solidFill>
                      <a:latin typeface="Helvetica"/>
                      <a:cs typeface="Helvetica"/>
                      <a:sym typeface="Helvetica"/>
                      <a:rtl val="0"/>
                    </a:rPr>
                    <a:t>cause_name</a:t>
                  </a:r>
                  <a:endParaRPr lang="it-IT" sz="900" spc="0" baseline="0" dirty="0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endParaRPr>
                </a:p>
              </p:txBody>
            </p:sp>
          </p:grpSp>
          <p:grpSp>
            <p:nvGrpSpPr>
              <p:cNvPr id="23" name="Elemento grafico 10">
                <a:extLst>
                  <a:ext uri="{FF2B5EF4-FFF2-40B4-BE49-F238E27FC236}">
                    <a16:creationId xmlns:a16="http://schemas.microsoft.com/office/drawing/2014/main" id="{2EC1C940-23D8-A0FF-0576-4FA7136C2D77}"/>
                  </a:ext>
                </a:extLst>
              </p:cNvPr>
              <p:cNvGrpSpPr/>
              <p:nvPr/>
            </p:nvGrpSpPr>
            <p:grpSpPr>
              <a:xfrm>
                <a:off x="3918593" y="1035821"/>
                <a:ext cx="379612" cy="299402"/>
                <a:chOff x="3918593" y="1035821"/>
                <a:chExt cx="379612" cy="299402"/>
              </a:xfrm>
            </p:grpSpPr>
            <p:sp>
              <p:nvSpPr>
                <p:cNvPr id="24" name="Figura a mano libera: forma 23">
                  <a:extLst>
                    <a:ext uri="{FF2B5EF4-FFF2-40B4-BE49-F238E27FC236}">
                      <a16:creationId xmlns:a16="http://schemas.microsoft.com/office/drawing/2014/main" id="{31698682-9E8F-C536-07A5-7C17922A21B0}"/>
                    </a:ext>
                  </a:extLst>
                </p:cNvPr>
                <p:cNvSpPr/>
                <p:nvPr/>
              </p:nvSpPr>
              <p:spPr>
                <a:xfrm>
                  <a:off x="3918593" y="1035821"/>
                  <a:ext cx="374252" cy="299402"/>
                </a:xfrm>
                <a:custGeom>
                  <a:avLst/>
                  <a:gdLst>
                    <a:gd name="connsiteX0" fmla="*/ 0 w 374252"/>
                    <a:gd name="connsiteY0" fmla="*/ 0 h 299402"/>
                    <a:gd name="connsiteX1" fmla="*/ 374253 w 374252"/>
                    <a:gd name="connsiteY1" fmla="*/ 0 h 299402"/>
                    <a:gd name="connsiteX2" fmla="*/ 374253 w 374252"/>
                    <a:gd name="connsiteY2" fmla="*/ 299402 h 299402"/>
                    <a:gd name="connsiteX3" fmla="*/ 0 w 374252"/>
                    <a:gd name="connsiteY3" fmla="*/ 299402 h 29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4252" h="299402">
                      <a:moveTo>
                        <a:pt x="0" y="0"/>
                      </a:moveTo>
                      <a:lnTo>
                        <a:pt x="374253" y="0"/>
                      </a:lnTo>
                      <a:lnTo>
                        <a:pt x="374253" y="299402"/>
                      </a:lnTo>
                      <a:lnTo>
                        <a:pt x="0" y="299402"/>
                      </a:lnTo>
                      <a:close/>
                    </a:path>
                  </a:pathLst>
                </a:custGeom>
                <a:noFill/>
                <a:ln w="74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FC746E4C-D5A7-9DFE-E18A-2E822DBDC1AF}"/>
                    </a:ext>
                  </a:extLst>
                </p:cNvPr>
                <p:cNvSpPr txBox="1"/>
                <p:nvPr/>
              </p:nvSpPr>
              <p:spPr>
                <a:xfrm>
                  <a:off x="4003050" y="1094488"/>
                  <a:ext cx="295155" cy="1962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it-IT" sz="900" spc="0" baseline="0" dirty="0">
                      <a:ln/>
                      <a:solidFill>
                        <a:srgbClr val="000000"/>
                      </a:solidFill>
                      <a:latin typeface="Helvetica"/>
                      <a:cs typeface="Helvetica"/>
                      <a:sym typeface="Helvetica"/>
                      <a:rtl val="0"/>
                    </a:rPr>
                    <a:t>val</a:t>
                  </a:r>
                </a:p>
              </p:txBody>
            </p:sp>
          </p:grpSp>
          <p:grpSp>
            <p:nvGrpSpPr>
              <p:cNvPr id="26" name="Elemento grafico 10">
                <a:extLst>
                  <a:ext uri="{FF2B5EF4-FFF2-40B4-BE49-F238E27FC236}">
                    <a16:creationId xmlns:a16="http://schemas.microsoft.com/office/drawing/2014/main" id="{3ACC137B-9A2E-7600-C30A-A807297EDC06}"/>
                  </a:ext>
                </a:extLst>
              </p:cNvPr>
              <p:cNvGrpSpPr/>
              <p:nvPr/>
            </p:nvGrpSpPr>
            <p:grpSpPr>
              <a:xfrm>
                <a:off x="3918593" y="1335223"/>
                <a:ext cx="598804" cy="299402"/>
                <a:chOff x="3918593" y="1335223"/>
                <a:chExt cx="598804" cy="299402"/>
              </a:xfrm>
            </p:grpSpPr>
            <p:sp>
              <p:nvSpPr>
                <p:cNvPr id="27" name="Figura a mano libera: forma 26">
                  <a:extLst>
                    <a:ext uri="{FF2B5EF4-FFF2-40B4-BE49-F238E27FC236}">
                      <a16:creationId xmlns:a16="http://schemas.microsoft.com/office/drawing/2014/main" id="{E6765CBA-D91B-B90B-7BE5-08F58ECA393E}"/>
                    </a:ext>
                  </a:extLst>
                </p:cNvPr>
                <p:cNvSpPr/>
                <p:nvPr/>
              </p:nvSpPr>
              <p:spPr>
                <a:xfrm>
                  <a:off x="3918593" y="1335223"/>
                  <a:ext cx="598804" cy="299402"/>
                </a:xfrm>
                <a:custGeom>
                  <a:avLst/>
                  <a:gdLst>
                    <a:gd name="connsiteX0" fmla="*/ 0 w 598804"/>
                    <a:gd name="connsiteY0" fmla="*/ 0 h 299402"/>
                    <a:gd name="connsiteX1" fmla="*/ 598804 w 598804"/>
                    <a:gd name="connsiteY1" fmla="*/ 0 h 299402"/>
                    <a:gd name="connsiteX2" fmla="*/ 598804 w 598804"/>
                    <a:gd name="connsiteY2" fmla="*/ 299402 h 299402"/>
                    <a:gd name="connsiteX3" fmla="*/ 0 w 598804"/>
                    <a:gd name="connsiteY3" fmla="*/ 299402 h 29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804" h="299402">
                      <a:moveTo>
                        <a:pt x="0" y="0"/>
                      </a:moveTo>
                      <a:lnTo>
                        <a:pt x="598804" y="0"/>
                      </a:lnTo>
                      <a:lnTo>
                        <a:pt x="598804" y="299402"/>
                      </a:lnTo>
                      <a:lnTo>
                        <a:pt x="0" y="299402"/>
                      </a:lnTo>
                      <a:close/>
                    </a:path>
                  </a:pathLst>
                </a:custGeom>
                <a:noFill/>
                <a:ln w="74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28" name="CasellaDiTesto 27">
                  <a:extLst>
                    <a:ext uri="{FF2B5EF4-FFF2-40B4-BE49-F238E27FC236}">
                      <a16:creationId xmlns:a16="http://schemas.microsoft.com/office/drawing/2014/main" id="{D5DE9E89-10AC-50C6-08B7-D7B5C61974A5}"/>
                    </a:ext>
                  </a:extLst>
                </p:cNvPr>
                <p:cNvSpPr txBox="1"/>
                <p:nvPr/>
              </p:nvSpPr>
              <p:spPr>
                <a:xfrm>
                  <a:off x="4006794" y="1386809"/>
                  <a:ext cx="422401" cy="1962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it-IT" sz="900" spc="0" baseline="0" dirty="0">
                      <a:ln/>
                      <a:solidFill>
                        <a:srgbClr val="000000"/>
                      </a:solidFill>
                      <a:latin typeface="Helvetica"/>
                      <a:cs typeface="Helvetica"/>
                      <a:sym typeface="Helvetica"/>
                      <a:rtl val="0"/>
                    </a:rPr>
                    <a:t>upper</a:t>
                  </a:r>
                </a:p>
              </p:txBody>
            </p:sp>
          </p:grpSp>
          <p:grpSp>
            <p:nvGrpSpPr>
              <p:cNvPr id="29" name="Elemento grafico 10">
                <a:extLst>
                  <a:ext uri="{FF2B5EF4-FFF2-40B4-BE49-F238E27FC236}">
                    <a16:creationId xmlns:a16="http://schemas.microsoft.com/office/drawing/2014/main" id="{95DD2513-100E-69E9-E222-67C1CFA43F1C}"/>
                  </a:ext>
                </a:extLst>
              </p:cNvPr>
              <p:cNvGrpSpPr/>
              <p:nvPr/>
            </p:nvGrpSpPr>
            <p:grpSpPr>
              <a:xfrm>
                <a:off x="3918593" y="1634625"/>
                <a:ext cx="598804" cy="299402"/>
                <a:chOff x="3918593" y="1634625"/>
                <a:chExt cx="598804" cy="299402"/>
              </a:xfrm>
            </p:grpSpPr>
            <p:sp>
              <p:nvSpPr>
                <p:cNvPr id="30" name="Figura a mano libera: forma 29">
                  <a:extLst>
                    <a:ext uri="{FF2B5EF4-FFF2-40B4-BE49-F238E27FC236}">
                      <a16:creationId xmlns:a16="http://schemas.microsoft.com/office/drawing/2014/main" id="{36841869-293A-F78A-B23D-34C77C26571D}"/>
                    </a:ext>
                  </a:extLst>
                </p:cNvPr>
                <p:cNvSpPr/>
                <p:nvPr/>
              </p:nvSpPr>
              <p:spPr>
                <a:xfrm>
                  <a:off x="3918593" y="1634625"/>
                  <a:ext cx="598804" cy="299402"/>
                </a:xfrm>
                <a:custGeom>
                  <a:avLst/>
                  <a:gdLst>
                    <a:gd name="connsiteX0" fmla="*/ 0 w 598804"/>
                    <a:gd name="connsiteY0" fmla="*/ 0 h 299402"/>
                    <a:gd name="connsiteX1" fmla="*/ 598804 w 598804"/>
                    <a:gd name="connsiteY1" fmla="*/ 0 h 299402"/>
                    <a:gd name="connsiteX2" fmla="*/ 598804 w 598804"/>
                    <a:gd name="connsiteY2" fmla="*/ 299402 h 299402"/>
                    <a:gd name="connsiteX3" fmla="*/ 0 w 598804"/>
                    <a:gd name="connsiteY3" fmla="*/ 299402 h 29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98804" h="299402">
                      <a:moveTo>
                        <a:pt x="0" y="0"/>
                      </a:moveTo>
                      <a:lnTo>
                        <a:pt x="598804" y="0"/>
                      </a:lnTo>
                      <a:lnTo>
                        <a:pt x="598804" y="299402"/>
                      </a:lnTo>
                      <a:lnTo>
                        <a:pt x="0" y="299402"/>
                      </a:lnTo>
                      <a:close/>
                    </a:path>
                  </a:pathLst>
                </a:custGeom>
                <a:noFill/>
                <a:ln w="74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31" name="CasellaDiTesto 30">
                  <a:extLst>
                    <a:ext uri="{FF2B5EF4-FFF2-40B4-BE49-F238E27FC236}">
                      <a16:creationId xmlns:a16="http://schemas.microsoft.com/office/drawing/2014/main" id="{145EAC30-7710-DC53-D114-E7AACACB8058}"/>
                    </a:ext>
                  </a:extLst>
                </p:cNvPr>
                <p:cNvSpPr txBox="1"/>
                <p:nvPr/>
              </p:nvSpPr>
              <p:spPr>
                <a:xfrm>
                  <a:off x="4014278" y="1679129"/>
                  <a:ext cx="407431" cy="1962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it-IT" sz="900" spc="0" baseline="0" dirty="0" err="1">
                      <a:ln/>
                      <a:solidFill>
                        <a:srgbClr val="000000"/>
                      </a:solidFill>
                      <a:latin typeface="Helvetica"/>
                      <a:cs typeface="Helvetica"/>
                      <a:sym typeface="Helvetica"/>
                      <a:rtl val="0"/>
                    </a:rPr>
                    <a:t>lower</a:t>
                  </a:r>
                  <a:endParaRPr lang="it-IT" sz="900" spc="0" baseline="0" dirty="0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endParaRPr>
                </a:p>
              </p:txBody>
            </p:sp>
          </p:grpSp>
        </p:grpSp>
        <p:sp>
          <p:nvSpPr>
            <p:cNvPr id="32" name="Figura a mano libera: forma 31">
              <a:extLst>
                <a:ext uri="{FF2B5EF4-FFF2-40B4-BE49-F238E27FC236}">
                  <a16:creationId xmlns:a16="http://schemas.microsoft.com/office/drawing/2014/main" id="{3AC37BB4-9E36-BDCD-4032-D8E6EF8A437E}"/>
                </a:ext>
              </a:extLst>
            </p:cNvPr>
            <p:cNvSpPr/>
            <p:nvPr/>
          </p:nvSpPr>
          <p:spPr>
            <a:xfrm>
              <a:off x="2870686" y="1110672"/>
              <a:ext cx="449103" cy="7485"/>
            </a:xfrm>
            <a:custGeom>
              <a:avLst/>
              <a:gdLst>
                <a:gd name="connsiteX0" fmla="*/ 0 w 449103"/>
                <a:gd name="connsiteY0" fmla="*/ 0 h 7485"/>
                <a:gd name="connsiteX1" fmla="*/ 449103 w 449103"/>
                <a:gd name="connsiteY1" fmla="*/ 0 h 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9103" h="7485">
                  <a:moveTo>
                    <a:pt x="0" y="0"/>
                  </a:moveTo>
                  <a:lnTo>
                    <a:pt x="449103" y="0"/>
                  </a:lnTo>
                </a:path>
              </a:pathLst>
            </a:custGeom>
            <a:noFill/>
            <a:ln w="747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3" name="Figura a mano libera: forma 32">
              <a:extLst>
                <a:ext uri="{FF2B5EF4-FFF2-40B4-BE49-F238E27FC236}">
                  <a16:creationId xmlns:a16="http://schemas.microsoft.com/office/drawing/2014/main" id="{ADECC431-9417-7752-5741-26A7DB519DE3}"/>
                </a:ext>
              </a:extLst>
            </p:cNvPr>
            <p:cNvSpPr/>
            <p:nvPr/>
          </p:nvSpPr>
          <p:spPr>
            <a:xfrm>
              <a:off x="6837763" y="2233429"/>
              <a:ext cx="149701" cy="149701"/>
            </a:xfrm>
            <a:custGeom>
              <a:avLst/>
              <a:gdLst>
                <a:gd name="connsiteX0" fmla="*/ 149701 w 149701"/>
                <a:gd name="connsiteY0" fmla="*/ 74851 h 149701"/>
                <a:gd name="connsiteX1" fmla="*/ 74851 w 149701"/>
                <a:gd name="connsiteY1" fmla="*/ 149701 h 149701"/>
                <a:gd name="connsiteX2" fmla="*/ 0 w 149701"/>
                <a:gd name="connsiteY2" fmla="*/ 74851 h 149701"/>
                <a:gd name="connsiteX3" fmla="*/ 74851 w 149701"/>
                <a:gd name="connsiteY3" fmla="*/ 0 h 149701"/>
                <a:gd name="connsiteX4" fmla="*/ 149701 w 149701"/>
                <a:gd name="connsiteY4" fmla="*/ 74851 h 149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701" h="149701">
                  <a:moveTo>
                    <a:pt x="149701" y="74851"/>
                  </a:moveTo>
                  <a:cubicBezTo>
                    <a:pt x="149701" y="116189"/>
                    <a:pt x="116189" y="149701"/>
                    <a:pt x="74851" y="149701"/>
                  </a:cubicBezTo>
                  <a:cubicBezTo>
                    <a:pt x="33512" y="149701"/>
                    <a:pt x="0" y="116189"/>
                    <a:pt x="0" y="74851"/>
                  </a:cubicBezTo>
                  <a:cubicBezTo>
                    <a:pt x="0" y="33512"/>
                    <a:pt x="33512" y="0"/>
                    <a:pt x="74851" y="0"/>
                  </a:cubicBezTo>
                  <a:cubicBezTo>
                    <a:pt x="116189" y="0"/>
                    <a:pt x="149701" y="33512"/>
                    <a:pt x="149701" y="74851"/>
                  </a:cubicBezTo>
                  <a:close/>
                </a:path>
              </a:pathLst>
            </a:custGeom>
            <a:solidFill>
              <a:srgbClr val="FFFFFF"/>
            </a:solidFill>
            <a:ln w="747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4" name="Figura a mano libera: forma 33">
              <a:extLst>
                <a:ext uri="{FF2B5EF4-FFF2-40B4-BE49-F238E27FC236}">
                  <a16:creationId xmlns:a16="http://schemas.microsoft.com/office/drawing/2014/main" id="{3CF5BC39-BD0E-381C-9ADA-0A0160E5204B}"/>
                </a:ext>
              </a:extLst>
            </p:cNvPr>
            <p:cNvSpPr/>
            <p:nvPr/>
          </p:nvSpPr>
          <p:spPr>
            <a:xfrm>
              <a:off x="7137165" y="1484924"/>
              <a:ext cx="149701" cy="149701"/>
            </a:xfrm>
            <a:custGeom>
              <a:avLst/>
              <a:gdLst>
                <a:gd name="connsiteX0" fmla="*/ 149701 w 149701"/>
                <a:gd name="connsiteY0" fmla="*/ 74851 h 149701"/>
                <a:gd name="connsiteX1" fmla="*/ 74851 w 149701"/>
                <a:gd name="connsiteY1" fmla="*/ 149701 h 149701"/>
                <a:gd name="connsiteX2" fmla="*/ 0 w 149701"/>
                <a:gd name="connsiteY2" fmla="*/ 74851 h 149701"/>
                <a:gd name="connsiteX3" fmla="*/ 74851 w 149701"/>
                <a:gd name="connsiteY3" fmla="*/ 0 h 149701"/>
                <a:gd name="connsiteX4" fmla="*/ 149701 w 149701"/>
                <a:gd name="connsiteY4" fmla="*/ 74851 h 149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701" h="149701">
                  <a:moveTo>
                    <a:pt x="149701" y="74851"/>
                  </a:moveTo>
                  <a:cubicBezTo>
                    <a:pt x="149701" y="116189"/>
                    <a:pt x="116189" y="149701"/>
                    <a:pt x="74851" y="149701"/>
                  </a:cubicBezTo>
                  <a:cubicBezTo>
                    <a:pt x="33512" y="149701"/>
                    <a:pt x="0" y="116189"/>
                    <a:pt x="0" y="74851"/>
                  </a:cubicBezTo>
                  <a:cubicBezTo>
                    <a:pt x="0" y="33512"/>
                    <a:pt x="33512" y="0"/>
                    <a:pt x="74851" y="0"/>
                  </a:cubicBezTo>
                  <a:cubicBezTo>
                    <a:pt x="116189" y="0"/>
                    <a:pt x="149701" y="33512"/>
                    <a:pt x="149701" y="74851"/>
                  </a:cubicBezTo>
                  <a:close/>
                </a:path>
              </a:pathLst>
            </a:custGeom>
            <a:solidFill>
              <a:srgbClr val="FFFFFF"/>
            </a:solidFill>
            <a:ln w="747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1106773B-7911-463B-CF4C-03DECF0ED1BF}"/>
                </a:ext>
              </a:extLst>
            </p:cNvPr>
            <p:cNvSpPr/>
            <p:nvPr/>
          </p:nvSpPr>
          <p:spPr>
            <a:xfrm>
              <a:off x="6388660" y="811270"/>
              <a:ext cx="149701" cy="149701"/>
            </a:xfrm>
            <a:custGeom>
              <a:avLst/>
              <a:gdLst>
                <a:gd name="connsiteX0" fmla="*/ 149701 w 149701"/>
                <a:gd name="connsiteY0" fmla="*/ 74851 h 149701"/>
                <a:gd name="connsiteX1" fmla="*/ 74851 w 149701"/>
                <a:gd name="connsiteY1" fmla="*/ 149701 h 149701"/>
                <a:gd name="connsiteX2" fmla="*/ 0 w 149701"/>
                <a:gd name="connsiteY2" fmla="*/ 74851 h 149701"/>
                <a:gd name="connsiteX3" fmla="*/ 74851 w 149701"/>
                <a:gd name="connsiteY3" fmla="*/ 0 h 149701"/>
                <a:gd name="connsiteX4" fmla="*/ 149701 w 149701"/>
                <a:gd name="connsiteY4" fmla="*/ 74851 h 149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701" h="149701">
                  <a:moveTo>
                    <a:pt x="149701" y="74851"/>
                  </a:moveTo>
                  <a:cubicBezTo>
                    <a:pt x="149701" y="116189"/>
                    <a:pt x="116189" y="149701"/>
                    <a:pt x="74851" y="149701"/>
                  </a:cubicBezTo>
                  <a:cubicBezTo>
                    <a:pt x="33512" y="149701"/>
                    <a:pt x="0" y="116189"/>
                    <a:pt x="0" y="74851"/>
                  </a:cubicBezTo>
                  <a:cubicBezTo>
                    <a:pt x="0" y="33512"/>
                    <a:pt x="33512" y="0"/>
                    <a:pt x="74851" y="0"/>
                  </a:cubicBezTo>
                  <a:cubicBezTo>
                    <a:pt x="116189" y="0"/>
                    <a:pt x="149701" y="33512"/>
                    <a:pt x="149701" y="74851"/>
                  </a:cubicBezTo>
                  <a:close/>
                </a:path>
              </a:pathLst>
            </a:custGeom>
            <a:solidFill>
              <a:srgbClr val="FFFFFF"/>
            </a:solidFill>
            <a:ln w="747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53AC9FB2-D24C-55E9-7E7D-7318EF08A8D3}"/>
                </a:ext>
              </a:extLst>
            </p:cNvPr>
            <p:cNvSpPr/>
            <p:nvPr/>
          </p:nvSpPr>
          <p:spPr>
            <a:xfrm>
              <a:off x="6089258" y="1559775"/>
              <a:ext cx="149701" cy="149701"/>
            </a:xfrm>
            <a:custGeom>
              <a:avLst/>
              <a:gdLst>
                <a:gd name="connsiteX0" fmla="*/ 149701 w 149701"/>
                <a:gd name="connsiteY0" fmla="*/ 74851 h 149701"/>
                <a:gd name="connsiteX1" fmla="*/ 74851 w 149701"/>
                <a:gd name="connsiteY1" fmla="*/ 149701 h 149701"/>
                <a:gd name="connsiteX2" fmla="*/ 0 w 149701"/>
                <a:gd name="connsiteY2" fmla="*/ 74851 h 149701"/>
                <a:gd name="connsiteX3" fmla="*/ 74851 w 149701"/>
                <a:gd name="connsiteY3" fmla="*/ 0 h 149701"/>
                <a:gd name="connsiteX4" fmla="*/ 149701 w 149701"/>
                <a:gd name="connsiteY4" fmla="*/ 74851 h 149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701" h="149701">
                  <a:moveTo>
                    <a:pt x="149701" y="74851"/>
                  </a:moveTo>
                  <a:cubicBezTo>
                    <a:pt x="149701" y="116189"/>
                    <a:pt x="116189" y="149701"/>
                    <a:pt x="74851" y="149701"/>
                  </a:cubicBezTo>
                  <a:cubicBezTo>
                    <a:pt x="33512" y="149701"/>
                    <a:pt x="0" y="116189"/>
                    <a:pt x="0" y="74851"/>
                  </a:cubicBezTo>
                  <a:cubicBezTo>
                    <a:pt x="0" y="33512"/>
                    <a:pt x="33512" y="0"/>
                    <a:pt x="74851" y="0"/>
                  </a:cubicBezTo>
                  <a:cubicBezTo>
                    <a:pt x="116189" y="0"/>
                    <a:pt x="149701" y="33512"/>
                    <a:pt x="149701" y="74851"/>
                  </a:cubicBezTo>
                  <a:close/>
                </a:path>
              </a:pathLst>
            </a:custGeom>
            <a:solidFill>
              <a:srgbClr val="FFFFFF"/>
            </a:solidFill>
            <a:ln w="747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4416AA2D-C8B4-BBC0-D0C3-A9CAB0DBC83E}"/>
                </a:ext>
              </a:extLst>
            </p:cNvPr>
            <p:cNvSpPr/>
            <p:nvPr/>
          </p:nvSpPr>
          <p:spPr>
            <a:xfrm>
              <a:off x="5640155" y="3281337"/>
              <a:ext cx="149701" cy="149701"/>
            </a:xfrm>
            <a:custGeom>
              <a:avLst/>
              <a:gdLst>
                <a:gd name="connsiteX0" fmla="*/ 149701 w 149701"/>
                <a:gd name="connsiteY0" fmla="*/ 74851 h 149701"/>
                <a:gd name="connsiteX1" fmla="*/ 74851 w 149701"/>
                <a:gd name="connsiteY1" fmla="*/ 149701 h 149701"/>
                <a:gd name="connsiteX2" fmla="*/ 0 w 149701"/>
                <a:gd name="connsiteY2" fmla="*/ 74851 h 149701"/>
                <a:gd name="connsiteX3" fmla="*/ 74851 w 149701"/>
                <a:gd name="connsiteY3" fmla="*/ 0 h 149701"/>
                <a:gd name="connsiteX4" fmla="*/ 149701 w 149701"/>
                <a:gd name="connsiteY4" fmla="*/ 74851 h 149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701" h="149701">
                  <a:moveTo>
                    <a:pt x="149701" y="74851"/>
                  </a:moveTo>
                  <a:cubicBezTo>
                    <a:pt x="149701" y="116189"/>
                    <a:pt x="116189" y="149701"/>
                    <a:pt x="74851" y="149701"/>
                  </a:cubicBezTo>
                  <a:cubicBezTo>
                    <a:pt x="33512" y="149701"/>
                    <a:pt x="0" y="116189"/>
                    <a:pt x="0" y="74851"/>
                  </a:cubicBezTo>
                  <a:cubicBezTo>
                    <a:pt x="0" y="33512"/>
                    <a:pt x="33512" y="0"/>
                    <a:pt x="74851" y="0"/>
                  </a:cubicBezTo>
                  <a:cubicBezTo>
                    <a:pt x="116189" y="0"/>
                    <a:pt x="149701" y="33512"/>
                    <a:pt x="149701" y="74851"/>
                  </a:cubicBezTo>
                  <a:close/>
                </a:path>
              </a:pathLst>
            </a:custGeom>
            <a:solidFill>
              <a:srgbClr val="FFFFFF"/>
            </a:solidFill>
            <a:ln w="747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12F667F8-9AD2-DE85-6D62-6322A8645438}"/>
                </a:ext>
              </a:extLst>
            </p:cNvPr>
            <p:cNvSpPr/>
            <p:nvPr/>
          </p:nvSpPr>
          <p:spPr>
            <a:xfrm>
              <a:off x="3544340" y="4029842"/>
              <a:ext cx="149701" cy="149701"/>
            </a:xfrm>
            <a:custGeom>
              <a:avLst/>
              <a:gdLst>
                <a:gd name="connsiteX0" fmla="*/ 149701 w 149701"/>
                <a:gd name="connsiteY0" fmla="*/ 74851 h 149701"/>
                <a:gd name="connsiteX1" fmla="*/ 74851 w 149701"/>
                <a:gd name="connsiteY1" fmla="*/ 149701 h 149701"/>
                <a:gd name="connsiteX2" fmla="*/ 0 w 149701"/>
                <a:gd name="connsiteY2" fmla="*/ 74851 h 149701"/>
                <a:gd name="connsiteX3" fmla="*/ 74851 w 149701"/>
                <a:gd name="connsiteY3" fmla="*/ 0 h 149701"/>
                <a:gd name="connsiteX4" fmla="*/ 149701 w 149701"/>
                <a:gd name="connsiteY4" fmla="*/ 74851 h 149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701" h="149701">
                  <a:moveTo>
                    <a:pt x="149701" y="74851"/>
                  </a:moveTo>
                  <a:cubicBezTo>
                    <a:pt x="149701" y="116189"/>
                    <a:pt x="116189" y="149701"/>
                    <a:pt x="74851" y="149701"/>
                  </a:cubicBezTo>
                  <a:cubicBezTo>
                    <a:pt x="33512" y="149701"/>
                    <a:pt x="0" y="116189"/>
                    <a:pt x="0" y="74851"/>
                  </a:cubicBezTo>
                  <a:cubicBezTo>
                    <a:pt x="0" y="33512"/>
                    <a:pt x="33512" y="0"/>
                    <a:pt x="74851" y="0"/>
                  </a:cubicBezTo>
                  <a:cubicBezTo>
                    <a:pt x="116189" y="0"/>
                    <a:pt x="149701" y="33512"/>
                    <a:pt x="149701" y="74851"/>
                  </a:cubicBezTo>
                  <a:close/>
                </a:path>
              </a:pathLst>
            </a:custGeom>
            <a:solidFill>
              <a:srgbClr val="FFFFFF"/>
            </a:solidFill>
            <a:ln w="747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2CCD7D7C-2D43-3D0B-7ED1-9C504A80E70C}"/>
                </a:ext>
              </a:extLst>
            </p:cNvPr>
            <p:cNvSpPr/>
            <p:nvPr/>
          </p:nvSpPr>
          <p:spPr>
            <a:xfrm>
              <a:off x="3768892" y="3431038"/>
              <a:ext cx="149701" cy="149701"/>
            </a:xfrm>
            <a:custGeom>
              <a:avLst/>
              <a:gdLst>
                <a:gd name="connsiteX0" fmla="*/ 149701 w 149701"/>
                <a:gd name="connsiteY0" fmla="*/ 74851 h 149701"/>
                <a:gd name="connsiteX1" fmla="*/ 74851 w 149701"/>
                <a:gd name="connsiteY1" fmla="*/ 149701 h 149701"/>
                <a:gd name="connsiteX2" fmla="*/ 0 w 149701"/>
                <a:gd name="connsiteY2" fmla="*/ 74851 h 149701"/>
                <a:gd name="connsiteX3" fmla="*/ 74851 w 149701"/>
                <a:gd name="connsiteY3" fmla="*/ 0 h 149701"/>
                <a:gd name="connsiteX4" fmla="*/ 149701 w 149701"/>
                <a:gd name="connsiteY4" fmla="*/ 74851 h 149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701" h="149701">
                  <a:moveTo>
                    <a:pt x="149701" y="74851"/>
                  </a:moveTo>
                  <a:cubicBezTo>
                    <a:pt x="149701" y="116189"/>
                    <a:pt x="116189" y="149701"/>
                    <a:pt x="74851" y="149701"/>
                  </a:cubicBezTo>
                  <a:cubicBezTo>
                    <a:pt x="33512" y="149701"/>
                    <a:pt x="0" y="116189"/>
                    <a:pt x="0" y="74851"/>
                  </a:cubicBezTo>
                  <a:cubicBezTo>
                    <a:pt x="0" y="33512"/>
                    <a:pt x="33512" y="0"/>
                    <a:pt x="74851" y="0"/>
                  </a:cubicBezTo>
                  <a:cubicBezTo>
                    <a:pt x="116189" y="0"/>
                    <a:pt x="149701" y="33512"/>
                    <a:pt x="149701" y="74851"/>
                  </a:cubicBezTo>
                  <a:close/>
                </a:path>
              </a:pathLst>
            </a:custGeom>
            <a:solidFill>
              <a:srgbClr val="FFFFFF"/>
            </a:solidFill>
            <a:ln w="747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3EDD3298-62B8-3CBC-376B-CC170070E693}"/>
                </a:ext>
              </a:extLst>
            </p:cNvPr>
            <p:cNvSpPr/>
            <p:nvPr/>
          </p:nvSpPr>
          <p:spPr>
            <a:xfrm>
              <a:off x="3993443" y="2832233"/>
              <a:ext cx="149701" cy="149701"/>
            </a:xfrm>
            <a:custGeom>
              <a:avLst/>
              <a:gdLst>
                <a:gd name="connsiteX0" fmla="*/ 149701 w 149701"/>
                <a:gd name="connsiteY0" fmla="*/ 74851 h 149701"/>
                <a:gd name="connsiteX1" fmla="*/ 74851 w 149701"/>
                <a:gd name="connsiteY1" fmla="*/ 149701 h 149701"/>
                <a:gd name="connsiteX2" fmla="*/ 0 w 149701"/>
                <a:gd name="connsiteY2" fmla="*/ 74851 h 149701"/>
                <a:gd name="connsiteX3" fmla="*/ 74851 w 149701"/>
                <a:gd name="connsiteY3" fmla="*/ 0 h 149701"/>
                <a:gd name="connsiteX4" fmla="*/ 149701 w 149701"/>
                <a:gd name="connsiteY4" fmla="*/ 74851 h 149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701" h="149701">
                  <a:moveTo>
                    <a:pt x="149701" y="74851"/>
                  </a:moveTo>
                  <a:cubicBezTo>
                    <a:pt x="149701" y="116189"/>
                    <a:pt x="116189" y="149701"/>
                    <a:pt x="74851" y="149701"/>
                  </a:cubicBezTo>
                  <a:cubicBezTo>
                    <a:pt x="33512" y="149701"/>
                    <a:pt x="0" y="116189"/>
                    <a:pt x="0" y="74851"/>
                  </a:cubicBezTo>
                  <a:cubicBezTo>
                    <a:pt x="0" y="33512"/>
                    <a:pt x="33512" y="0"/>
                    <a:pt x="74851" y="0"/>
                  </a:cubicBezTo>
                  <a:cubicBezTo>
                    <a:pt x="116189" y="0"/>
                    <a:pt x="149701" y="33512"/>
                    <a:pt x="149701" y="74851"/>
                  </a:cubicBezTo>
                  <a:close/>
                </a:path>
              </a:pathLst>
            </a:custGeom>
            <a:solidFill>
              <a:srgbClr val="FFFFFF"/>
            </a:solidFill>
            <a:ln w="747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45DB1A3C-AAB3-0644-7AFF-1F135414AF8E}"/>
                </a:ext>
              </a:extLst>
            </p:cNvPr>
            <p:cNvSpPr/>
            <p:nvPr/>
          </p:nvSpPr>
          <p:spPr>
            <a:xfrm>
              <a:off x="3319789" y="1035821"/>
              <a:ext cx="149701" cy="149701"/>
            </a:xfrm>
            <a:custGeom>
              <a:avLst/>
              <a:gdLst>
                <a:gd name="connsiteX0" fmla="*/ 149701 w 149701"/>
                <a:gd name="connsiteY0" fmla="*/ 74851 h 149701"/>
                <a:gd name="connsiteX1" fmla="*/ 74851 w 149701"/>
                <a:gd name="connsiteY1" fmla="*/ 149701 h 149701"/>
                <a:gd name="connsiteX2" fmla="*/ 0 w 149701"/>
                <a:gd name="connsiteY2" fmla="*/ 74851 h 149701"/>
                <a:gd name="connsiteX3" fmla="*/ 74851 w 149701"/>
                <a:gd name="connsiteY3" fmla="*/ 0 h 149701"/>
                <a:gd name="connsiteX4" fmla="*/ 149701 w 149701"/>
                <a:gd name="connsiteY4" fmla="*/ 74851 h 149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701" h="149701">
                  <a:moveTo>
                    <a:pt x="149701" y="74851"/>
                  </a:moveTo>
                  <a:cubicBezTo>
                    <a:pt x="149701" y="116189"/>
                    <a:pt x="116189" y="149701"/>
                    <a:pt x="74851" y="149701"/>
                  </a:cubicBezTo>
                  <a:cubicBezTo>
                    <a:pt x="33512" y="149701"/>
                    <a:pt x="0" y="116189"/>
                    <a:pt x="0" y="74851"/>
                  </a:cubicBezTo>
                  <a:cubicBezTo>
                    <a:pt x="0" y="33512"/>
                    <a:pt x="33512" y="0"/>
                    <a:pt x="74851" y="0"/>
                  </a:cubicBezTo>
                  <a:cubicBezTo>
                    <a:pt x="116189" y="0"/>
                    <a:pt x="149701" y="33512"/>
                    <a:pt x="149701" y="74851"/>
                  </a:cubicBezTo>
                  <a:close/>
                </a:path>
              </a:pathLst>
            </a:custGeom>
            <a:solidFill>
              <a:srgbClr val="FFFFFF"/>
            </a:solidFill>
            <a:ln w="747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2" name="Figura a mano libera: forma 41">
              <a:extLst>
                <a:ext uri="{FF2B5EF4-FFF2-40B4-BE49-F238E27FC236}">
                  <a16:creationId xmlns:a16="http://schemas.microsoft.com/office/drawing/2014/main" id="{1294E3B3-87FE-4B06-05DE-5F08200E49D5}"/>
                </a:ext>
              </a:extLst>
            </p:cNvPr>
            <p:cNvSpPr/>
            <p:nvPr/>
          </p:nvSpPr>
          <p:spPr>
            <a:xfrm>
              <a:off x="2720985" y="1035821"/>
              <a:ext cx="149701" cy="149701"/>
            </a:xfrm>
            <a:custGeom>
              <a:avLst/>
              <a:gdLst>
                <a:gd name="connsiteX0" fmla="*/ 149701 w 149701"/>
                <a:gd name="connsiteY0" fmla="*/ 74851 h 149701"/>
                <a:gd name="connsiteX1" fmla="*/ 74851 w 149701"/>
                <a:gd name="connsiteY1" fmla="*/ 149701 h 149701"/>
                <a:gd name="connsiteX2" fmla="*/ 0 w 149701"/>
                <a:gd name="connsiteY2" fmla="*/ 74851 h 149701"/>
                <a:gd name="connsiteX3" fmla="*/ 74851 w 149701"/>
                <a:gd name="connsiteY3" fmla="*/ 0 h 149701"/>
                <a:gd name="connsiteX4" fmla="*/ 149701 w 149701"/>
                <a:gd name="connsiteY4" fmla="*/ 74851 h 149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701" h="149701">
                  <a:moveTo>
                    <a:pt x="149701" y="74851"/>
                  </a:moveTo>
                  <a:cubicBezTo>
                    <a:pt x="149701" y="116189"/>
                    <a:pt x="116189" y="149701"/>
                    <a:pt x="74851" y="149701"/>
                  </a:cubicBezTo>
                  <a:cubicBezTo>
                    <a:pt x="33512" y="149701"/>
                    <a:pt x="0" y="116189"/>
                    <a:pt x="0" y="74851"/>
                  </a:cubicBezTo>
                  <a:cubicBezTo>
                    <a:pt x="0" y="33512"/>
                    <a:pt x="33512" y="0"/>
                    <a:pt x="74851" y="0"/>
                  </a:cubicBezTo>
                  <a:cubicBezTo>
                    <a:pt x="116189" y="0"/>
                    <a:pt x="149701" y="33512"/>
                    <a:pt x="149701" y="74851"/>
                  </a:cubicBezTo>
                  <a:close/>
                </a:path>
              </a:pathLst>
            </a:custGeom>
            <a:solidFill>
              <a:srgbClr val="FFFFFF"/>
            </a:solidFill>
            <a:ln w="747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3" name="Figura a mano libera: forma 42">
              <a:extLst>
                <a:ext uri="{FF2B5EF4-FFF2-40B4-BE49-F238E27FC236}">
                  <a16:creationId xmlns:a16="http://schemas.microsoft.com/office/drawing/2014/main" id="{4063A460-1F16-29C5-46EC-31C259618F9F}"/>
                </a:ext>
              </a:extLst>
            </p:cNvPr>
            <p:cNvSpPr/>
            <p:nvPr/>
          </p:nvSpPr>
          <p:spPr>
            <a:xfrm>
              <a:off x="3469490" y="1110672"/>
              <a:ext cx="449103" cy="52395"/>
            </a:xfrm>
            <a:custGeom>
              <a:avLst/>
              <a:gdLst>
                <a:gd name="connsiteX0" fmla="*/ 0 w 449103"/>
                <a:gd name="connsiteY0" fmla="*/ 0 h 52395"/>
                <a:gd name="connsiteX1" fmla="*/ 449103 w 449103"/>
                <a:gd name="connsiteY1" fmla="*/ 52395 h 52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9103" h="52395">
                  <a:moveTo>
                    <a:pt x="0" y="0"/>
                  </a:moveTo>
                  <a:lnTo>
                    <a:pt x="449103" y="52395"/>
                  </a:lnTo>
                </a:path>
              </a:pathLst>
            </a:custGeom>
            <a:noFill/>
            <a:ln w="747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4" name="Figura a mano libera: forma 43">
              <a:extLst>
                <a:ext uri="{FF2B5EF4-FFF2-40B4-BE49-F238E27FC236}">
                  <a16:creationId xmlns:a16="http://schemas.microsoft.com/office/drawing/2014/main" id="{00F12107-FA5D-B1B5-30EB-26092E0C96DC}"/>
                </a:ext>
              </a:extLst>
            </p:cNvPr>
            <p:cNvSpPr/>
            <p:nvPr/>
          </p:nvSpPr>
          <p:spPr>
            <a:xfrm>
              <a:off x="3672110" y="3580739"/>
              <a:ext cx="171632" cy="471034"/>
            </a:xfrm>
            <a:custGeom>
              <a:avLst/>
              <a:gdLst>
                <a:gd name="connsiteX0" fmla="*/ 0 w 171632"/>
                <a:gd name="connsiteY0" fmla="*/ 471034 h 471034"/>
                <a:gd name="connsiteX1" fmla="*/ 171632 w 171632"/>
                <a:gd name="connsiteY1" fmla="*/ 0 h 47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632" h="471034">
                  <a:moveTo>
                    <a:pt x="0" y="471034"/>
                  </a:moveTo>
                  <a:lnTo>
                    <a:pt x="171632" y="0"/>
                  </a:lnTo>
                </a:path>
              </a:pathLst>
            </a:custGeom>
            <a:noFill/>
            <a:ln w="747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5" name="Figura a mano libera: forma 44">
              <a:extLst>
                <a:ext uri="{FF2B5EF4-FFF2-40B4-BE49-F238E27FC236}">
                  <a16:creationId xmlns:a16="http://schemas.microsoft.com/office/drawing/2014/main" id="{60A664AE-50BB-8908-CBF4-483F63EFFE22}"/>
                </a:ext>
              </a:extLst>
            </p:cNvPr>
            <p:cNvSpPr/>
            <p:nvPr/>
          </p:nvSpPr>
          <p:spPr>
            <a:xfrm>
              <a:off x="3896662" y="2981934"/>
              <a:ext cx="171632" cy="471034"/>
            </a:xfrm>
            <a:custGeom>
              <a:avLst/>
              <a:gdLst>
                <a:gd name="connsiteX0" fmla="*/ 0 w 171632"/>
                <a:gd name="connsiteY0" fmla="*/ 471034 h 471034"/>
                <a:gd name="connsiteX1" fmla="*/ 171632 w 171632"/>
                <a:gd name="connsiteY1" fmla="*/ 0 h 47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632" h="471034">
                  <a:moveTo>
                    <a:pt x="0" y="471034"/>
                  </a:moveTo>
                  <a:lnTo>
                    <a:pt x="171632" y="0"/>
                  </a:lnTo>
                </a:path>
              </a:pathLst>
            </a:custGeom>
            <a:noFill/>
            <a:ln w="747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6" name="Figura a mano libera: forma 45">
              <a:extLst>
                <a:ext uri="{FF2B5EF4-FFF2-40B4-BE49-F238E27FC236}">
                  <a16:creationId xmlns:a16="http://schemas.microsoft.com/office/drawing/2014/main" id="{ECD85F16-A15F-1C66-2E62-8F2B842691DC}"/>
                </a:ext>
              </a:extLst>
            </p:cNvPr>
            <p:cNvSpPr/>
            <p:nvPr/>
          </p:nvSpPr>
          <p:spPr>
            <a:xfrm>
              <a:off x="4121213" y="2383130"/>
              <a:ext cx="209057" cy="471034"/>
            </a:xfrm>
            <a:custGeom>
              <a:avLst/>
              <a:gdLst>
                <a:gd name="connsiteX0" fmla="*/ 209057 w 209057"/>
                <a:gd name="connsiteY0" fmla="*/ 0 h 471034"/>
                <a:gd name="connsiteX1" fmla="*/ 0 w 209057"/>
                <a:gd name="connsiteY1" fmla="*/ 471034 h 471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057" h="471034">
                  <a:moveTo>
                    <a:pt x="209057" y="0"/>
                  </a:moveTo>
                  <a:lnTo>
                    <a:pt x="0" y="471034"/>
                  </a:lnTo>
                </a:path>
              </a:pathLst>
            </a:custGeom>
            <a:noFill/>
            <a:ln w="747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7" name="Figura a mano libera: forma 46">
              <a:extLst>
                <a:ext uri="{FF2B5EF4-FFF2-40B4-BE49-F238E27FC236}">
                  <a16:creationId xmlns:a16="http://schemas.microsoft.com/office/drawing/2014/main" id="{A2B8E1A5-431D-D71A-CF51-1D9A7DB9A6F2}"/>
                </a:ext>
              </a:extLst>
            </p:cNvPr>
            <p:cNvSpPr/>
            <p:nvPr/>
          </p:nvSpPr>
          <p:spPr>
            <a:xfrm>
              <a:off x="5153626" y="2383130"/>
              <a:ext cx="508459" cy="920137"/>
            </a:xfrm>
            <a:custGeom>
              <a:avLst/>
              <a:gdLst>
                <a:gd name="connsiteX0" fmla="*/ 508459 w 508459"/>
                <a:gd name="connsiteY0" fmla="*/ 920137 h 920137"/>
                <a:gd name="connsiteX1" fmla="*/ 0 w 508459"/>
                <a:gd name="connsiteY1" fmla="*/ 0 h 92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8459" h="920137">
                  <a:moveTo>
                    <a:pt x="508459" y="920137"/>
                  </a:moveTo>
                  <a:lnTo>
                    <a:pt x="0" y="0"/>
                  </a:lnTo>
                </a:path>
              </a:pathLst>
            </a:custGeom>
            <a:noFill/>
            <a:ln w="747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8" name="Figura a mano libera: forma 47">
              <a:extLst>
                <a:ext uri="{FF2B5EF4-FFF2-40B4-BE49-F238E27FC236}">
                  <a16:creationId xmlns:a16="http://schemas.microsoft.com/office/drawing/2014/main" id="{8FD8F0AB-8A3D-234D-3286-DFFC661244CD}"/>
                </a:ext>
              </a:extLst>
            </p:cNvPr>
            <p:cNvSpPr/>
            <p:nvPr/>
          </p:nvSpPr>
          <p:spPr>
            <a:xfrm>
              <a:off x="6238959" y="1634625"/>
              <a:ext cx="620735" cy="620735"/>
            </a:xfrm>
            <a:custGeom>
              <a:avLst/>
              <a:gdLst>
                <a:gd name="connsiteX0" fmla="*/ 0 w 620735"/>
                <a:gd name="connsiteY0" fmla="*/ 0 h 620735"/>
                <a:gd name="connsiteX1" fmla="*/ 620735 w 620735"/>
                <a:gd name="connsiteY1" fmla="*/ 620735 h 620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0735" h="620735">
                  <a:moveTo>
                    <a:pt x="0" y="0"/>
                  </a:moveTo>
                  <a:lnTo>
                    <a:pt x="620735" y="620735"/>
                  </a:lnTo>
                </a:path>
              </a:pathLst>
            </a:custGeom>
            <a:noFill/>
            <a:ln w="747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9" name="Figura a mano libera: forma 48">
              <a:extLst>
                <a:ext uri="{FF2B5EF4-FFF2-40B4-BE49-F238E27FC236}">
                  <a16:creationId xmlns:a16="http://schemas.microsoft.com/office/drawing/2014/main" id="{697D2FBF-1DE9-D881-0105-E09854605BB8}"/>
                </a:ext>
              </a:extLst>
            </p:cNvPr>
            <p:cNvSpPr/>
            <p:nvPr/>
          </p:nvSpPr>
          <p:spPr>
            <a:xfrm>
              <a:off x="6238959" y="1559775"/>
              <a:ext cx="898206" cy="74850"/>
            </a:xfrm>
            <a:custGeom>
              <a:avLst/>
              <a:gdLst>
                <a:gd name="connsiteX0" fmla="*/ 0 w 898206"/>
                <a:gd name="connsiteY0" fmla="*/ 74851 h 74850"/>
                <a:gd name="connsiteX1" fmla="*/ 898206 w 898206"/>
                <a:gd name="connsiteY1" fmla="*/ 0 h 7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98206" h="74850">
                  <a:moveTo>
                    <a:pt x="0" y="74851"/>
                  </a:moveTo>
                  <a:lnTo>
                    <a:pt x="898206" y="0"/>
                  </a:lnTo>
                </a:path>
              </a:pathLst>
            </a:custGeom>
            <a:noFill/>
            <a:ln w="747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50" name="Figura a mano libera: forma 49">
              <a:extLst>
                <a:ext uri="{FF2B5EF4-FFF2-40B4-BE49-F238E27FC236}">
                  <a16:creationId xmlns:a16="http://schemas.microsoft.com/office/drawing/2014/main" id="{75DFC8D8-71CC-F68B-2C6B-93BEA2B161E1}"/>
                </a:ext>
              </a:extLst>
            </p:cNvPr>
            <p:cNvSpPr/>
            <p:nvPr/>
          </p:nvSpPr>
          <p:spPr>
            <a:xfrm>
              <a:off x="6238959" y="960971"/>
              <a:ext cx="224551" cy="673654"/>
            </a:xfrm>
            <a:custGeom>
              <a:avLst/>
              <a:gdLst>
                <a:gd name="connsiteX0" fmla="*/ 0 w 224551"/>
                <a:gd name="connsiteY0" fmla="*/ 673655 h 673654"/>
                <a:gd name="connsiteX1" fmla="*/ 224552 w 224551"/>
                <a:gd name="connsiteY1" fmla="*/ 0 h 67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4551" h="673654">
                  <a:moveTo>
                    <a:pt x="0" y="673655"/>
                  </a:moveTo>
                  <a:lnTo>
                    <a:pt x="224552" y="0"/>
                  </a:lnTo>
                </a:path>
              </a:pathLst>
            </a:custGeom>
            <a:noFill/>
            <a:ln w="747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51" name="Figura a mano libera: forma 50">
              <a:extLst>
                <a:ext uri="{FF2B5EF4-FFF2-40B4-BE49-F238E27FC236}">
                  <a16:creationId xmlns:a16="http://schemas.microsoft.com/office/drawing/2014/main" id="{DBA10D2D-B84F-04FB-E98C-CD222AA91048}"/>
                </a:ext>
              </a:extLst>
            </p:cNvPr>
            <p:cNvSpPr/>
            <p:nvPr/>
          </p:nvSpPr>
          <p:spPr>
            <a:xfrm>
              <a:off x="5565304" y="1634625"/>
              <a:ext cx="523953" cy="112275"/>
            </a:xfrm>
            <a:custGeom>
              <a:avLst/>
              <a:gdLst>
                <a:gd name="connsiteX0" fmla="*/ 0 w 523953"/>
                <a:gd name="connsiteY0" fmla="*/ 112276 h 112275"/>
                <a:gd name="connsiteX1" fmla="*/ 523954 w 523953"/>
                <a:gd name="connsiteY1" fmla="*/ 0 h 112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953" h="112275">
                  <a:moveTo>
                    <a:pt x="0" y="112276"/>
                  </a:moveTo>
                  <a:lnTo>
                    <a:pt x="523954" y="0"/>
                  </a:lnTo>
                </a:path>
              </a:pathLst>
            </a:custGeom>
            <a:noFill/>
            <a:ln w="747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grpSp>
          <p:nvGrpSpPr>
            <p:cNvPr id="52" name="Elemento grafico 10">
              <a:extLst>
                <a:ext uri="{FF2B5EF4-FFF2-40B4-BE49-F238E27FC236}">
                  <a16:creationId xmlns:a16="http://schemas.microsoft.com/office/drawing/2014/main" id="{9D14D370-25BF-E8A1-0A56-A19E6826F6D9}"/>
                </a:ext>
              </a:extLst>
            </p:cNvPr>
            <p:cNvGrpSpPr/>
            <p:nvPr/>
          </p:nvGrpSpPr>
          <p:grpSpPr>
            <a:xfrm>
              <a:off x="3170088" y="1185522"/>
              <a:ext cx="449103" cy="224551"/>
              <a:chOff x="3170088" y="1185522"/>
              <a:chExt cx="449103" cy="224551"/>
            </a:xfrm>
          </p:grpSpPr>
          <p:sp>
            <p:nvSpPr>
              <p:cNvPr id="53" name="Figura a mano libera: forma 52">
                <a:extLst>
                  <a:ext uri="{FF2B5EF4-FFF2-40B4-BE49-F238E27FC236}">
                    <a16:creationId xmlns:a16="http://schemas.microsoft.com/office/drawing/2014/main" id="{5D16A9F5-DEA0-62C0-3BB5-5F5EE821ADE5}"/>
                  </a:ext>
                </a:extLst>
              </p:cNvPr>
              <p:cNvSpPr/>
              <p:nvPr/>
            </p:nvSpPr>
            <p:spPr>
              <a:xfrm>
                <a:off x="3170088" y="1185522"/>
                <a:ext cx="449103" cy="224551"/>
              </a:xfrm>
              <a:custGeom>
                <a:avLst/>
                <a:gdLst>
                  <a:gd name="connsiteX0" fmla="*/ 0 w 449103"/>
                  <a:gd name="connsiteY0" fmla="*/ 0 h 224551"/>
                  <a:gd name="connsiteX1" fmla="*/ 449103 w 449103"/>
                  <a:gd name="connsiteY1" fmla="*/ 0 h 224551"/>
                  <a:gd name="connsiteX2" fmla="*/ 449103 w 449103"/>
                  <a:gd name="connsiteY2" fmla="*/ 224552 h 224551"/>
                  <a:gd name="connsiteX3" fmla="*/ 0 w 449103"/>
                  <a:gd name="connsiteY3" fmla="*/ 224552 h 2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9103" h="224551">
                    <a:moveTo>
                      <a:pt x="0" y="0"/>
                    </a:moveTo>
                    <a:lnTo>
                      <a:pt x="449103" y="0"/>
                    </a:lnTo>
                    <a:lnTo>
                      <a:pt x="449103" y="224552"/>
                    </a:lnTo>
                    <a:lnTo>
                      <a:pt x="0" y="224552"/>
                    </a:lnTo>
                    <a:close/>
                  </a:path>
                </a:pathLst>
              </a:custGeom>
              <a:noFill/>
              <a:ln w="74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3A80DAD1-9B21-A845-8ACF-26E72A594535}"/>
                  </a:ext>
                </a:extLst>
              </p:cNvPr>
              <p:cNvSpPr txBox="1"/>
              <p:nvPr/>
            </p:nvSpPr>
            <p:spPr>
              <a:xfrm>
                <a:off x="3217121" y="1199683"/>
                <a:ext cx="355036" cy="196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z="900" spc="0" baseline="0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year</a:t>
                </a:r>
              </a:p>
            </p:txBody>
          </p:sp>
        </p:grpSp>
        <p:grpSp>
          <p:nvGrpSpPr>
            <p:cNvPr id="55" name="Elemento grafico 10">
              <a:extLst>
                <a:ext uri="{FF2B5EF4-FFF2-40B4-BE49-F238E27FC236}">
                  <a16:creationId xmlns:a16="http://schemas.microsoft.com/office/drawing/2014/main" id="{79DCB3D3-0A30-0686-2CCD-985D8AA68AC4}"/>
                </a:ext>
              </a:extLst>
            </p:cNvPr>
            <p:cNvGrpSpPr/>
            <p:nvPr/>
          </p:nvGrpSpPr>
          <p:grpSpPr>
            <a:xfrm>
              <a:off x="5640155" y="1746901"/>
              <a:ext cx="748505" cy="224551"/>
              <a:chOff x="5640155" y="1746901"/>
              <a:chExt cx="748505" cy="224551"/>
            </a:xfrm>
          </p:grpSpPr>
          <p:sp>
            <p:nvSpPr>
              <p:cNvPr id="56" name="Figura a mano libera: forma 55">
                <a:extLst>
                  <a:ext uri="{FF2B5EF4-FFF2-40B4-BE49-F238E27FC236}">
                    <a16:creationId xmlns:a16="http://schemas.microsoft.com/office/drawing/2014/main" id="{431BFE9B-8271-AAED-24D4-0E3508FDE95A}"/>
                  </a:ext>
                </a:extLst>
              </p:cNvPr>
              <p:cNvSpPr/>
              <p:nvPr/>
            </p:nvSpPr>
            <p:spPr>
              <a:xfrm>
                <a:off x="5640155" y="1746901"/>
                <a:ext cx="748505" cy="224551"/>
              </a:xfrm>
              <a:custGeom>
                <a:avLst/>
                <a:gdLst>
                  <a:gd name="connsiteX0" fmla="*/ 0 w 748505"/>
                  <a:gd name="connsiteY0" fmla="*/ 0 h 224551"/>
                  <a:gd name="connsiteX1" fmla="*/ 748505 w 748505"/>
                  <a:gd name="connsiteY1" fmla="*/ 0 h 224551"/>
                  <a:gd name="connsiteX2" fmla="*/ 748505 w 748505"/>
                  <a:gd name="connsiteY2" fmla="*/ 224552 h 224551"/>
                  <a:gd name="connsiteX3" fmla="*/ 0 w 748505"/>
                  <a:gd name="connsiteY3" fmla="*/ 224552 h 2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8505" h="224551">
                    <a:moveTo>
                      <a:pt x="0" y="0"/>
                    </a:moveTo>
                    <a:lnTo>
                      <a:pt x="748505" y="0"/>
                    </a:lnTo>
                    <a:lnTo>
                      <a:pt x="748505" y="224552"/>
                    </a:lnTo>
                    <a:lnTo>
                      <a:pt x="0" y="224552"/>
                    </a:lnTo>
                    <a:close/>
                  </a:path>
                </a:pathLst>
              </a:custGeom>
              <a:noFill/>
              <a:ln w="74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3E118FD0-C383-5397-46B4-7062CF5E7E14}"/>
                  </a:ext>
                </a:extLst>
              </p:cNvPr>
              <p:cNvSpPr txBox="1"/>
              <p:nvPr/>
            </p:nvSpPr>
            <p:spPr>
              <a:xfrm>
                <a:off x="5657248" y="1761061"/>
                <a:ext cx="714318" cy="196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z="900" spc="0" baseline="0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status nation</a:t>
                </a:r>
              </a:p>
            </p:txBody>
          </p:sp>
        </p:grpSp>
        <p:grpSp>
          <p:nvGrpSpPr>
            <p:cNvPr id="58" name="Elemento grafico 10">
              <a:extLst>
                <a:ext uri="{FF2B5EF4-FFF2-40B4-BE49-F238E27FC236}">
                  <a16:creationId xmlns:a16="http://schemas.microsoft.com/office/drawing/2014/main" id="{9B98B0DF-AC7C-7E01-A50B-8248F9AAFF55}"/>
                </a:ext>
              </a:extLst>
            </p:cNvPr>
            <p:cNvGrpSpPr/>
            <p:nvPr/>
          </p:nvGrpSpPr>
          <p:grpSpPr>
            <a:xfrm>
              <a:off x="2571284" y="1185522"/>
              <a:ext cx="449103" cy="224551"/>
              <a:chOff x="2571284" y="1185522"/>
              <a:chExt cx="449103" cy="224551"/>
            </a:xfrm>
          </p:grpSpPr>
          <p:sp>
            <p:nvSpPr>
              <p:cNvPr id="59" name="Figura a mano libera: forma 58">
                <a:extLst>
                  <a:ext uri="{FF2B5EF4-FFF2-40B4-BE49-F238E27FC236}">
                    <a16:creationId xmlns:a16="http://schemas.microsoft.com/office/drawing/2014/main" id="{ADA5DE9C-9652-ACED-E241-DD31AA8003ED}"/>
                  </a:ext>
                </a:extLst>
              </p:cNvPr>
              <p:cNvSpPr/>
              <p:nvPr/>
            </p:nvSpPr>
            <p:spPr>
              <a:xfrm>
                <a:off x="2571284" y="1185522"/>
                <a:ext cx="449103" cy="224551"/>
              </a:xfrm>
              <a:custGeom>
                <a:avLst/>
                <a:gdLst>
                  <a:gd name="connsiteX0" fmla="*/ 0 w 449103"/>
                  <a:gd name="connsiteY0" fmla="*/ 0 h 224551"/>
                  <a:gd name="connsiteX1" fmla="*/ 449103 w 449103"/>
                  <a:gd name="connsiteY1" fmla="*/ 0 h 224551"/>
                  <a:gd name="connsiteX2" fmla="*/ 449103 w 449103"/>
                  <a:gd name="connsiteY2" fmla="*/ 224552 h 224551"/>
                  <a:gd name="connsiteX3" fmla="*/ 0 w 449103"/>
                  <a:gd name="connsiteY3" fmla="*/ 224552 h 2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9103" h="224551">
                    <a:moveTo>
                      <a:pt x="0" y="0"/>
                    </a:moveTo>
                    <a:lnTo>
                      <a:pt x="449103" y="0"/>
                    </a:lnTo>
                    <a:lnTo>
                      <a:pt x="449103" y="224552"/>
                    </a:lnTo>
                    <a:lnTo>
                      <a:pt x="0" y="224552"/>
                    </a:lnTo>
                    <a:close/>
                  </a:path>
                </a:pathLst>
              </a:custGeom>
              <a:noFill/>
              <a:ln w="74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AD3C0BEC-F7D8-F82B-8014-04DB69FDC05E}"/>
                  </a:ext>
                </a:extLst>
              </p:cNvPr>
              <p:cNvSpPr txBox="1"/>
              <p:nvPr/>
            </p:nvSpPr>
            <p:spPr>
              <a:xfrm>
                <a:off x="2550952" y="1199683"/>
                <a:ext cx="489767" cy="196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z="900" spc="0" baseline="0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decade</a:t>
                </a:r>
              </a:p>
            </p:txBody>
          </p:sp>
        </p:grpSp>
        <p:grpSp>
          <p:nvGrpSpPr>
            <p:cNvPr id="61" name="Elemento grafico 10">
              <a:extLst>
                <a:ext uri="{FF2B5EF4-FFF2-40B4-BE49-F238E27FC236}">
                  <a16:creationId xmlns:a16="http://schemas.microsoft.com/office/drawing/2014/main" id="{3DADCB3A-B31A-BC17-8143-6B00E43A1F96}"/>
                </a:ext>
              </a:extLst>
            </p:cNvPr>
            <p:cNvGrpSpPr/>
            <p:nvPr/>
          </p:nvGrpSpPr>
          <p:grpSpPr>
            <a:xfrm>
              <a:off x="5827280" y="511868"/>
              <a:ext cx="2321583" cy="374252"/>
              <a:chOff x="5827280" y="511868"/>
              <a:chExt cx="2321583" cy="374252"/>
            </a:xfrm>
          </p:grpSpPr>
          <p:sp>
            <p:nvSpPr>
              <p:cNvPr id="62" name="Figura a mano libera: forma 61">
                <a:extLst>
                  <a:ext uri="{FF2B5EF4-FFF2-40B4-BE49-F238E27FC236}">
                    <a16:creationId xmlns:a16="http://schemas.microsoft.com/office/drawing/2014/main" id="{2DCC3676-3FD1-9650-C6AF-6F375F4099C0}"/>
                  </a:ext>
                </a:extLst>
              </p:cNvPr>
              <p:cNvSpPr/>
              <p:nvPr/>
            </p:nvSpPr>
            <p:spPr>
              <a:xfrm>
                <a:off x="6388660" y="511868"/>
                <a:ext cx="1646711" cy="374252"/>
              </a:xfrm>
              <a:custGeom>
                <a:avLst/>
                <a:gdLst>
                  <a:gd name="connsiteX0" fmla="*/ 0 w 1646711"/>
                  <a:gd name="connsiteY0" fmla="*/ 0 h 374252"/>
                  <a:gd name="connsiteX1" fmla="*/ 1646711 w 1646711"/>
                  <a:gd name="connsiteY1" fmla="*/ 0 h 374252"/>
                  <a:gd name="connsiteX2" fmla="*/ 1646711 w 1646711"/>
                  <a:gd name="connsiteY2" fmla="*/ 374253 h 374252"/>
                  <a:gd name="connsiteX3" fmla="*/ 0 w 1646711"/>
                  <a:gd name="connsiteY3" fmla="*/ 374253 h 37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46711" h="374252">
                    <a:moveTo>
                      <a:pt x="0" y="0"/>
                    </a:moveTo>
                    <a:lnTo>
                      <a:pt x="1646711" y="0"/>
                    </a:lnTo>
                    <a:lnTo>
                      <a:pt x="1646711" y="374253"/>
                    </a:lnTo>
                    <a:lnTo>
                      <a:pt x="0" y="374253"/>
                    </a:lnTo>
                    <a:close/>
                  </a:path>
                </a:pathLst>
              </a:custGeom>
              <a:noFill/>
              <a:ln w="74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63" name="CasellaDiTesto 62">
                <a:extLst>
                  <a:ext uri="{FF2B5EF4-FFF2-40B4-BE49-F238E27FC236}">
                    <a16:creationId xmlns:a16="http://schemas.microsoft.com/office/drawing/2014/main" id="{6EF90AE7-D96C-92B8-800F-536A0AE783BA}"/>
                  </a:ext>
                </a:extLst>
              </p:cNvPr>
              <p:cNvSpPr txBox="1"/>
              <p:nvPr/>
            </p:nvSpPr>
            <p:spPr>
              <a:xfrm>
                <a:off x="5827280" y="617569"/>
                <a:ext cx="2321583" cy="222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 dirty="0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access to clean fuels and technologies for cooking</a:t>
                </a:r>
                <a:endParaRPr lang="it-IT" sz="900" spc="0" baseline="0" dirty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endParaRPr>
              </a:p>
            </p:txBody>
          </p:sp>
        </p:grpSp>
        <p:grpSp>
          <p:nvGrpSpPr>
            <p:cNvPr id="64" name="Elemento grafico 10">
              <a:extLst>
                <a:ext uri="{FF2B5EF4-FFF2-40B4-BE49-F238E27FC236}">
                  <a16:creationId xmlns:a16="http://schemas.microsoft.com/office/drawing/2014/main" id="{81D03F3E-2CFC-F1D3-88F0-F8B0D3B52EE3}"/>
                </a:ext>
              </a:extLst>
            </p:cNvPr>
            <p:cNvGrpSpPr/>
            <p:nvPr/>
          </p:nvGrpSpPr>
          <p:grpSpPr>
            <a:xfrm>
              <a:off x="7286866" y="1410074"/>
              <a:ext cx="973056" cy="411677"/>
              <a:chOff x="7286866" y="1410074"/>
              <a:chExt cx="973056" cy="411677"/>
            </a:xfrm>
          </p:grpSpPr>
          <p:sp>
            <p:nvSpPr>
              <p:cNvPr id="65" name="Figura a mano libera: forma 64">
                <a:extLst>
                  <a:ext uri="{FF2B5EF4-FFF2-40B4-BE49-F238E27FC236}">
                    <a16:creationId xmlns:a16="http://schemas.microsoft.com/office/drawing/2014/main" id="{70FB0A4A-B7C5-A3F8-D1A1-A8FBBEAA4ECB}"/>
                  </a:ext>
                </a:extLst>
              </p:cNvPr>
              <p:cNvSpPr/>
              <p:nvPr/>
            </p:nvSpPr>
            <p:spPr>
              <a:xfrm>
                <a:off x="7286866" y="1410074"/>
                <a:ext cx="973056" cy="411677"/>
              </a:xfrm>
              <a:custGeom>
                <a:avLst/>
                <a:gdLst>
                  <a:gd name="connsiteX0" fmla="*/ 0 w 973056"/>
                  <a:gd name="connsiteY0" fmla="*/ 0 h 411677"/>
                  <a:gd name="connsiteX1" fmla="*/ 973057 w 973056"/>
                  <a:gd name="connsiteY1" fmla="*/ 0 h 411677"/>
                  <a:gd name="connsiteX2" fmla="*/ 973057 w 973056"/>
                  <a:gd name="connsiteY2" fmla="*/ 411678 h 411677"/>
                  <a:gd name="connsiteX3" fmla="*/ 0 w 973056"/>
                  <a:gd name="connsiteY3" fmla="*/ 411678 h 411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3056" h="411677">
                    <a:moveTo>
                      <a:pt x="0" y="0"/>
                    </a:moveTo>
                    <a:lnTo>
                      <a:pt x="973057" y="0"/>
                    </a:lnTo>
                    <a:lnTo>
                      <a:pt x="973057" y="411678"/>
                    </a:lnTo>
                    <a:lnTo>
                      <a:pt x="0" y="411678"/>
                    </a:lnTo>
                    <a:close/>
                  </a:path>
                </a:pathLst>
              </a:custGeom>
              <a:noFill/>
              <a:ln w="74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0A8B948D-AE1B-D286-794E-C72F36BBEE71}"/>
                  </a:ext>
                </a:extLst>
              </p:cNvPr>
              <p:cNvSpPr txBox="1"/>
              <p:nvPr/>
            </p:nvSpPr>
            <p:spPr>
              <a:xfrm>
                <a:off x="7262791" y="1514055"/>
                <a:ext cx="1021205" cy="196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z="900" spc="0" baseline="0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GDP per capita USD</a:t>
                </a:r>
              </a:p>
            </p:txBody>
          </p:sp>
        </p:grpSp>
        <p:grpSp>
          <p:nvGrpSpPr>
            <p:cNvPr id="67" name="Elemento grafico 10">
              <a:extLst>
                <a:ext uri="{FF2B5EF4-FFF2-40B4-BE49-F238E27FC236}">
                  <a16:creationId xmlns:a16="http://schemas.microsoft.com/office/drawing/2014/main" id="{325D1FD6-0C37-50DB-9DF9-6B4A5459A4F4}"/>
                </a:ext>
              </a:extLst>
            </p:cNvPr>
            <p:cNvGrpSpPr/>
            <p:nvPr/>
          </p:nvGrpSpPr>
          <p:grpSpPr>
            <a:xfrm>
              <a:off x="6313809" y="2457981"/>
              <a:ext cx="1422159" cy="299402"/>
              <a:chOff x="6313809" y="2457981"/>
              <a:chExt cx="1422159" cy="299402"/>
            </a:xfrm>
          </p:grpSpPr>
          <p:sp>
            <p:nvSpPr>
              <p:cNvPr id="68" name="Figura a mano libera: forma 67">
                <a:extLst>
                  <a:ext uri="{FF2B5EF4-FFF2-40B4-BE49-F238E27FC236}">
                    <a16:creationId xmlns:a16="http://schemas.microsoft.com/office/drawing/2014/main" id="{F8958214-FF77-71EA-67AC-A76C170AA83E}"/>
                  </a:ext>
                </a:extLst>
              </p:cNvPr>
              <p:cNvSpPr/>
              <p:nvPr/>
            </p:nvSpPr>
            <p:spPr>
              <a:xfrm>
                <a:off x="6313809" y="2457981"/>
                <a:ext cx="1422159" cy="299402"/>
              </a:xfrm>
              <a:custGeom>
                <a:avLst/>
                <a:gdLst>
                  <a:gd name="connsiteX0" fmla="*/ 0 w 1422159"/>
                  <a:gd name="connsiteY0" fmla="*/ 0 h 299402"/>
                  <a:gd name="connsiteX1" fmla="*/ 1422160 w 1422159"/>
                  <a:gd name="connsiteY1" fmla="*/ 0 h 299402"/>
                  <a:gd name="connsiteX2" fmla="*/ 1422160 w 1422159"/>
                  <a:gd name="connsiteY2" fmla="*/ 299402 h 299402"/>
                  <a:gd name="connsiteX3" fmla="*/ 0 w 1422159"/>
                  <a:gd name="connsiteY3" fmla="*/ 299402 h 299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2159" h="299402">
                    <a:moveTo>
                      <a:pt x="0" y="0"/>
                    </a:moveTo>
                    <a:lnTo>
                      <a:pt x="1422160" y="0"/>
                    </a:lnTo>
                    <a:lnTo>
                      <a:pt x="1422160" y="299402"/>
                    </a:lnTo>
                    <a:lnTo>
                      <a:pt x="0" y="299402"/>
                    </a:lnTo>
                    <a:close/>
                  </a:path>
                </a:pathLst>
              </a:custGeom>
              <a:noFill/>
              <a:ln w="74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C439B457-7EAA-3CD0-BE35-EEC78C822179}"/>
                  </a:ext>
                </a:extLst>
              </p:cNvPr>
              <p:cNvSpPr txBox="1"/>
              <p:nvPr/>
            </p:nvSpPr>
            <p:spPr>
              <a:xfrm>
                <a:off x="6293477" y="2509567"/>
                <a:ext cx="1462823" cy="196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z="900" spc="0" baseline="0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current health expenditure GDP</a:t>
                </a:r>
              </a:p>
            </p:txBody>
          </p:sp>
        </p:grpSp>
        <p:grpSp>
          <p:nvGrpSpPr>
            <p:cNvPr id="70" name="Elemento grafico 10">
              <a:extLst>
                <a:ext uri="{FF2B5EF4-FFF2-40B4-BE49-F238E27FC236}">
                  <a16:creationId xmlns:a16="http://schemas.microsoft.com/office/drawing/2014/main" id="{8810019D-4DAE-78C5-FA13-F4413EAF960C}"/>
                </a:ext>
              </a:extLst>
            </p:cNvPr>
            <p:cNvGrpSpPr/>
            <p:nvPr/>
          </p:nvGrpSpPr>
          <p:grpSpPr>
            <a:xfrm>
              <a:off x="4143144" y="2981934"/>
              <a:ext cx="449103" cy="224551"/>
              <a:chOff x="4143144" y="2981934"/>
              <a:chExt cx="449103" cy="224551"/>
            </a:xfrm>
          </p:grpSpPr>
          <p:sp>
            <p:nvSpPr>
              <p:cNvPr id="71" name="Figura a mano libera: forma 70">
                <a:extLst>
                  <a:ext uri="{FF2B5EF4-FFF2-40B4-BE49-F238E27FC236}">
                    <a16:creationId xmlns:a16="http://schemas.microsoft.com/office/drawing/2014/main" id="{A4EE033D-ACDD-1E09-B2EF-0B7EAF565B2F}"/>
                  </a:ext>
                </a:extLst>
              </p:cNvPr>
              <p:cNvSpPr/>
              <p:nvPr/>
            </p:nvSpPr>
            <p:spPr>
              <a:xfrm>
                <a:off x="4143144" y="2981934"/>
                <a:ext cx="449103" cy="224551"/>
              </a:xfrm>
              <a:custGeom>
                <a:avLst/>
                <a:gdLst>
                  <a:gd name="connsiteX0" fmla="*/ 0 w 449103"/>
                  <a:gd name="connsiteY0" fmla="*/ 0 h 224551"/>
                  <a:gd name="connsiteX1" fmla="*/ 449103 w 449103"/>
                  <a:gd name="connsiteY1" fmla="*/ 0 h 224551"/>
                  <a:gd name="connsiteX2" fmla="*/ 449103 w 449103"/>
                  <a:gd name="connsiteY2" fmla="*/ 224552 h 224551"/>
                  <a:gd name="connsiteX3" fmla="*/ 0 w 449103"/>
                  <a:gd name="connsiteY3" fmla="*/ 224552 h 2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9103" h="224551">
                    <a:moveTo>
                      <a:pt x="0" y="0"/>
                    </a:moveTo>
                    <a:lnTo>
                      <a:pt x="449103" y="0"/>
                    </a:lnTo>
                    <a:lnTo>
                      <a:pt x="449103" y="224552"/>
                    </a:lnTo>
                    <a:lnTo>
                      <a:pt x="0" y="224552"/>
                    </a:lnTo>
                    <a:close/>
                  </a:path>
                </a:pathLst>
              </a:custGeom>
              <a:noFill/>
              <a:ln w="74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16811317-B0BD-70BA-449B-C7F679FCB484}"/>
                  </a:ext>
                </a:extLst>
              </p:cNvPr>
              <p:cNvSpPr txBox="1"/>
              <p:nvPr/>
            </p:nvSpPr>
            <p:spPr>
              <a:xfrm>
                <a:off x="4115327" y="2996095"/>
                <a:ext cx="504737" cy="196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z="900" spc="0" baseline="0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location</a:t>
                </a:r>
              </a:p>
            </p:txBody>
          </p:sp>
        </p:grpSp>
        <p:grpSp>
          <p:nvGrpSpPr>
            <p:cNvPr id="73" name="Elemento grafico 10">
              <a:extLst>
                <a:ext uri="{FF2B5EF4-FFF2-40B4-BE49-F238E27FC236}">
                  <a16:creationId xmlns:a16="http://schemas.microsoft.com/office/drawing/2014/main" id="{14A941FE-A7E7-23B9-D535-A7F268302698}"/>
                </a:ext>
              </a:extLst>
            </p:cNvPr>
            <p:cNvGrpSpPr/>
            <p:nvPr/>
          </p:nvGrpSpPr>
          <p:grpSpPr>
            <a:xfrm>
              <a:off x="5265902" y="3431038"/>
              <a:ext cx="1272458" cy="224551"/>
              <a:chOff x="5265902" y="3431038"/>
              <a:chExt cx="1272458" cy="224551"/>
            </a:xfrm>
          </p:grpSpPr>
          <p:sp>
            <p:nvSpPr>
              <p:cNvPr id="74" name="Figura a mano libera: forma 73">
                <a:extLst>
                  <a:ext uri="{FF2B5EF4-FFF2-40B4-BE49-F238E27FC236}">
                    <a16:creationId xmlns:a16="http://schemas.microsoft.com/office/drawing/2014/main" id="{0FC14A65-44E1-92FC-57F2-A25B484D2187}"/>
                  </a:ext>
                </a:extLst>
              </p:cNvPr>
              <p:cNvSpPr/>
              <p:nvPr/>
            </p:nvSpPr>
            <p:spPr>
              <a:xfrm>
                <a:off x="5265902" y="3431038"/>
                <a:ext cx="1272458" cy="224551"/>
              </a:xfrm>
              <a:custGeom>
                <a:avLst/>
                <a:gdLst>
                  <a:gd name="connsiteX0" fmla="*/ 0 w 1272458"/>
                  <a:gd name="connsiteY0" fmla="*/ 0 h 224551"/>
                  <a:gd name="connsiteX1" fmla="*/ 1272459 w 1272458"/>
                  <a:gd name="connsiteY1" fmla="*/ 0 h 224551"/>
                  <a:gd name="connsiteX2" fmla="*/ 1272459 w 1272458"/>
                  <a:gd name="connsiteY2" fmla="*/ 224552 h 224551"/>
                  <a:gd name="connsiteX3" fmla="*/ 0 w 1272458"/>
                  <a:gd name="connsiteY3" fmla="*/ 224552 h 2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2458" h="224551">
                    <a:moveTo>
                      <a:pt x="0" y="0"/>
                    </a:moveTo>
                    <a:lnTo>
                      <a:pt x="1272459" y="0"/>
                    </a:lnTo>
                    <a:lnTo>
                      <a:pt x="1272459" y="224552"/>
                    </a:lnTo>
                    <a:lnTo>
                      <a:pt x="0" y="224552"/>
                    </a:lnTo>
                    <a:close/>
                  </a:path>
                </a:pathLst>
              </a:custGeom>
              <a:noFill/>
              <a:ln w="74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ED535196-C34D-5DE6-3551-6215826AB3C5}"/>
                  </a:ext>
                </a:extLst>
              </p:cNvPr>
              <p:cNvSpPr txBox="1"/>
              <p:nvPr/>
            </p:nvSpPr>
            <p:spPr>
              <a:xfrm>
                <a:off x="5406499" y="3445198"/>
                <a:ext cx="991265" cy="196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z="900" spc="0" baseline="0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PM2.5 value mg/m3</a:t>
                </a:r>
              </a:p>
            </p:txBody>
          </p:sp>
        </p:grpSp>
        <p:grpSp>
          <p:nvGrpSpPr>
            <p:cNvPr id="76" name="Elemento grafico 10">
              <a:extLst>
                <a:ext uri="{FF2B5EF4-FFF2-40B4-BE49-F238E27FC236}">
                  <a16:creationId xmlns:a16="http://schemas.microsoft.com/office/drawing/2014/main" id="{9FCEEC63-A2A2-DEA5-85EC-1DEAE0E4172B}"/>
                </a:ext>
              </a:extLst>
            </p:cNvPr>
            <p:cNvGrpSpPr/>
            <p:nvPr/>
          </p:nvGrpSpPr>
          <p:grpSpPr>
            <a:xfrm>
              <a:off x="3843742" y="3505888"/>
              <a:ext cx="748505" cy="224551"/>
              <a:chOff x="3843742" y="3505888"/>
              <a:chExt cx="748505" cy="224551"/>
            </a:xfrm>
          </p:grpSpPr>
          <p:sp>
            <p:nvSpPr>
              <p:cNvPr id="77" name="Figura a mano libera: forma 76">
                <a:extLst>
                  <a:ext uri="{FF2B5EF4-FFF2-40B4-BE49-F238E27FC236}">
                    <a16:creationId xmlns:a16="http://schemas.microsoft.com/office/drawing/2014/main" id="{974E9578-74BB-3818-963E-FAC4DC0BA954}"/>
                  </a:ext>
                </a:extLst>
              </p:cNvPr>
              <p:cNvSpPr/>
              <p:nvPr/>
            </p:nvSpPr>
            <p:spPr>
              <a:xfrm>
                <a:off x="3843742" y="3505888"/>
                <a:ext cx="748505" cy="224551"/>
              </a:xfrm>
              <a:custGeom>
                <a:avLst/>
                <a:gdLst>
                  <a:gd name="connsiteX0" fmla="*/ 0 w 748505"/>
                  <a:gd name="connsiteY0" fmla="*/ 0 h 224551"/>
                  <a:gd name="connsiteX1" fmla="*/ 748505 w 748505"/>
                  <a:gd name="connsiteY1" fmla="*/ 0 h 224551"/>
                  <a:gd name="connsiteX2" fmla="*/ 748505 w 748505"/>
                  <a:gd name="connsiteY2" fmla="*/ 224552 h 224551"/>
                  <a:gd name="connsiteX3" fmla="*/ 0 w 748505"/>
                  <a:gd name="connsiteY3" fmla="*/ 224552 h 2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8505" h="224551">
                    <a:moveTo>
                      <a:pt x="0" y="0"/>
                    </a:moveTo>
                    <a:lnTo>
                      <a:pt x="748505" y="0"/>
                    </a:lnTo>
                    <a:lnTo>
                      <a:pt x="748505" y="224552"/>
                    </a:lnTo>
                    <a:lnTo>
                      <a:pt x="0" y="224552"/>
                    </a:lnTo>
                    <a:close/>
                  </a:path>
                </a:pathLst>
              </a:custGeom>
              <a:noFill/>
              <a:ln w="74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3983C9B9-9FA0-BC4D-1007-AE0844D7DB43}"/>
                  </a:ext>
                </a:extLst>
              </p:cNvPr>
              <p:cNvSpPr txBox="1"/>
              <p:nvPr/>
            </p:nvSpPr>
            <p:spPr>
              <a:xfrm>
                <a:off x="3905746" y="3520048"/>
                <a:ext cx="624498" cy="196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z="900" spc="0" baseline="0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sub region</a:t>
                </a:r>
              </a:p>
            </p:txBody>
          </p:sp>
        </p:grpSp>
        <p:grpSp>
          <p:nvGrpSpPr>
            <p:cNvPr id="79" name="Elemento grafico 10">
              <a:extLst>
                <a:ext uri="{FF2B5EF4-FFF2-40B4-BE49-F238E27FC236}">
                  <a16:creationId xmlns:a16="http://schemas.microsoft.com/office/drawing/2014/main" id="{A068B374-47FD-257C-F2B9-36E660D3ECF1}"/>
                </a:ext>
              </a:extLst>
            </p:cNvPr>
            <p:cNvGrpSpPr/>
            <p:nvPr/>
          </p:nvGrpSpPr>
          <p:grpSpPr>
            <a:xfrm>
              <a:off x="3694041" y="4104692"/>
              <a:ext cx="449103" cy="224551"/>
              <a:chOff x="3694041" y="4104692"/>
              <a:chExt cx="449103" cy="224551"/>
            </a:xfrm>
          </p:grpSpPr>
          <p:sp>
            <p:nvSpPr>
              <p:cNvPr id="80" name="Figura a mano libera: forma 79">
                <a:extLst>
                  <a:ext uri="{FF2B5EF4-FFF2-40B4-BE49-F238E27FC236}">
                    <a16:creationId xmlns:a16="http://schemas.microsoft.com/office/drawing/2014/main" id="{722BD74C-5FDC-CB50-3A53-8193233F81E8}"/>
                  </a:ext>
                </a:extLst>
              </p:cNvPr>
              <p:cNvSpPr/>
              <p:nvPr/>
            </p:nvSpPr>
            <p:spPr>
              <a:xfrm>
                <a:off x="3694041" y="4104692"/>
                <a:ext cx="449103" cy="224551"/>
              </a:xfrm>
              <a:custGeom>
                <a:avLst/>
                <a:gdLst>
                  <a:gd name="connsiteX0" fmla="*/ 0 w 449103"/>
                  <a:gd name="connsiteY0" fmla="*/ 0 h 224551"/>
                  <a:gd name="connsiteX1" fmla="*/ 449103 w 449103"/>
                  <a:gd name="connsiteY1" fmla="*/ 0 h 224551"/>
                  <a:gd name="connsiteX2" fmla="*/ 449103 w 449103"/>
                  <a:gd name="connsiteY2" fmla="*/ 224552 h 224551"/>
                  <a:gd name="connsiteX3" fmla="*/ 0 w 449103"/>
                  <a:gd name="connsiteY3" fmla="*/ 224552 h 2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9103" h="224551">
                    <a:moveTo>
                      <a:pt x="0" y="0"/>
                    </a:moveTo>
                    <a:lnTo>
                      <a:pt x="449103" y="0"/>
                    </a:lnTo>
                    <a:lnTo>
                      <a:pt x="449103" y="224552"/>
                    </a:lnTo>
                    <a:lnTo>
                      <a:pt x="0" y="224552"/>
                    </a:lnTo>
                    <a:close/>
                  </a:path>
                </a:pathLst>
              </a:custGeom>
              <a:noFill/>
              <a:ln w="74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81" name="CasellaDiTesto 80">
                <a:extLst>
                  <a:ext uri="{FF2B5EF4-FFF2-40B4-BE49-F238E27FC236}">
                    <a16:creationId xmlns:a16="http://schemas.microsoft.com/office/drawing/2014/main" id="{1FCAF9EB-98C0-96CD-6052-58839B00D34A}"/>
                  </a:ext>
                </a:extLst>
              </p:cNvPr>
              <p:cNvSpPr txBox="1"/>
              <p:nvPr/>
            </p:nvSpPr>
            <p:spPr>
              <a:xfrm>
                <a:off x="3696164" y="4118853"/>
                <a:ext cx="444856" cy="196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z="900" spc="0" baseline="0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region</a:t>
                </a:r>
              </a:p>
            </p:txBody>
          </p:sp>
        </p:grpSp>
        <p:sp>
          <p:nvSpPr>
            <p:cNvPr id="82" name="Figura a mano libera: forma 81">
              <a:extLst>
                <a:ext uri="{FF2B5EF4-FFF2-40B4-BE49-F238E27FC236}">
                  <a16:creationId xmlns:a16="http://schemas.microsoft.com/office/drawing/2014/main" id="{C64AAC2D-B54B-269D-8240-8581E5B1A6AB}"/>
                </a:ext>
              </a:extLst>
            </p:cNvPr>
            <p:cNvSpPr/>
            <p:nvPr/>
          </p:nvSpPr>
          <p:spPr>
            <a:xfrm>
              <a:off x="6238959" y="1110672"/>
              <a:ext cx="299402" cy="74850"/>
            </a:xfrm>
            <a:custGeom>
              <a:avLst/>
              <a:gdLst>
                <a:gd name="connsiteX0" fmla="*/ 299402 w 299402"/>
                <a:gd name="connsiteY0" fmla="*/ 74851 h 74850"/>
                <a:gd name="connsiteX1" fmla="*/ 0 w 299402"/>
                <a:gd name="connsiteY1" fmla="*/ 0 h 7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9402" h="74850">
                  <a:moveTo>
                    <a:pt x="299402" y="74851"/>
                  </a:moveTo>
                  <a:lnTo>
                    <a:pt x="0" y="0"/>
                  </a:lnTo>
                </a:path>
              </a:pathLst>
            </a:custGeom>
            <a:noFill/>
            <a:ln w="747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83" name="Figura a mano libera: forma 82">
              <a:extLst>
                <a:ext uri="{FF2B5EF4-FFF2-40B4-BE49-F238E27FC236}">
                  <a16:creationId xmlns:a16="http://schemas.microsoft.com/office/drawing/2014/main" id="{1EF22D81-94F9-5142-34E6-C365AD64793A}"/>
                </a:ext>
              </a:extLst>
            </p:cNvPr>
            <p:cNvSpPr/>
            <p:nvPr/>
          </p:nvSpPr>
          <p:spPr>
            <a:xfrm>
              <a:off x="6837763" y="1484924"/>
              <a:ext cx="149701" cy="224551"/>
            </a:xfrm>
            <a:custGeom>
              <a:avLst/>
              <a:gdLst>
                <a:gd name="connsiteX0" fmla="*/ 0 w 149701"/>
                <a:gd name="connsiteY0" fmla="*/ 0 h 224551"/>
                <a:gd name="connsiteX1" fmla="*/ 149701 w 149701"/>
                <a:gd name="connsiteY1" fmla="*/ 224552 h 224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701" h="224551">
                  <a:moveTo>
                    <a:pt x="0" y="0"/>
                  </a:moveTo>
                  <a:lnTo>
                    <a:pt x="149701" y="224552"/>
                  </a:lnTo>
                </a:path>
              </a:pathLst>
            </a:custGeom>
            <a:noFill/>
            <a:ln w="747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84" name="Figura a mano libera: forma 83">
              <a:extLst>
                <a:ext uri="{FF2B5EF4-FFF2-40B4-BE49-F238E27FC236}">
                  <a16:creationId xmlns:a16="http://schemas.microsoft.com/office/drawing/2014/main" id="{9DCF1658-B98D-9F93-5FCD-870096ACFC3B}"/>
                </a:ext>
              </a:extLst>
            </p:cNvPr>
            <p:cNvSpPr/>
            <p:nvPr/>
          </p:nvSpPr>
          <p:spPr>
            <a:xfrm>
              <a:off x="6613211" y="1934027"/>
              <a:ext cx="224551" cy="299402"/>
            </a:xfrm>
            <a:custGeom>
              <a:avLst/>
              <a:gdLst>
                <a:gd name="connsiteX0" fmla="*/ 0 w 224551"/>
                <a:gd name="connsiteY0" fmla="*/ 299402 h 299402"/>
                <a:gd name="connsiteX1" fmla="*/ 224552 w 224551"/>
                <a:gd name="connsiteY1" fmla="*/ 0 h 299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4551" h="299402">
                  <a:moveTo>
                    <a:pt x="0" y="299402"/>
                  </a:moveTo>
                  <a:lnTo>
                    <a:pt x="224552" y="0"/>
                  </a:lnTo>
                </a:path>
              </a:pathLst>
            </a:custGeom>
            <a:noFill/>
            <a:ln w="747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grpSp>
          <p:nvGrpSpPr>
            <p:cNvPr id="85" name="Elemento grafico 10">
              <a:extLst>
                <a:ext uri="{FF2B5EF4-FFF2-40B4-BE49-F238E27FC236}">
                  <a16:creationId xmlns:a16="http://schemas.microsoft.com/office/drawing/2014/main" id="{C2956A84-0279-15FE-EB02-16531F96614B}"/>
                </a:ext>
              </a:extLst>
            </p:cNvPr>
            <p:cNvGrpSpPr/>
            <p:nvPr/>
          </p:nvGrpSpPr>
          <p:grpSpPr>
            <a:xfrm>
              <a:off x="2421583" y="4853197"/>
              <a:ext cx="5599158" cy="1197608"/>
              <a:chOff x="2421583" y="4853197"/>
              <a:chExt cx="5599158" cy="1197608"/>
            </a:xfrm>
          </p:grpSpPr>
          <p:sp>
            <p:nvSpPr>
              <p:cNvPr id="86" name="Figura a mano libera: forma 85">
                <a:extLst>
                  <a:ext uri="{FF2B5EF4-FFF2-40B4-BE49-F238E27FC236}">
                    <a16:creationId xmlns:a16="http://schemas.microsoft.com/office/drawing/2014/main" id="{24A0290F-72B9-C6C8-AB21-62C2825463A0}"/>
                  </a:ext>
                </a:extLst>
              </p:cNvPr>
              <p:cNvSpPr/>
              <p:nvPr/>
            </p:nvSpPr>
            <p:spPr>
              <a:xfrm>
                <a:off x="2421583" y="5077749"/>
                <a:ext cx="5314386" cy="973056"/>
              </a:xfrm>
              <a:custGeom>
                <a:avLst/>
                <a:gdLst>
                  <a:gd name="connsiteX0" fmla="*/ 0 w 5314386"/>
                  <a:gd name="connsiteY0" fmla="*/ 0 h 973056"/>
                  <a:gd name="connsiteX1" fmla="*/ 5314387 w 5314386"/>
                  <a:gd name="connsiteY1" fmla="*/ 0 h 973056"/>
                  <a:gd name="connsiteX2" fmla="*/ 5314387 w 5314386"/>
                  <a:gd name="connsiteY2" fmla="*/ 973057 h 973056"/>
                  <a:gd name="connsiteX3" fmla="*/ 0 w 5314386"/>
                  <a:gd name="connsiteY3" fmla="*/ 973057 h 97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14386" h="973056">
                    <a:moveTo>
                      <a:pt x="0" y="0"/>
                    </a:moveTo>
                    <a:lnTo>
                      <a:pt x="5314387" y="0"/>
                    </a:lnTo>
                    <a:lnTo>
                      <a:pt x="5314387" y="973057"/>
                    </a:lnTo>
                    <a:lnTo>
                      <a:pt x="0" y="973057"/>
                    </a:lnTo>
                    <a:close/>
                  </a:path>
                </a:pathLst>
              </a:custGeom>
              <a:noFill/>
              <a:ln w="74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87" name="CasellaDiTesto 86">
                <a:extLst>
                  <a:ext uri="{FF2B5EF4-FFF2-40B4-BE49-F238E27FC236}">
                    <a16:creationId xmlns:a16="http://schemas.microsoft.com/office/drawing/2014/main" id="{2305D068-19F6-2817-4F12-1E273C1EE469}"/>
                  </a:ext>
                </a:extLst>
              </p:cNvPr>
              <p:cNvSpPr txBox="1"/>
              <p:nvPr/>
            </p:nvSpPr>
            <p:spPr>
              <a:xfrm>
                <a:off x="2875612" y="4853197"/>
                <a:ext cx="5145129" cy="327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z="1600" b="1" spc="0" baseline="0" dirty="0" err="1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year</a:t>
                </a:r>
                <a:r>
                  <a:rPr lang="it-IT" sz="1600" b="1" spc="0" baseline="0" dirty="0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, location and </a:t>
                </a:r>
                <a:r>
                  <a:rPr lang="it-IT" sz="1600" b="1" spc="0" baseline="0" dirty="0" err="1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cause_name</a:t>
                </a:r>
                <a:r>
                  <a:rPr lang="it-IT" sz="1600" b="1" spc="0" baseline="0" dirty="0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 form an </a:t>
                </a:r>
                <a:r>
                  <a:rPr lang="it-IT" sz="1600" b="1" spc="0" baseline="0" dirty="0" err="1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identifier</a:t>
                </a:r>
                <a:r>
                  <a:rPr lang="it-IT" sz="1600" b="1" spc="0" baseline="0" dirty="0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 for </a:t>
                </a:r>
                <a:r>
                  <a:rPr lang="it-IT" sz="1600" b="1" spc="0" baseline="0" dirty="0" err="1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Disease</a:t>
                </a:r>
                <a:endParaRPr lang="it-IT" sz="1600" b="1" spc="0" baseline="0" dirty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8518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D03E1-CB08-D718-5381-4EB7D4A86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28DCEC-2D1C-A1DC-0389-E2E6B2D9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41" y="166159"/>
            <a:ext cx="2765610" cy="92340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star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AAFD6EF-F48F-1F4E-955F-ABCC8FF56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12</a:t>
            </a:fld>
            <a:endParaRPr lang="it-IT" dirty="0"/>
          </a:p>
        </p:txBody>
      </p:sp>
      <p:grpSp>
        <p:nvGrpSpPr>
          <p:cNvPr id="7" name="Elemento grafico 3">
            <a:extLst>
              <a:ext uri="{FF2B5EF4-FFF2-40B4-BE49-F238E27FC236}">
                <a16:creationId xmlns:a16="http://schemas.microsoft.com/office/drawing/2014/main" id="{99018269-6E39-D98E-04C2-3018E3CD70AE}"/>
              </a:ext>
            </a:extLst>
          </p:cNvPr>
          <p:cNvGrpSpPr/>
          <p:nvPr/>
        </p:nvGrpSpPr>
        <p:grpSpPr>
          <a:xfrm>
            <a:off x="2396359" y="268206"/>
            <a:ext cx="7642485" cy="6571612"/>
            <a:chOff x="2651787" y="-127372"/>
            <a:chExt cx="6876254" cy="6979286"/>
          </a:xfrm>
        </p:grpSpPr>
        <p:grpSp>
          <p:nvGrpSpPr>
            <p:cNvPr id="8" name="Elemento grafico 3">
              <a:extLst>
                <a:ext uri="{FF2B5EF4-FFF2-40B4-BE49-F238E27FC236}">
                  <a16:creationId xmlns:a16="http://schemas.microsoft.com/office/drawing/2014/main" id="{DFD18911-2176-684A-DCB7-58B82AC9762E}"/>
                </a:ext>
              </a:extLst>
            </p:cNvPr>
            <p:cNvGrpSpPr/>
            <p:nvPr/>
          </p:nvGrpSpPr>
          <p:grpSpPr>
            <a:xfrm>
              <a:off x="2651787" y="4052731"/>
              <a:ext cx="3407701" cy="851925"/>
              <a:chOff x="2651787" y="4052731"/>
              <a:chExt cx="3407701" cy="851925"/>
            </a:xfrm>
          </p:grpSpPr>
          <p:grpSp>
            <p:nvGrpSpPr>
              <p:cNvPr id="9" name="Elemento grafico 3">
                <a:extLst>
                  <a:ext uri="{FF2B5EF4-FFF2-40B4-BE49-F238E27FC236}">
                    <a16:creationId xmlns:a16="http://schemas.microsoft.com/office/drawing/2014/main" id="{AD6C7555-47D0-CCD0-1B42-F847764E3EFF}"/>
                  </a:ext>
                </a:extLst>
              </p:cNvPr>
              <p:cNvGrpSpPr/>
              <p:nvPr/>
            </p:nvGrpSpPr>
            <p:grpSpPr>
              <a:xfrm>
                <a:off x="2651787" y="4052731"/>
                <a:ext cx="3407701" cy="851925"/>
                <a:chOff x="2651787" y="4052731"/>
                <a:chExt cx="3407701" cy="851925"/>
              </a:xfrm>
            </p:grpSpPr>
            <p:sp>
              <p:nvSpPr>
                <p:cNvPr id="10" name="Figura a mano libera: forma 9">
                  <a:extLst>
                    <a:ext uri="{FF2B5EF4-FFF2-40B4-BE49-F238E27FC236}">
                      <a16:creationId xmlns:a16="http://schemas.microsoft.com/office/drawing/2014/main" id="{6C7A5489-AB46-5B01-CC89-1180419CA731}"/>
                    </a:ext>
                  </a:extLst>
                </p:cNvPr>
                <p:cNvSpPr/>
                <p:nvPr/>
              </p:nvSpPr>
              <p:spPr>
                <a:xfrm>
                  <a:off x="2651787" y="4052731"/>
                  <a:ext cx="3407701" cy="6085"/>
                </a:xfrm>
                <a:custGeom>
                  <a:avLst/>
                  <a:gdLst>
                    <a:gd name="connsiteX0" fmla="*/ 0 w 3407701"/>
                    <a:gd name="connsiteY0" fmla="*/ 0 h 6085"/>
                    <a:gd name="connsiteX1" fmla="*/ 0 w 3407701"/>
                    <a:gd name="connsiteY1" fmla="*/ 0 h 6085"/>
                    <a:gd name="connsiteX2" fmla="*/ 3407702 w 3407701"/>
                    <a:gd name="connsiteY2" fmla="*/ 0 h 6085"/>
                    <a:gd name="connsiteX3" fmla="*/ 3407702 w 3407701"/>
                    <a:gd name="connsiteY3" fmla="*/ 0 h 6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07701" h="608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3407702" y="0"/>
                      </a:lnTo>
                      <a:lnTo>
                        <a:pt x="3407702" y="0"/>
                      </a:lnTo>
                    </a:path>
                  </a:pathLst>
                </a:custGeom>
                <a:solidFill>
                  <a:srgbClr val="FFFFFF"/>
                </a:solidFill>
                <a:ln w="608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11" name="Figura a mano libera: forma 10">
                  <a:extLst>
                    <a:ext uri="{FF2B5EF4-FFF2-40B4-BE49-F238E27FC236}">
                      <a16:creationId xmlns:a16="http://schemas.microsoft.com/office/drawing/2014/main" id="{4917D685-EF01-7CD4-DD8A-198D81D3DEDF}"/>
                    </a:ext>
                  </a:extLst>
                </p:cNvPr>
                <p:cNvSpPr/>
                <p:nvPr/>
              </p:nvSpPr>
              <p:spPr>
                <a:xfrm>
                  <a:off x="2651787" y="4052731"/>
                  <a:ext cx="3407701" cy="851925"/>
                </a:xfrm>
                <a:custGeom>
                  <a:avLst/>
                  <a:gdLst>
                    <a:gd name="connsiteX0" fmla="*/ 0 w 3407701"/>
                    <a:gd name="connsiteY0" fmla="*/ 0 h 851925"/>
                    <a:gd name="connsiteX1" fmla="*/ 0 w 3407701"/>
                    <a:gd name="connsiteY1" fmla="*/ 851925 h 851925"/>
                    <a:gd name="connsiteX2" fmla="*/ 3407702 w 3407701"/>
                    <a:gd name="connsiteY2" fmla="*/ 851925 h 851925"/>
                    <a:gd name="connsiteX3" fmla="*/ 3407702 w 3407701"/>
                    <a:gd name="connsiteY3" fmla="*/ 0 h 851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07701" h="851925">
                      <a:moveTo>
                        <a:pt x="0" y="0"/>
                      </a:moveTo>
                      <a:lnTo>
                        <a:pt x="0" y="851925"/>
                      </a:lnTo>
                      <a:lnTo>
                        <a:pt x="3407702" y="851925"/>
                      </a:lnTo>
                      <a:lnTo>
                        <a:pt x="3407702" y="0"/>
                      </a:lnTo>
                    </a:path>
                  </a:pathLst>
                </a:custGeom>
                <a:noFill/>
                <a:ln w="608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</p:grpSp>
          <p:sp>
            <p:nvSpPr>
              <p:cNvPr id="12" name="Figura a mano libera: forma 11">
                <a:extLst>
                  <a:ext uri="{FF2B5EF4-FFF2-40B4-BE49-F238E27FC236}">
                    <a16:creationId xmlns:a16="http://schemas.microsoft.com/office/drawing/2014/main" id="{FE8E646B-6011-9465-3DCA-575BB5DD2E2E}"/>
                  </a:ext>
                </a:extLst>
              </p:cNvPr>
              <p:cNvSpPr/>
              <p:nvPr/>
            </p:nvSpPr>
            <p:spPr>
              <a:xfrm>
                <a:off x="2651787" y="4539180"/>
                <a:ext cx="3407701" cy="365"/>
              </a:xfrm>
              <a:custGeom>
                <a:avLst/>
                <a:gdLst>
                  <a:gd name="connsiteX0" fmla="*/ 0 w 3407701"/>
                  <a:gd name="connsiteY0" fmla="*/ 365 h 365"/>
                  <a:gd name="connsiteX1" fmla="*/ 791074 w 3407701"/>
                  <a:gd name="connsiteY1" fmla="*/ 365 h 365"/>
                  <a:gd name="connsiteX2" fmla="*/ 3407702 w 3407701"/>
                  <a:gd name="connsiteY2" fmla="*/ 0 h 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07701" h="365">
                    <a:moveTo>
                      <a:pt x="0" y="365"/>
                    </a:moveTo>
                    <a:lnTo>
                      <a:pt x="791074" y="365"/>
                    </a:lnTo>
                    <a:lnTo>
                      <a:pt x="3407702" y="0"/>
                    </a:lnTo>
                  </a:path>
                </a:pathLst>
              </a:custGeom>
              <a:noFill/>
              <a:ln w="608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3" name="Figura a mano libera: forma 12">
                <a:extLst>
                  <a:ext uri="{FF2B5EF4-FFF2-40B4-BE49-F238E27FC236}">
                    <a16:creationId xmlns:a16="http://schemas.microsoft.com/office/drawing/2014/main" id="{791EF4EC-9C19-8747-FC56-261EBAAE57B0}"/>
                  </a:ext>
                </a:extLst>
              </p:cNvPr>
              <p:cNvSpPr/>
              <p:nvPr/>
            </p:nvSpPr>
            <p:spPr>
              <a:xfrm>
                <a:off x="2651787" y="4719788"/>
                <a:ext cx="3397478" cy="6267"/>
              </a:xfrm>
              <a:custGeom>
                <a:avLst/>
                <a:gdLst>
                  <a:gd name="connsiteX0" fmla="*/ 0 w 3397478"/>
                  <a:gd name="connsiteY0" fmla="*/ 6268 h 6267"/>
                  <a:gd name="connsiteX1" fmla="*/ 3397479 w 3397478"/>
                  <a:gd name="connsiteY1" fmla="*/ 0 h 6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97478" h="6267">
                    <a:moveTo>
                      <a:pt x="0" y="6268"/>
                    </a:moveTo>
                    <a:lnTo>
                      <a:pt x="3397479" y="0"/>
                    </a:lnTo>
                  </a:path>
                </a:pathLst>
              </a:custGeom>
              <a:noFill/>
              <a:ln w="608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grpSp>
            <p:nvGrpSpPr>
              <p:cNvPr id="14" name="Elemento grafico 3">
                <a:extLst>
                  <a:ext uri="{FF2B5EF4-FFF2-40B4-BE49-F238E27FC236}">
                    <a16:creationId xmlns:a16="http://schemas.microsoft.com/office/drawing/2014/main" id="{8130BFBB-38EB-CE58-9DCC-37F41F561A7A}"/>
                  </a:ext>
                </a:extLst>
              </p:cNvPr>
              <p:cNvGrpSpPr/>
              <p:nvPr/>
            </p:nvGrpSpPr>
            <p:grpSpPr>
              <a:xfrm>
                <a:off x="3868823" y="4113582"/>
                <a:ext cx="1156184" cy="182555"/>
                <a:chOff x="3868823" y="4113582"/>
                <a:chExt cx="1156184" cy="182555"/>
              </a:xfrm>
            </p:grpSpPr>
            <p:sp>
              <p:nvSpPr>
                <p:cNvPr id="15" name="Figura a mano libera: forma 14">
                  <a:extLst>
                    <a:ext uri="{FF2B5EF4-FFF2-40B4-BE49-F238E27FC236}">
                      <a16:creationId xmlns:a16="http://schemas.microsoft.com/office/drawing/2014/main" id="{B29D24C4-906E-73CF-B82D-D6531F3B6FF7}"/>
                    </a:ext>
                  </a:extLst>
                </p:cNvPr>
                <p:cNvSpPr/>
                <p:nvPr/>
              </p:nvSpPr>
              <p:spPr>
                <a:xfrm>
                  <a:off x="3868823" y="4113582"/>
                  <a:ext cx="1156184" cy="182555"/>
                </a:xfrm>
                <a:custGeom>
                  <a:avLst/>
                  <a:gdLst>
                    <a:gd name="connsiteX0" fmla="*/ 0 w 1156184"/>
                    <a:gd name="connsiteY0" fmla="*/ 0 h 182555"/>
                    <a:gd name="connsiteX1" fmla="*/ 1156185 w 1156184"/>
                    <a:gd name="connsiteY1" fmla="*/ 0 h 182555"/>
                    <a:gd name="connsiteX2" fmla="*/ 1156185 w 1156184"/>
                    <a:gd name="connsiteY2" fmla="*/ 182555 h 182555"/>
                    <a:gd name="connsiteX3" fmla="*/ 0 w 1156184"/>
                    <a:gd name="connsiteY3" fmla="*/ 182555 h 182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56184" h="182555">
                      <a:moveTo>
                        <a:pt x="0" y="0"/>
                      </a:moveTo>
                      <a:lnTo>
                        <a:pt x="1156185" y="0"/>
                      </a:lnTo>
                      <a:lnTo>
                        <a:pt x="1156185" y="182555"/>
                      </a:lnTo>
                      <a:lnTo>
                        <a:pt x="0" y="182555"/>
                      </a:lnTo>
                      <a:close/>
                    </a:path>
                  </a:pathLst>
                </a:custGeom>
                <a:noFill/>
                <a:ln w="6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580964F6-DEC1-9873-88A4-6B7E08E06EE8}"/>
                    </a:ext>
                  </a:extLst>
                </p:cNvPr>
                <p:cNvSpPr txBox="1"/>
                <p:nvPr/>
              </p:nvSpPr>
              <p:spPr>
                <a:xfrm>
                  <a:off x="4051216" y="4116544"/>
                  <a:ext cx="791398" cy="176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it-IT" sz="900" spc="0" baseline="0">
                      <a:ln/>
                      <a:solidFill>
                        <a:srgbClr val="000000"/>
                      </a:solidFill>
                      <a:latin typeface="Helvetica"/>
                      <a:cs typeface="Helvetica"/>
                      <a:sym typeface="Helvetica"/>
                      <a:rtl val="0"/>
                    </a:rPr>
                    <a:t>key_status_nation</a:t>
                  </a:r>
                </a:p>
              </p:txBody>
            </p:sp>
          </p:grpSp>
          <p:grpSp>
            <p:nvGrpSpPr>
              <p:cNvPr id="17" name="Elemento grafico 3">
                <a:extLst>
                  <a:ext uri="{FF2B5EF4-FFF2-40B4-BE49-F238E27FC236}">
                    <a16:creationId xmlns:a16="http://schemas.microsoft.com/office/drawing/2014/main" id="{4BF26F09-D801-F319-2650-3D8432B1265F}"/>
                  </a:ext>
                </a:extLst>
              </p:cNvPr>
              <p:cNvGrpSpPr/>
              <p:nvPr/>
            </p:nvGrpSpPr>
            <p:grpSpPr>
              <a:xfrm>
                <a:off x="2834342" y="4296138"/>
                <a:ext cx="3103442" cy="182555"/>
                <a:chOff x="2834342" y="4296138"/>
                <a:chExt cx="3103442" cy="182555"/>
              </a:xfrm>
            </p:grpSpPr>
            <p:sp>
              <p:nvSpPr>
                <p:cNvPr id="18" name="Figura a mano libera: forma 17">
                  <a:extLst>
                    <a:ext uri="{FF2B5EF4-FFF2-40B4-BE49-F238E27FC236}">
                      <a16:creationId xmlns:a16="http://schemas.microsoft.com/office/drawing/2014/main" id="{2F989DD8-0F43-3123-4DAB-9A550669548E}"/>
                    </a:ext>
                  </a:extLst>
                </p:cNvPr>
                <p:cNvSpPr/>
                <p:nvPr/>
              </p:nvSpPr>
              <p:spPr>
                <a:xfrm>
                  <a:off x="2834342" y="4296138"/>
                  <a:ext cx="3103442" cy="182555"/>
                </a:xfrm>
                <a:custGeom>
                  <a:avLst/>
                  <a:gdLst>
                    <a:gd name="connsiteX0" fmla="*/ 0 w 3103442"/>
                    <a:gd name="connsiteY0" fmla="*/ 0 h 182555"/>
                    <a:gd name="connsiteX1" fmla="*/ 3103443 w 3103442"/>
                    <a:gd name="connsiteY1" fmla="*/ 0 h 182555"/>
                    <a:gd name="connsiteX2" fmla="*/ 3103443 w 3103442"/>
                    <a:gd name="connsiteY2" fmla="*/ 182555 h 182555"/>
                    <a:gd name="connsiteX3" fmla="*/ 0 w 3103442"/>
                    <a:gd name="connsiteY3" fmla="*/ 182555 h 182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03442" h="182555">
                      <a:moveTo>
                        <a:pt x="0" y="0"/>
                      </a:moveTo>
                      <a:lnTo>
                        <a:pt x="3103443" y="0"/>
                      </a:lnTo>
                      <a:lnTo>
                        <a:pt x="3103443" y="182555"/>
                      </a:lnTo>
                      <a:lnTo>
                        <a:pt x="0" y="182555"/>
                      </a:lnTo>
                      <a:close/>
                    </a:path>
                  </a:pathLst>
                </a:custGeom>
                <a:noFill/>
                <a:ln w="6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15A86CF6-0B13-710D-79EE-DD01F2A30A00}"/>
                    </a:ext>
                  </a:extLst>
                </p:cNvPr>
                <p:cNvSpPr txBox="1"/>
                <p:nvPr/>
              </p:nvSpPr>
              <p:spPr>
                <a:xfrm>
                  <a:off x="3342292" y="4299099"/>
                  <a:ext cx="2087541" cy="176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it-IT" sz="900" spc="0" baseline="0" dirty="0" err="1">
                      <a:ln/>
                      <a:solidFill>
                        <a:srgbClr val="000000"/>
                      </a:solidFill>
                      <a:latin typeface="Helvetica"/>
                      <a:cs typeface="Helvetica"/>
                      <a:sym typeface="Helvetica"/>
                      <a:rtl val="0"/>
                    </a:rPr>
                    <a:t>access_to_clean_fuels_and_technologies_for_cooking</a:t>
                  </a:r>
                  <a:r>
                    <a:rPr lang="it-IT" sz="900" spc="0" baseline="0" dirty="0">
                      <a:ln/>
                      <a:solidFill>
                        <a:srgbClr val="000000"/>
                      </a:solidFill>
                      <a:latin typeface="Helvetica"/>
                      <a:cs typeface="Helvetica"/>
                      <a:sym typeface="Helvetica"/>
                      <a:rtl val="0"/>
                    </a:rPr>
                    <a:t> *</a:t>
                  </a:r>
                </a:p>
              </p:txBody>
            </p:sp>
          </p:grpSp>
          <p:grpSp>
            <p:nvGrpSpPr>
              <p:cNvPr id="20" name="Elemento grafico 3">
                <a:extLst>
                  <a:ext uri="{FF2B5EF4-FFF2-40B4-BE49-F238E27FC236}">
                    <a16:creationId xmlns:a16="http://schemas.microsoft.com/office/drawing/2014/main" id="{713AA914-6249-F855-71D0-E1469ABA98FD}"/>
                  </a:ext>
                </a:extLst>
              </p:cNvPr>
              <p:cNvGrpSpPr/>
              <p:nvPr/>
            </p:nvGrpSpPr>
            <p:grpSpPr>
              <a:xfrm>
                <a:off x="3807971" y="4539545"/>
                <a:ext cx="1338740" cy="182555"/>
                <a:chOff x="3807971" y="4539545"/>
                <a:chExt cx="1338740" cy="182555"/>
              </a:xfrm>
            </p:grpSpPr>
            <p:sp>
              <p:nvSpPr>
                <p:cNvPr id="21" name="Figura a mano libera: forma 20">
                  <a:extLst>
                    <a:ext uri="{FF2B5EF4-FFF2-40B4-BE49-F238E27FC236}">
                      <a16:creationId xmlns:a16="http://schemas.microsoft.com/office/drawing/2014/main" id="{AAECEAF6-3AA7-B272-5C25-A5EF8E41A870}"/>
                    </a:ext>
                  </a:extLst>
                </p:cNvPr>
                <p:cNvSpPr/>
                <p:nvPr/>
              </p:nvSpPr>
              <p:spPr>
                <a:xfrm>
                  <a:off x="3807971" y="4539545"/>
                  <a:ext cx="1338740" cy="182555"/>
                </a:xfrm>
                <a:custGeom>
                  <a:avLst/>
                  <a:gdLst>
                    <a:gd name="connsiteX0" fmla="*/ 0 w 1338740"/>
                    <a:gd name="connsiteY0" fmla="*/ 0 h 182555"/>
                    <a:gd name="connsiteX1" fmla="*/ 1338740 w 1338740"/>
                    <a:gd name="connsiteY1" fmla="*/ 0 h 182555"/>
                    <a:gd name="connsiteX2" fmla="*/ 1338740 w 1338740"/>
                    <a:gd name="connsiteY2" fmla="*/ 182555 h 182555"/>
                    <a:gd name="connsiteX3" fmla="*/ 0 w 1338740"/>
                    <a:gd name="connsiteY3" fmla="*/ 182555 h 182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38740" h="182555">
                      <a:moveTo>
                        <a:pt x="0" y="0"/>
                      </a:moveTo>
                      <a:lnTo>
                        <a:pt x="1338740" y="0"/>
                      </a:lnTo>
                      <a:lnTo>
                        <a:pt x="1338740" y="182555"/>
                      </a:lnTo>
                      <a:lnTo>
                        <a:pt x="0" y="182555"/>
                      </a:lnTo>
                      <a:close/>
                    </a:path>
                  </a:pathLst>
                </a:custGeom>
                <a:noFill/>
                <a:ln w="6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8AE367C7-B51D-9B1A-73FD-B8A8E0EC209A}"/>
                    </a:ext>
                  </a:extLst>
                </p:cNvPr>
                <p:cNvSpPr txBox="1"/>
                <p:nvPr/>
              </p:nvSpPr>
              <p:spPr>
                <a:xfrm>
                  <a:off x="3984279" y="4542507"/>
                  <a:ext cx="986124" cy="176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it-IT" sz="900" spc="0" baseline="0">
                      <a:ln/>
                      <a:solidFill>
                        <a:srgbClr val="000000"/>
                      </a:solidFill>
                      <a:latin typeface="Helvetica"/>
                      <a:cs typeface="Helvetica"/>
                      <a:sym typeface="Helvetica"/>
                      <a:rtl val="0"/>
                    </a:rPr>
                    <a:t>GDP_per_capita_USD *</a:t>
                  </a:r>
                </a:p>
              </p:txBody>
            </p:sp>
          </p:grpSp>
          <p:grpSp>
            <p:nvGrpSpPr>
              <p:cNvPr id="23" name="Elemento grafico 3">
                <a:extLst>
                  <a:ext uri="{FF2B5EF4-FFF2-40B4-BE49-F238E27FC236}">
                    <a16:creationId xmlns:a16="http://schemas.microsoft.com/office/drawing/2014/main" id="{1556F5C6-DE53-3B00-050F-4E50BE0A1F21}"/>
                  </a:ext>
                </a:extLst>
              </p:cNvPr>
              <p:cNvGrpSpPr/>
              <p:nvPr/>
            </p:nvGrpSpPr>
            <p:grpSpPr>
              <a:xfrm>
                <a:off x="3473286" y="4722101"/>
                <a:ext cx="2008110" cy="182555"/>
                <a:chOff x="3473286" y="4722101"/>
                <a:chExt cx="2008110" cy="182555"/>
              </a:xfrm>
            </p:grpSpPr>
            <p:sp>
              <p:nvSpPr>
                <p:cNvPr id="24" name="Figura a mano libera: forma 23">
                  <a:extLst>
                    <a:ext uri="{FF2B5EF4-FFF2-40B4-BE49-F238E27FC236}">
                      <a16:creationId xmlns:a16="http://schemas.microsoft.com/office/drawing/2014/main" id="{EA91E2D2-AEC0-A645-62F5-B159CED3C12C}"/>
                    </a:ext>
                  </a:extLst>
                </p:cNvPr>
                <p:cNvSpPr/>
                <p:nvPr/>
              </p:nvSpPr>
              <p:spPr>
                <a:xfrm>
                  <a:off x="3473286" y="4722101"/>
                  <a:ext cx="2008110" cy="182555"/>
                </a:xfrm>
                <a:custGeom>
                  <a:avLst/>
                  <a:gdLst>
                    <a:gd name="connsiteX0" fmla="*/ 0 w 2008110"/>
                    <a:gd name="connsiteY0" fmla="*/ 0 h 182555"/>
                    <a:gd name="connsiteX1" fmla="*/ 2008110 w 2008110"/>
                    <a:gd name="connsiteY1" fmla="*/ 0 h 182555"/>
                    <a:gd name="connsiteX2" fmla="*/ 2008110 w 2008110"/>
                    <a:gd name="connsiteY2" fmla="*/ 182555 h 182555"/>
                    <a:gd name="connsiteX3" fmla="*/ 0 w 2008110"/>
                    <a:gd name="connsiteY3" fmla="*/ 182555 h 182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08110" h="182555">
                      <a:moveTo>
                        <a:pt x="0" y="0"/>
                      </a:moveTo>
                      <a:lnTo>
                        <a:pt x="2008110" y="0"/>
                      </a:lnTo>
                      <a:lnTo>
                        <a:pt x="2008110" y="182555"/>
                      </a:lnTo>
                      <a:lnTo>
                        <a:pt x="0" y="182555"/>
                      </a:lnTo>
                      <a:close/>
                    </a:path>
                  </a:pathLst>
                </a:custGeom>
                <a:noFill/>
                <a:ln w="6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8C2F60C3-5A04-3569-345C-8875462EEFDD}"/>
                    </a:ext>
                  </a:extLst>
                </p:cNvPr>
                <p:cNvSpPr txBox="1"/>
                <p:nvPr/>
              </p:nvSpPr>
              <p:spPr>
                <a:xfrm>
                  <a:off x="3804766" y="4725062"/>
                  <a:ext cx="1345149" cy="176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it-IT" sz="900" spc="0" baseline="0">
                      <a:ln/>
                      <a:solidFill>
                        <a:srgbClr val="000000"/>
                      </a:solidFill>
                      <a:latin typeface="Helvetica"/>
                      <a:cs typeface="Helvetica"/>
                      <a:sym typeface="Helvetica"/>
                      <a:rtl val="0"/>
                    </a:rPr>
                    <a:t>current_health_expenditure_GDP *</a:t>
                  </a:r>
                </a:p>
              </p:txBody>
            </p:sp>
          </p:grpSp>
        </p:grpSp>
        <p:grpSp>
          <p:nvGrpSpPr>
            <p:cNvPr id="26" name="Elemento grafico 3">
              <a:extLst>
                <a:ext uri="{FF2B5EF4-FFF2-40B4-BE49-F238E27FC236}">
                  <a16:creationId xmlns:a16="http://schemas.microsoft.com/office/drawing/2014/main" id="{624D59B3-C1E2-C1B7-0487-6B023137CF28}"/>
                </a:ext>
              </a:extLst>
            </p:cNvPr>
            <p:cNvGrpSpPr/>
            <p:nvPr/>
          </p:nvGrpSpPr>
          <p:grpSpPr>
            <a:xfrm>
              <a:off x="8128450" y="279918"/>
              <a:ext cx="1399591" cy="791073"/>
              <a:chOff x="8128450" y="279918"/>
              <a:chExt cx="1399591" cy="791073"/>
            </a:xfrm>
          </p:grpSpPr>
          <p:grpSp>
            <p:nvGrpSpPr>
              <p:cNvPr id="27" name="Elemento grafico 3">
                <a:extLst>
                  <a:ext uri="{FF2B5EF4-FFF2-40B4-BE49-F238E27FC236}">
                    <a16:creationId xmlns:a16="http://schemas.microsoft.com/office/drawing/2014/main" id="{27244E5B-6539-2F95-B79E-EBE86C0C1B50}"/>
                  </a:ext>
                </a:extLst>
              </p:cNvPr>
              <p:cNvGrpSpPr/>
              <p:nvPr/>
            </p:nvGrpSpPr>
            <p:grpSpPr>
              <a:xfrm>
                <a:off x="8128450" y="279918"/>
                <a:ext cx="1399591" cy="791073"/>
                <a:chOff x="8128450" y="279918"/>
                <a:chExt cx="1399591" cy="791073"/>
              </a:xfrm>
            </p:grpSpPr>
            <p:sp>
              <p:nvSpPr>
                <p:cNvPr id="28" name="Figura a mano libera: forma 27">
                  <a:extLst>
                    <a:ext uri="{FF2B5EF4-FFF2-40B4-BE49-F238E27FC236}">
                      <a16:creationId xmlns:a16="http://schemas.microsoft.com/office/drawing/2014/main" id="{DA67346D-5591-9641-79C8-CB57BEFA7938}"/>
                    </a:ext>
                  </a:extLst>
                </p:cNvPr>
                <p:cNvSpPr/>
                <p:nvPr/>
              </p:nvSpPr>
              <p:spPr>
                <a:xfrm>
                  <a:off x="8128450" y="279918"/>
                  <a:ext cx="1399591" cy="6085"/>
                </a:xfrm>
                <a:custGeom>
                  <a:avLst/>
                  <a:gdLst>
                    <a:gd name="connsiteX0" fmla="*/ 0 w 1399591"/>
                    <a:gd name="connsiteY0" fmla="*/ 0 h 6085"/>
                    <a:gd name="connsiteX1" fmla="*/ 0 w 1399591"/>
                    <a:gd name="connsiteY1" fmla="*/ 0 h 6085"/>
                    <a:gd name="connsiteX2" fmla="*/ 1399592 w 1399591"/>
                    <a:gd name="connsiteY2" fmla="*/ 0 h 6085"/>
                    <a:gd name="connsiteX3" fmla="*/ 1399592 w 1399591"/>
                    <a:gd name="connsiteY3" fmla="*/ 0 h 6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9591" h="608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399592" y="0"/>
                      </a:lnTo>
                      <a:lnTo>
                        <a:pt x="1399592" y="0"/>
                      </a:lnTo>
                    </a:path>
                  </a:pathLst>
                </a:custGeom>
                <a:solidFill>
                  <a:srgbClr val="FFFFFF"/>
                </a:solidFill>
                <a:ln w="608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29" name="Figura a mano libera: forma 28">
                  <a:extLst>
                    <a:ext uri="{FF2B5EF4-FFF2-40B4-BE49-F238E27FC236}">
                      <a16:creationId xmlns:a16="http://schemas.microsoft.com/office/drawing/2014/main" id="{32DC666F-6ED9-2CC6-FE8F-0ADC33161E40}"/>
                    </a:ext>
                  </a:extLst>
                </p:cNvPr>
                <p:cNvSpPr/>
                <p:nvPr/>
              </p:nvSpPr>
              <p:spPr>
                <a:xfrm>
                  <a:off x="8128450" y="279918"/>
                  <a:ext cx="1399591" cy="791073"/>
                </a:xfrm>
                <a:custGeom>
                  <a:avLst/>
                  <a:gdLst>
                    <a:gd name="connsiteX0" fmla="*/ 0 w 1399591"/>
                    <a:gd name="connsiteY0" fmla="*/ 0 h 791073"/>
                    <a:gd name="connsiteX1" fmla="*/ 0 w 1399591"/>
                    <a:gd name="connsiteY1" fmla="*/ 791074 h 791073"/>
                    <a:gd name="connsiteX2" fmla="*/ 1399592 w 1399591"/>
                    <a:gd name="connsiteY2" fmla="*/ 791074 h 791073"/>
                    <a:gd name="connsiteX3" fmla="*/ 1399592 w 1399591"/>
                    <a:gd name="connsiteY3" fmla="*/ 0 h 791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9591" h="791073">
                      <a:moveTo>
                        <a:pt x="0" y="0"/>
                      </a:moveTo>
                      <a:lnTo>
                        <a:pt x="0" y="791074"/>
                      </a:lnTo>
                      <a:lnTo>
                        <a:pt x="1399592" y="791074"/>
                      </a:lnTo>
                      <a:lnTo>
                        <a:pt x="1399592" y="0"/>
                      </a:lnTo>
                    </a:path>
                  </a:pathLst>
                </a:custGeom>
                <a:noFill/>
                <a:ln w="608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</p:grpSp>
          <p:sp>
            <p:nvSpPr>
              <p:cNvPr id="30" name="Figura a mano libera: forma 29">
                <a:extLst>
                  <a:ext uri="{FF2B5EF4-FFF2-40B4-BE49-F238E27FC236}">
                    <a16:creationId xmlns:a16="http://schemas.microsoft.com/office/drawing/2014/main" id="{F84E9059-682F-2616-9D06-856100BA77F2}"/>
                  </a:ext>
                </a:extLst>
              </p:cNvPr>
              <p:cNvSpPr/>
              <p:nvPr/>
            </p:nvSpPr>
            <p:spPr>
              <a:xfrm>
                <a:off x="8128450" y="675455"/>
                <a:ext cx="1399591" cy="2677"/>
              </a:xfrm>
              <a:custGeom>
                <a:avLst/>
                <a:gdLst>
                  <a:gd name="connsiteX0" fmla="*/ 0 w 1399591"/>
                  <a:gd name="connsiteY0" fmla="*/ 2677 h 2677"/>
                  <a:gd name="connsiteX1" fmla="*/ 791074 w 1399591"/>
                  <a:gd name="connsiteY1" fmla="*/ 2677 h 2677"/>
                  <a:gd name="connsiteX2" fmla="*/ 1399592 w 1399591"/>
                  <a:gd name="connsiteY2" fmla="*/ 0 h 2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9591" h="2677">
                    <a:moveTo>
                      <a:pt x="0" y="2677"/>
                    </a:moveTo>
                    <a:lnTo>
                      <a:pt x="791074" y="2677"/>
                    </a:lnTo>
                    <a:lnTo>
                      <a:pt x="1399592" y="0"/>
                    </a:lnTo>
                  </a:path>
                </a:pathLst>
              </a:custGeom>
              <a:noFill/>
              <a:ln w="608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31" name="Figura a mano libera: forma 30">
                <a:extLst>
                  <a:ext uri="{FF2B5EF4-FFF2-40B4-BE49-F238E27FC236}">
                    <a16:creationId xmlns:a16="http://schemas.microsoft.com/office/drawing/2014/main" id="{08AE0E78-AA1B-3536-E5CA-AB32CACFEFFC}"/>
                  </a:ext>
                </a:extLst>
              </p:cNvPr>
              <p:cNvSpPr/>
              <p:nvPr/>
            </p:nvSpPr>
            <p:spPr>
              <a:xfrm>
                <a:off x="8128450" y="462473"/>
                <a:ext cx="1399591" cy="182"/>
              </a:xfrm>
              <a:custGeom>
                <a:avLst/>
                <a:gdLst>
                  <a:gd name="connsiteX0" fmla="*/ 0 w 1399591"/>
                  <a:gd name="connsiteY0" fmla="*/ 183 h 182"/>
                  <a:gd name="connsiteX1" fmla="*/ 1399592 w 1399591"/>
                  <a:gd name="connsiteY1" fmla="*/ 0 h 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99591" h="182">
                    <a:moveTo>
                      <a:pt x="0" y="183"/>
                    </a:moveTo>
                    <a:lnTo>
                      <a:pt x="1399592" y="0"/>
                    </a:lnTo>
                  </a:path>
                </a:pathLst>
              </a:custGeom>
              <a:noFill/>
              <a:ln w="608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32" name="Figura a mano libera: forma 31">
                <a:extLst>
                  <a:ext uri="{FF2B5EF4-FFF2-40B4-BE49-F238E27FC236}">
                    <a16:creationId xmlns:a16="http://schemas.microsoft.com/office/drawing/2014/main" id="{FB9C735F-6EE1-29E6-E777-58AB6D2B2216}"/>
                  </a:ext>
                </a:extLst>
              </p:cNvPr>
              <p:cNvSpPr/>
              <p:nvPr/>
            </p:nvSpPr>
            <p:spPr>
              <a:xfrm>
                <a:off x="8128450" y="888436"/>
                <a:ext cx="1399591" cy="3955"/>
              </a:xfrm>
              <a:custGeom>
                <a:avLst/>
                <a:gdLst>
                  <a:gd name="connsiteX0" fmla="*/ 0 w 1399591"/>
                  <a:gd name="connsiteY0" fmla="*/ 3955 h 3955"/>
                  <a:gd name="connsiteX1" fmla="*/ 1399592 w 1399591"/>
                  <a:gd name="connsiteY1" fmla="*/ 0 h 3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99591" h="3955">
                    <a:moveTo>
                      <a:pt x="0" y="3955"/>
                    </a:moveTo>
                    <a:lnTo>
                      <a:pt x="1399592" y="0"/>
                    </a:lnTo>
                  </a:path>
                </a:pathLst>
              </a:custGeom>
              <a:noFill/>
              <a:ln w="608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grpSp>
            <p:nvGrpSpPr>
              <p:cNvPr id="33" name="Elemento grafico 3">
                <a:extLst>
                  <a:ext uri="{FF2B5EF4-FFF2-40B4-BE49-F238E27FC236}">
                    <a16:creationId xmlns:a16="http://schemas.microsoft.com/office/drawing/2014/main" id="{2C3A299A-327D-A74A-F3AD-42B56FA7D1CD}"/>
                  </a:ext>
                </a:extLst>
              </p:cNvPr>
              <p:cNvGrpSpPr/>
              <p:nvPr/>
            </p:nvGrpSpPr>
            <p:grpSpPr>
              <a:xfrm>
                <a:off x="8432709" y="279918"/>
                <a:ext cx="791073" cy="182555"/>
                <a:chOff x="8432709" y="279918"/>
                <a:chExt cx="791073" cy="182555"/>
              </a:xfrm>
            </p:grpSpPr>
            <p:sp>
              <p:nvSpPr>
                <p:cNvPr id="34" name="Figura a mano libera: forma 33">
                  <a:extLst>
                    <a:ext uri="{FF2B5EF4-FFF2-40B4-BE49-F238E27FC236}">
                      <a16:creationId xmlns:a16="http://schemas.microsoft.com/office/drawing/2014/main" id="{1C6FC1EA-FC38-0F56-5A38-AB4102BB3739}"/>
                    </a:ext>
                  </a:extLst>
                </p:cNvPr>
                <p:cNvSpPr/>
                <p:nvPr/>
              </p:nvSpPr>
              <p:spPr>
                <a:xfrm>
                  <a:off x="8432709" y="279918"/>
                  <a:ext cx="791073" cy="182555"/>
                </a:xfrm>
                <a:custGeom>
                  <a:avLst/>
                  <a:gdLst>
                    <a:gd name="connsiteX0" fmla="*/ 0 w 791073"/>
                    <a:gd name="connsiteY0" fmla="*/ 0 h 182555"/>
                    <a:gd name="connsiteX1" fmla="*/ 791074 w 791073"/>
                    <a:gd name="connsiteY1" fmla="*/ 0 h 182555"/>
                    <a:gd name="connsiteX2" fmla="*/ 791074 w 791073"/>
                    <a:gd name="connsiteY2" fmla="*/ 182555 h 182555"/>
                    <a:gd name="connsiteX3" fmla="*/ 0 w 791073"/>
                    <a:gd name="connsiteY3" fmla="*/ 182555 h 182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1073" h="182555">
                      <a:moveTo>
                        <a:pt x="0" y="0"/>
                      </a:moveTo>
                      <a:lnTo>
                        <a:pt x="791074" y="0"/>
                      </a:lnTo>
                      <a:lnTo>
                        <a:pt x="791074" y="182555"/>
                      </a:lnTo>
                      <a:lnTo>
                        <a:pt x="0" y="182555"/>
                      </a:lnTo>
                      <a:close/>
                    </a:path>
                  </a:pathLst>
                </a:custGeom>
                <a:noFill/>
                <a:ln w="6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35" name="CasellaDiTesto 34">
                  <a:extLst>
                    <a:ext uri="{FF2B5EF4-FFF2-40B4-BE49-F238E27FC236}">
                      <a16:creationId xmlns:a16="http://schemas.microsoft.com/office/drawing/2014/main" id="{49F91A1F-496B-924D-F4C8-8F1E0076FAD3}"/>
                    </a:ext>
                  </a:extLst>
                </p:cNvPr>
                <p:cNvSpPr txBox="1"/>
                <p:nvPr/>
              </p:nvSpPr>
              <p:spPr>
                <a:xfrm>
                  <a:off x="8529910" y="282879"/>
                  <a:ext cx="596672" cy="176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it-IT" sz="900" spc="0" baseline="0">
                      <a:ln/>
                      <a:solidFill>
                        <a:srgbClr val="000000"/>
                      </a:solidFill>
                      <a:latin typeface="Helvetica"/>
                      <a:cs typeface="Helvetica"/>
                      <a:sym typeface="Helvetica"/>
                      <a:rtl val="0"/>
                    </a:rPr>
                    <a:t>key_location</a:t>
                  </a:r>
                </a:p>
              </p:txBody>
            </p:sp>
          </p:grpSp>
          <p:grpSp>
            <p:nvGrpSpPr>
              <p:cNvPr id="36" name="Elemento grafico 3">
                <a:extLst>
                  <a:ext uri="{FF2B5EF4-FFF2-40B4-BE49-F238E27FC236}">
                    <a16:creationId xmlns:a16="http://schemas.microsoft.com/office/drawing/2014/main" id="{1ACCC670-BA5C-1FA6-FC33-2367F6F67634}"/>
                  </a:ext>
                </a:extLst>
              </p:cNvPr>
              <p:cNvGrpSpPr/>
              <p:nvPr/>
            </p:nvGrpSpPr>
            <p:grpSpPr>
              <a:xfrm>
                <a:off x="8493561" y="462473"/>
                <a:ext cx="608518" cy="182555"/>
                <a:chOff x="8493561" y="462473"/>
                <a:chExt cx="608518" cy="182555"/>
              </a:xfrm>
            </p:grpSpPr>
            <p:sp>
              <p:nvSpPr>
                <p:cNvPr id="37" name="Figura a mano libera: forma 36">
                  <a:extLst>
                    <a:ext uri="{FF2B5EF4-FFF2-40B4-BE49-F238E27FC236}">
                      <a16:creationId xmlns:a16="http://schemas.microsoft.com/office/drawing/2014/main" id="{3F51B87A-63B9-A30E-CA28-F7D5993A778A}"/>
                    </a:ext>
                  </a:extLst>
                </p:cNvPr>
                <p:cNvSpPr/>
                <p:nvPr/>
              </p:nvSpPr>
              <p:spPr>
                <a:xfrm>
                  <a:off x="8493561" y="462473"/>
                  <a:ext cx="608518" cy="182555"/>
                </a:xfrm>
                <a:custGeom>
                  <a:avLst/>
                  <a:gdLst>
                    <a:gd name="connsiteX0" fmla="*/ 0 w 608518"/>
                    <a:gd name="connsiteY0" fmla="*/ 0 h 182555"/>
                    <a:gd name="connsiteX1" fmla="*/ 608518 w 608518"/>
                    <a:gd name="connsiteY1" fmla="*/ 0 h 182555"/>
                    <a:gd name="connsiteX2" fmla="*/ 608518 w 608518"/>
                    <a:gd name="connsiteY2" fmla="*/ 182555 h 182555"/>
                    <a:gd name="connsiteX3" fmla="*/ 0 w 608518"/>
                    <a:gd name="connsiteY3" fmla="*/ 182555 h 182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8518" h="182555">
                      <a:moveTo>
                        <a:pt x="0" y="0"/>
                      </a:moveTo>
                      <a:lnTo>
                        <a:pt x="608518" y="0"/>
                      </a:lnTo>
                      <a:lnTo>
                        <a:pt x="608518" y="182555"/>
                      </a:lnTo>
                      <a:lnTo>
                        <a:pt x="0" y="182555"/>
                      </a:lnTo>
                      <a:close/>
                    </a:path>
                  </a:pathLst>
                </a:custGeom>
                <a:noFill/>
                <a:ln w="6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A5FD6981-CED2-E48B-E40C-DECC2C078E22}"/>
                    </a:ext>
                  </a:extLst>
                </p:cNvPr>
                <p:cNvSpPr txBox="1"/>
                <p:nvPr/>
              </p:nvSpPr>
              <p:spPr>
                <a:xfrm>
                  <a:off x="8575549" y="465435"/>
                  <a:ext cx="444542" cy="176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it-IT" sz="900" spc="0" baseline="0">
                      <a:ln/>
                      <a:solidFill>
                        <a:srgbClr val="000000"/>
                      </a:solidFill>
                      <a:latin typeface="Helvetica"/>
                      <a:cs typeface="Helvetica"/>
                      <a:sym typeface="Helvetica"/>
                      <a:rtl val="0"/>
                    </a:rPr>
                    <a:t>location</a:t>
                  </a:r>
                </a:p>
              </p:txBody>
            </p:sp>
          </p:grpSp>
          <p:grpSp>
            <p:nvGrpSpPr>
              <p:cNvPr id="39" name="Elemento grafico 3">
                <a:extLst>
                  <a:ext uri="{FF2B5EF4-FFF2-40B4-BE49-F238E27FC236}">
                    <a16:creationId xmlns:a16="http://schemas.microsoft.com/office/drawing/2014/main" id="{E9AA417A-B4D2-4654-3354-D9F8A000D5C3}"/>
                  </a:ext>
                </a:extLst>
              </p:cNvPr>
              <p:cNvGrpSpPr/>
              <p:nvPr/>
            </p:nvGrpSpPr>
            <p:grpSpPr>
              <a:xfrm>
                <a:off x="8463135" y="705881"/>
                <a:ext cx="669370" cy="182555"/>
                <a:chOff x="8463135" y="705881"/>
                <a:chExt cx="669370" cy="182555"/>
              </a:xfrm>
            </p:grpSpPr>
            <p:sp>
              <p:nvSpPr>
                <p:cNvPr id="40" name="Figura a mano libera: forma 39">
                  <a:extLst>
                    <a:ext uri="{FF2B5EF4-FFF2-40B4-BE49-F238E27FC236}">
                      <a16:creationId xmlns:a16="http://schemas.microsoft.com/office/drawing/2014/main" id="{CF9903C7-EC4C-A9AE-D108-C21C3172EBBB}"/>
                    </a:ext>
                  </a:extLst>
                </p:cNvPr>
                <p:cNvSpPr/>
                <p:nvPr/>
              </p:nvSpPr>
              <p:spPr>
                <a:xfrm>
                  <a:off x="8463135" y="705881"/>
                  <a:ext cx="669370" cy="182555"/>
                </a:xfrm>
                <a:custGeom>
                  <a:avLst/>
                  <a:gdLst>
                    <a:gd name="connsiteX0" fmla="*/ 0 w 669370"/>
                    <a:gd name="connsiteY0" fmla="*/ 0 h 182555"/>
                    <a:gd name="connsiteX1" fmla="*/ 669370 w 669370"/>
                    <a:gd name="connsiteY1" fmla="*/ 0 h 182555"/>
                    <a:gd name="connsiteX2" fmla="*/ 669370 w 669370"/>
                    <a:gd name="connsiteY2" fmla="*/ 182555 h 182555"/>
                    <a:gd name="connsiteX3" fmla="*/ 0 w 669370"/>
                    <a:gd name="connsiteY3" fmla="*/ 182555 h 182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69370" h="182555">
                      <a:moveTo>
                        <a:pt x="0" y="0"/>
                      </a:moveTo>
                      <a:lnTo>
                        <a:pt x="669370" y="0"/>
                      </a:lnTo>
                      <a:lnTo>
                        <a:pt x="669370" y="182555"/>
                      </a:lnTo>
                      <a:lnTo>
                        <a:pt x="0" y="182555"/>
                      </a:lnTo>
                      <a:close/>
                    </a:path>
                  </a:pathLst>
                </a:custGeom>
                <a:noFill/>
                <a:ln w="6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ED855428-FBD8-40E4-5B92-E7AACB36A377}"/>
                    </a:ext>
                  </a:extLst>
                </p:cNvPr>
                <p:cNvSpPr txBox="1"/>
                <p:nvPr/>
              </p:nvSpPr>
              <p:spPr>
                <a:xfrm>
                  <a:off x="8514697" y="708842"/>
                  <a:ext cx="566246" cy="176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it-IT" sz="900" spc="0" baseline="0">
                      <a:ln/>
                      <a:solidFill>
                        <a:srgbClr val="000000"/>
                      </a:solidFill>
                      <a:latin typeface="Helvetica"/>
                      <a:cs typeface="Helvetica"/>
                      <a:sym typeface="Helvetica"/>
                      <a:rtl val="0"/>
                    </a:rPr>
                    <a:t>sub_region</a:t>
                  </a:r>
                </a:p>
              </p:txBody>
            </p:sp>
          </p:grpSp>
          <p:grpSp>
            <p:nvGrpSpPr>
              <p:cNvPr id="42" name="Elemento grafico 3">
                <a:extLst>
                  <a:ext uri="{FF2B5EF4-FFF2-40B4-BE49-F238E27FC236}">
                    <a16:creationId xmlns:a16="http://schemas.microsoft.com/office/drawing/2014/main" id="{3A8AD5F5-3352-FEEC-E5AE-500284B48883}"/>
                  </a:ext>
                </a:extLst>
              </p:cNvPr>
              <p:cNvGrpSpPr/>
              <p:nvPr/>
            </p:nvGrpSpPr>
            <p:grpSpPr>
              <a:xfrm>
                <a:off x="8432709" y="888436"/>
                <a:ext cx="608518" cy="182555"/>
                <a:chOff x="8432709" y="888436"/>
                <a:chExt cx="608518" cy="182555"/>
              </a:xfrm>
            </p:grpSpPr>
            <p:sp>
              <p:nvSpPr>
                <p:cNvPr id="43" name="Figura a mano libera: forma 42">
                  <a:extLst>
                    <a:ext uri="{FF2B5EF4-FFF2-40B4-BE49-F238E27FC236}">
                      <a16:creationId xmlns:a16="http://schemas.microsoft.com/office/drawing/2014/main" id="{53A54D4F-7A1F-9812-0F7E-4F866F76F180}"/>
                    </a:ext>
                  </a:extLst>
                </p:cNvPr>
                <p:cNvSpPr/>
                <p:nvPr/>
              </p:nvSpPr>
              <p:spPr>
                <a:xfrm>
                  <a:off x="8432709" y="888436"/>
                  <a:ext cx="608518" cy="182555"/>
                </a:xfrm>
                <a:custGeom>
                  <a:avLst/>
                  <a:gdLst>
                    <a:gd name="connsiteX0" fmla="*/ 0 w 608518"/>
                    <a:gd name="connsiteY0" fmla="*/ 0 h 182555"/>
                    <a:gd name="connsiteX1" fmla="*/ 608518 w 608518"/>
                    <a:gd name="connsiteY1" fmla="*/ 0 h 182555"/>
                    <a:gd name="connsiteX2" fmla="*/ 608518 w 608518"/>
                    <a:gd name="connsiteY2" fmla="*/ 182555 h 182555"/>
                    <a:gd name="connsiteX3" fmla="*/ 0 w 608518"/>
                    <a:gd name="connsiteY3" fmla="*/ 182555 h 182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8518" h="182555">
                      <a:moveTo>
                        <a:pt x="0" y="0"/>
                      </a:moveTo>
                      <a:lnTo>
                        <a:pt x="608518" y="0"/>
                      </a:lnTo>
                      <a:lnTo>
                        <a:pt x="608518" y="182555"/>
                      </a:lnTo>
                      <a:lnTo>
                        <a:pt x="0" y="182555"/>
                      </a:lnTo>
                      <a:close/>
                    </a:path>
                  </a:pathLst>
                </a:custGeom>
                <a:noFill/>
                <a:ln w="6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44" name="CasellaDiTesto 43">
                  <a:extLst>
                    <a:ext uri="{FF2B5EF4-FFF2-40B4-BE49-F238E27FC236}">
                      <a16:creationId xmlns:a16="http://schemas.microsoft.com/office/drawing/2014/main" id="{2E5FFAEE-5662-165E-5493-1D1D189680E3}"/>
                    </a:ext>
                  </a:extLst>
                </p:cNvPr>
                <p:cNvSpPr txBox="1"/>
                <p:nvPr/>
              </p:nvSpPr>
              <p:spPr>
                <a:xfrm>
                  <a:off x="8539038" y="891398"/>
                  <a:ext cx="395861" cy="176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it-IT" sz="900" spc="0" baseline="0">
                      <a:ln/>
                      <a:solidFill>
                        <a:srgbClr val="000000"/>
                      </a:solidFill>
                      <a:latin typeface="Helvetica"/>
                      <a:cs typeface="Helvetica"/>
                      <a:sym typeface="Helvetica"/>
                      <a:rtl val="0"/>
                    </a:rPr>
                    <a:t>region</a:t>
                  </a:r>
                </a:p>
              </p:txBody>
            </p:sp>
          </p:grpSp>
        </p:grpSp>
        <p:grpSp>
          <p:nvGrpSpPr>
            <p:cNvPr id="45" name="Elemento grafico 3">
              <a:extLst>
                <a:ext uri="{FF2B5EF4-FFF2-40B4-BE49-F238E27FC236}">
                  <a16:creationId xmlns:a16="http://schemas.microsoft.com/office/drawing/2014/main" id="{660CB3EA-EAD7-6971-B4D6-2D1D1594A350}"/>
                </a:ext>
              </a:extLst>
            </p:cNvPr>
            <p:cNvGrpSpPr/>
            <p:nvPr/>
          </p:nvGrpSpPr>
          <p:grpSpPr>
            <a:xfrm>
              <a:off x="4173082" y="279918"/>
              <a:ext cx="1399591" cy="730221"/>
              <a:chOff x="4173082" y="279918"/>
              <a:chExt cx="1399591" cy="730221"/>
            </a:xfrm>
          </p:grpSpPr>
          <p:grpSp>
            <p:nvGrpSpPr>
              <p:cNvPr id="46" name="Elemento grafico 3">
                <a:extLst>
                  <a:ext uri="{FF2B5EF4-FFF2-40B4-BE49-F238E27FC236}">
                    <a16:creationId xmlns:a16="http://schemas.microsoft.com/office/drawing/2014/main" id="{9D2F8D12-EA25-ADE5-B303-07243A8E763E}"/>
                  </a:ext>
                </a:extLst>
              </p:cNvPr>
              <p:cNvGrpSpPr/>
              <p:nvPr/>
            </p:nvGrpSpPr>
            <p:grpSpPr>
              <a:xfrm>
                <a:off x="4173082" y="279918"/>
                <a:ext cx="1399591" cy="730221"/>
                <a:chOff x="4173082" y="279918"/>
                <a:chExt cx="1399591" cy="730221"/>
              </a:xfrm>
            </p:grpSpPr>
            <p:sp>
              <p:nvSpPr>
                <p:cNvPr id="47" name="Figura a mano libera: forma 46">
                  <a:extLst>
                    <a:ext uri="{FF2B5EF4-FFF2-40B4-BE49-F238E27FC236}">
                      <a16:creationId xmlns:a16="http://schemas.microsoft.com/office/drawing/2014/main" id="{8BAA6AA6-8044-B5FA-9506-6A9EB15C41A5}"/>
                    </a:ext>
                  </a:extLst>
                </p:cNvPr>
                <p:cNvSpPr/>
                <p:nvPr/>
              </p:nvSpPr>
              <p:spPr>
                <a:xfrm>
                  <a:off x="4173082" y="279918"/>
                  <a:ext cx="1399591" cy="6085"/>
                </a:xfrm>
                <a:custGeom>
                  <a:avLst/>
                  <a:gdLst>
                    <a:gd name="connsiteX0" fmla="*/ 0 w 1399591"/>
                    <a:gd name="connsiteY0" fmla="*/ 0 h 6085"/>
                    <a:gd name="connsiteX1" fmla="*/ 0 w 1399591"/>
                    <a:gd name="connsiteY1" fmla="*/ 0 h 6085"/>
                    <a:gd name="connsiteX2" fmla="*/ 1399592 w 1399591"/>
                    <a:gd name="connsiteY2" fmla="*/ 0 h 6085"/>
                    <a:gd name="connsiteX3" fmla="*/ 1399592 w 1399591"/>
                    <a:gd name="connsiteY3" fmla="*/ 0 h 6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9591" h="608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399592" y="0"/>
                      </a:lnTo>
                      <a:lnTo>
                        <a:pt x="1399592" y="0"/>
                      </a:lnTo>
                    </a:path>
                  </a:pathLst>
                </a:custGeom>
                <a:solidFill>
                  <a:srgbClr val="FFFFFF"/>
                </a:solidFill>
                <a:ln w="608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48" name="Figura a mano libera: forma 47">
                  <a:extLst>
                    <a:ext uri="{FF2B5EF4-FFF2-40B4-BE49-F238E27FC236}">
                      <a16:creationId xmlns:a16="http://schemas.microsoft.com/office/drawing/2014/main" id="{C40D3BDC-E7C7-F18D-241A-5F703B28375D}"/>
                    </a:ext>
                  </a:extLst>
                </p:cNvPr>
                <p:cNvSpPr/>
                <p:nvPr/>
              </p:nvSpPr>
              <p:spPr>
                <a:xfrm>
                  <a:off x="4173082" y="279918"/>
                  <a:ext cx="1399591" cy="730221"/>
                </a:xfrm>
                <a:custGeom>
                  <a:avLst/>
                  <a:gdLst>
                    <a:gd name="connsiteX0" fmla="*/ 0 w 1399591"/>
                    <a:gd name="connsiteY0" fmla="*/ 0 h 730221"/>
                    <a:gd name="connsiteX1" fmla="*/ 0 w 1399591"/>
                    <a:gd name="connsiteY1" fmla="*/ 730222 h 730221"/>
                    <a:gd name="connsiteX2" fmla="*/ 1399592 w 1399591"/>
                    <a:gd name="connsiteY2" fmla="*/ 730222 h 730221"/>
                    <a:gd name="connsiteX3" fmla="*/ 1399592 w 1399591"/>
                    <a:gd name="connsiteY3" fmla="*/ 0 h 730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9591" h="730221">
                      <a:moveTo>
                        <a:pt x="0" y="0"/>
                      </a:moveTo>
                      <a:lnTo>
                        <a:pt x="0" y="730222"/>
                      </a:lnTo>
                      <a:lnTo>
                        <a:pt x="1399592" y="730222"/>
                      </a:lnTo>
                      <a:lnTo>
                        <a:pt x="1399592" y="0"/>
                      </a:lnTo>
                    </a:path>
                  </a:pathLst>
                </a:custGeom>
                <a:noFill/>
                <a:ln w="608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</p:grpSp>
          <p:sp>
            <p:nvSpPr>
              <p:cNvPr id="49" name="Figura a mano libera: forma 48">
                <a:extLst>
                  <a:ext uri="{FF2B5EF4-FFF2-40B4-BE49-F238E27FC236}">
                    <a16:creationId xmlns:a16="http://schemas.microsoft.com/office/drawing/2014/main" id="{D935C469-08D6-95F5-54AB-36D1602AFA29}"/>
                  </a:ext>
                </a:extLst>
              </p:cNvPr>
              <p:cNvSpPr/>
              <p:nvPr/>
            </p:nvSpPr>
            <p:spPr>
              <a:xfrm>
                <a:off x="4173082" y="766732"/>
                <a:ext cx="1399591" cy="5354"/>
              </a:xfrm>
              <a:custGeom>
                <a:avLst/>
                <a:gdLst>
                  <a:gd name="connsiteX0" fmla="*/ 0 w 1399591"/>
                  <a:gd name="connsiteY0" fmla="*/ 5355 h 5354"/>
                  <a:gd name="connsiteX1" fmla="*/ 791074 w 1399591"/>
                  <a:gd name="connsiteY1" fmla="*/ 5355 h 5354"/>
                  <a:gd name="connsiteX2" fmla="*/ 1399592 w 1399591"/>
                  <a:gd name="connsiteY2" fmla="*/ 0 h 5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9591" h="5354">
                    <a:moveTo>
                      <a:pt x="0" y="5355"/>
                    </a:moveTo>
                    <a:lnTo>
                      <a:pt x="791074" y="5355"/>
                    </a:lnTo>
                    <a:lnTo>
                      <a:pt x="1399592" y="0"/>
                    </a:lnTo>
                  </a:path>
                </a:pathLst>
              </a:custGeom>
              <a:noFill/>
              <a:ln w="608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50" name="Figura a mano libera: forma 49">
                <a:extLst>
                  <a:ext uri="{FF2B5EF4-FFF2-40B4-BE49-F238E27FC236}">
                    <a16:creationId xmlns:a16="http://schemas.microsoft.com/office/drawing/2014/main" id="{A934CDEB-74C4-078B-080F-3277230C7474}"/>
                  </a:ext>
                </a:extLst>
              </p:cNvPr>
              <p:cNvSpPr/>
              <p:nvPr/>
            </p:nvSpPr>
            <p:spPr>
              <a:xfrm>
                <a:off x="4173082" y="523325"/>
                <a:ext cx="1399591" cy="6085"/>
              </a:xfrm>
              <a:custGeom>
                <a:avLst/>
                <a:gdLst>
                  <a:gd name="connsiteX0" fmla="*/ 0 w 1399591"/>
                  <a:gd name="connsiteY0" fmla="*/ 0 h 6085"/>
                  <a:gd name="connsiteX1" fmla="*/ 1399592 w 1399591"/>
                  <a:gd name="connsiteY1" fmla="*/ 0 h 6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99591" h="6085">
                    <a:moveTo>
                      <a:pt x="0" y="0"/>
                    </a:moveTo>
                    <a:lnTo>
                      <a:pt x="1399592" y="0"/>
                    </a:lnTo>
                  </a:path>
                </a:pathLst>
              </a:custGeom>
              <a:noFill/>
              <a:ln w="608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grpSp>
            <p:nvGrpSpPr>
              <p:cNvPr id="51" name="Elemento grafico 3">
                <a:extLst>
                  <a:ext uri="{FF2B5EF4-FFF2-40B4-BE49-F238E27FC236}">
                    <a16:creationId xmlns:a16="http://schemas.microsoft.com/office/drawing/2014/main" id="{5C677C23-3124-FCE3-94FA-6F09C639E61E}"/>
                  </a:ext>
                </a:extLst>
              </p:cNvPr>
              <p:cNvGrpSpPr/>
              <p:nvPr/>
            </p:nvGrpSpPr>
            <p:grpSpPr>
              <a:xfrm>
                <a:off x="4477341" y="279918"/>
                <a:ext cx="608518" cy="182555"/>
                <a:chOff x="4477341" y="279918"/>
                <a:chExt cx="608518" cy="182555"/>
              </a:xfrm>
            </p:grpSpPr>
            <p:sp>
              <p:nvSpPr>
                <p:cNvPr id="52" name="Figura a mano libera: forma 51">
                  <a:extLst>
                    <a:ext uri="{FF2B5EF4-FFF2-40B4-BE49-F238E27FC236}">
                      <a16:creationId xmlns:a16="http://schemas.microsoft.com/office/drawing/2014/main" id="{C9EF32EF-5CB3-A800-D188-B7EAB8E617AC}"/>
                    </a:ext>
                  </a:extLst>
                </p:cNvPr>
                <p:cNvSpPr/>
                <p:nvPr/>
              </p:nvSpPr>
              <p:spPr>
                <a:xfrm>
                  <a:off x="4477341" y="279918"/>
                  <a:ext cx="608518" cy="182555"/>
                </a:xfrm>
                <a:custGeom>
                  <a:avLst/>
                  <a:gdLst>
                    <a:gd name="connsiteX0" fmla="*/ 0 w 608518"/>
                    <a:gd name="connsiteY0" fmla="*/ 0 h 182555"/>
                    <a:gd name="connsiteX1" fmla="*/ 608518 w 608518"/>
                    <a:gd name="connsiteY1" fmla="*/ 0 h 182555"/>
                    <a:gd name="connsiteX2" fmla="*/ 608518 w 608518"/>
                    <a:gd name="connsiteY2" fmla="*/ 182555 h 182555"/>
                    <a:gd name="connsiteX3" fmla="*/ 0 w 608518"/>
                    <a:gd name="connsiteY3" fmla="*/ 182555 h 182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8518" h="182555">
                      <a:moveTo>
                        <a:pt x="0" y="0"/>
                      </a:moveTo>
                      <a:lnTo>
                        <a:pt x="608518" y="0"/>
                      </a:lnTo>
                      <a:lnTo>
                        <a:pt x="608518" y="182555"/>
                      </a:lnTo>
                      <a:lnTo>
                        <a:pt x="0" y="182555"/>
                      </a:lnTo>
                      <a:close/>
                    </a:path>
                  </a:pathLst>
                </a:custGeom>
                <a:noFill/>
                <a:ln w="6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53" name="CasellaDiTesto 52">
                  <a:extLst>
                    <a:ext uri="{FF2B5EF4-FFF2-40B4-BE49-F238E27FC236}">
                      <a16:creationId xmlns:a16="http://schemas.microsoft.com/office/drawing/2014/main" id="{83B0D85C-E125-D526-DE1E-896466CDE9CC}"/>
                    </a:ext>
                  </a:extLst>
                </p:cNvPr>
                <p:cNvSpPr txBox="1"/>
                <p:nvPr/>
              </p:nvSpPr>
              <p:spPr>
                <a:xfrm>
                  <a:off x="4544116" y="282879"/>
                  <a:ext cx="474968" cy="176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it-IT" sz="900" spc="0" baseline="0">
                      <a:ln/>
                      <a:solidFill>
                        <a:srgbClr val="000000"/>
                      </a:solidFill>
                      <a:latin typeface="Helvetica"/>
                      <a:cs typeface="Helvetica"/>
                      <a:sym typeface="Helvetica"/>
                      <a:rtl val="0"/>
                    </a:rPr>
                    <a:t>key_year</a:t>
                  </a:r>
                </a:p>
              </p:txBody>
            </p:sp>
          </p:grpSp>
          <p:grpSp>
            <p:nvGrpSpPr>
              <p:cNvPr id="54" name="Elemento grafico 3">
                <a:extLst>
                  <a:ext uri="{FF2B5EF4-FFF2-40B4-BE49-F238E27FC236}">
                    <a16:creationId xmlns:a16="http://schemas.microsoft.com/office/drawing/2014/main" id="{6C8FE44B-9E83-42BA-18C5-5355D5D0CD6A}"/>
                  </a:ext>
                </a:extLst>
              </p:cNvPr>
              <p:cNvGrpSpPr/>
              <p:nvPr/>
            </p:nvGrpSpPr>
            <p:grpSpPr>
              <a:xfrm>
                <a:off x="4477341" y="553751"/>
                <a:ext cx="608518" cy="182555"/>
                <a:chOff x="4477341" y="553751"/>
                <a:chExt cx="608518" cy="182555"/>
              </a:xfrm>
            </p:grpSpPr>
            <p:sp>
              <p:nvSpPr>
                <p:cNvPr id="55" name="Figura a mano libera: forma 54">
                  <a:extLst>
                    <a:ext uri="{FF2B5EF4-FFF2-40B4-BE49-F238E27FC236}">
                      <a16:creationId xmlns:a16="http://schemas.microsoft.com/office/drawing/2014/main" id="{091C702D-A632-8173-2732-A463DA58D9EB}"/>
                    </a:ext>
                  </a:extLst>
                </p:cNvPr>
                <p:cNvSpPr/>
                <p:nvPr/>
              </p:nvSpPr>
              <p:spPr>
                <a:xfrm>
                  <a:off x="4477341" y="553751"/>
                  <a:ext cx="608518" cy="182555"/>
                </a:xfrm>
                <a:custGeom>
                  <a:avLst/>
                  <a:gdLst>
                    <a:gd name="connsiteX0" fmla="*/ 0 w 608518"/>
                    <a:gd name="connsiteY0" fmla="*/ 0 h 182555"/>
                    <a:gd name="connsiteX1" fmla="*/ 608518 w 608518"/>
                    <a:gd name="connsiteY1" fmla="*/ 0 h 182555"/>
                    <a:gd name="connsiteX2" fmla="*/ 608518 w 608518"/>
                    <a:gd name="connsiteY2" fmla="*/ 182555 h 182555"/>
                    <a:gd name="connsiteX3" fmla="*/ 0 w 608518"/>
                    <a:gd name="connsiteY3" fmla="*/ 182555 h 182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8518" h="182555">
                      <a:moveTo>
                        <a:pt x="0" y="0"/>
                      </a:moveTo>
                      <a:lnTo>
                        <a:pt x="608518" y="0"/>
                      </a:lnTo>
                      <a:lnTo>
                        <a:pt x="608518" y="182555"/>
                      </a:lnTo>
                      <a:lnTo>
                        <a:pt x="0" y="182555"/>
                      </a:lnTo>
                      <a:close/>
                    </a:path>
                  </a:pathLst>
                </a:custGeom>
                <a:noFill/>
                <a:ln w="6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56" name="CasellaDiTesto 55">
                  <a:extLst>
                    <a:ext uri="{FF2B5EF4-FFF2-40B4-BE49-F238E27FC236}">
                      <a16:creationId xmlns:a16="http://schemas.microsoft.com/office/drawing/2014/main" id="{94D93CB1-CD1A-7D08-E2F7-183DE8EDDA97}"/>
                    </a:ext>
                  </a:extLst>
                </p:cNvPr>
                <p:cNvSpPr txBox="1"/>
                <p:nvPr/>
              </p:nvSpPr>
              <p:spPr>
                <a:xfrm>
                  <a:off x="4620181" y="556713"/>
                  <a:ext cx="322839" cy="176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it-IT" sz="900" spc="0" baseline="0">
                      <a:ln/>
                      <a:solidFill>
                        <a:srgbClr val="000000"/>
                      </a:solidFill>
                      <a:latin typeface="Helvetica"/>
                      <a:cs typeface="Helvetica"/>
                      <a:sym typeface="Helvetica"/>
                      <a:rtl val="0"/>
                    </a:rPr>
                    <a:t>year</a:t>
                  </a:r>
                </a:p>
              </p:txBody>
            </p:sp>
          </p:grpSp>
          <p:grpSp>
            <p:nvGrpSpPr>
              <p:cNvPr id="57" name="Elemento grafico 3">
                <a:extLst>
                  <a:ext uri="{FF2B5EF4-FFF2-40B4-BE49-F238E27FC236}">
                    <a16:creationId xmlns:a16="http://schemas.microsoft.com/office/drawing/2014/main" id="{4D79F6EE-125C-5535-EAEC-21532138481B}"/>
                  </a:ext>
                </a:extLst>
              </p:cNvPr>
              <p:cNvGrpSpPr/>
              <p:nvPr/>
            </p:nvGrpSpPr>
            <p:grpSpPr>
              <a:xfrm>
                <a:off x="4477341" y="827584"/>
                <a:ext cx="608518" cy="182555"/>
                <a:chOff x="4477341" y="827584"/>
                <a:chExt cx="608518" cy="182555"/>
              </a:xfrm>
            </p:grpSpPr>
            <p:sp>
              <p:nvSpPr>
                <p:cNvPr id="58" name="Figura a mano libera: forma 57">
                  <a:extLst>
                    <a:ext uri="{FF2B5EF4-FFF2-40B4-BE49-F238E27FC236}">
                      <a16:creationId xmlns:a16="http://schemas.microsoft.com/office/drawing/2014/main" id="{1D632257-141E-A6FB-33AE-DBAC87D62440}"/>
                    </a:ext>
                  </a:extLst>
                </p:cNvPr>
                <p:cNvSpPr/>
                <p:nvPr/>
              </p:nvSpPr>
              <p:spPr>
                <a:xfrm>
                  <a:off x="4477341" y="827584"/>
                  <a:ext cx="608518" cy="182555"/>
                </a:xfrm>
                <a:custGeom>
                  <a:avLst/>
                  <a:gdLst>
                    <a:gd name="connsiteX0" fmla="*/ 0 w 608518"/>
                    <a:gd name="connsiteY0" fmla="*/ 0 h 182555"/>
                    <a:gd name="connsiteX1" fmla="*/ 608518 w 608518"/>
                    <a:gd name="connsiteY1" fmla="*/ 0 h 182555"/>
                    <a:gd name="connsiteX2" fmla="*/ 608518 w 608518"/>
                    <a:gd name="connsiteY2" fmla="*/ 182555 h 182555"/>
                    <a:gd name="connsiteX3" fmla="*/ 0 w 608518"/>
                    <a:gd name="connsiteY3" fmla="*/ 182555 h 182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8518" h="182555">
                      <a:moveTo>
                        <a:pt x="0" y="0"/>
                      </a:moveTo>
                      <a:lnTo>
                        <a:pt x="608518" y="0"/>
                      </a:lnTo>
                      <a:lnTo>
                        <a:pt x="608518" y="182555"/>
                      </a:lnTo>
                      <a:lnTo>
                        <a:pt x="0" y="182555"/>
                      </a:lnTo>
                      <a:close/>
                    </a:path>
                  </a:pathLst>
                </a:custGeom>
                <a:noFill/>
                <a:ln w="6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59" name="CasellaDiTesto 58">
                  <a:extLst>
                    <a:ext uri="{FF2B5EF4-FFF2-40B4-BE49-F238E27FC236}">
                      <a16:creationId xmlns:a16="http://schemas.microsoft.com/office/drawing/2014/main" id="{F88E9CF2-E081-15F0-423A-CF6F4AE5C310}"/>
                    </a:ext>
                  </a:extLst>
                </p:cNvPr>
                <p:cNvSpPr txBox="1"/>
                <p:nvPr/>
              </p:nvSpPr>
              <p:spPr>
                <a:xfrm>
                  <a:off x="4565414" y="830546"/>
                  <a:ext cx="432372" cy="176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it-IT" sz="900" spc="0" baseline="0">
                      <a:ln/>
                      <a:solidFill>
                        <a:srgbClr val="000000"/>
                      </a:solidFill>
                      <a:latin typeface="Helvetica"/>
                      <a:cs typeface="Helvetica"/>
                      <a:sym typeface="Helvetica"/>
                      <a:rtl val="0"/>
                    </a:rPr>
                    <a:t>decade</a:t>
                  </a:r>
                </a:p>
              </p:txBody>
            </p:sp>
          </p:grpSp>
        </p:grpSp>
        <p:grpSp>
          <p:nvGrpSpPr>
            <p:cNvPr id="60" name="Elemento grafico 3">
              <a:extLst>
                <a:ext uri="{FF2B5EF4-FFF2-40B4-BE49-F238E27FC236}">
                  <a16:creationId xmlns:a16="http://schemas.microsoft.com/office/drawing/2014/main" id="{8176FD3B-57E1-96CF-8CF9-508DC2A8FC45}"/>
                </a:ext>
              </a:extLst>
            </p:cNvPr>
            <p:cNvGrpSpPr/>
            <p:nvPr/>
          </p:nvGrpSpPr>
          <p:grpSpPr>
            <a:xfrm>
              <a:off x="8067598" y="4052731"/>
              <a:ext cx="1399591" cy="486814"/>
              <a:chOff x="8067598" y="4052731"/>
              <a:chExt cx="1399591" cy="486814"/>
            </a:xfrm>
          </p:grpSpPr>
          <p:grpSp>
            <p:nvGrpSpPr>
              <p:cNvPr id="61" name="Elemento grafico 3">
                <a:extLst>
                  <a:ext uri="{FF2B5EF4-FFF2-40B4-BE49-F238E27FC236}">
                    <a16:creationId xmlns:a16="http://schemas.microsoft.com/office/drawing/2014/main" id="{C7A53051-9C4D-D690-337F-53ED13718B19}"/>
                  </a:ext>
                </a:extLst>
              </p:cNvPr>
              <p:cNvGrpSpPr/>
              <p:nvPr/>
            </p:nvGrpSpPr>
            <p:grpSpPr>
              <a:xfrm>
                <a:off x="8067598" y="4052731"/>
                <a:ext cx="1399591" cy="486814"/>
                <a:chOff x="8067598" y="4052731"/>
                <a:chExt cx="1399591" cy="486814"/>
              </a:xfrm>
            </p:grpSpPr>
            <p:sp>
              <p:nvSpPr>
                <p:cNvPr id="62" name="Figura a mano libera: forma 61">
                  <a:extLst>
                    <a:ext uri="{FF2B5EF4-FFF2-40B4-BE49-F238E27FC236}">
                      <a16:creationId xmlns:a16="http://schemas.microsoft.com/office/drawing/2014/main" id="{D9697449-63FC-35E2-7515-71ACDA84C716}"/>
                    </a:ext>
                  </a:extLst>
                </p:cNvPr>
                <p:cNvSpPr/>
                <p:nvPr/>
              </p:nvSpPr>
              <p:spPr>
                <a:xfrm>
                  <a:off x="8067598" y="4052731"/>
                  <a:ext cx="1399591" cy="6085"/>
                </a:xfrm>
                <a:custGeom>
                  <a:avLst/>
                  <a:gdLst>
                    <a:gd name="connsiteX0" fmla="*/ 0 w 1399591"/>
                    <a:gd name="connsiteY0" fmla="*/ 0 h 6085"/>
                    <a:gd name="connsiteX1" fmla="*/ 0 w 1399591"/>
                    <a:gd name="connsiteY1" fmla="*/ 0 h 6085"/>
                    <a:gd name="connsiteX2" fmla="*/ 1399592 w 1399591"/>
                    <a:gd name="connsiteY2" fmla="*/ 0 h 6085"/>
                    <a:gd name="connsiteX3" fmla="*/ 1399592 w 1399591"/>
                    <a:gd name="connsiteY3" fmla="*/ 0 h 6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9591" h="608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399592" y="0"/>
                      </a:lnTo>
                      <a:lnTo>
                        <a:pt x="1399592" y="0"/>
                      </a:lnTo>
                    </a:path>
                  </a:pathLst>
                </a:custGeom>
                <a:solidFill>
                  <a:srgbClr val="FFFFFF"/>
                </a:solidFill>
                <a:ln w="608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63" name="Figura a mano libera: forma 62">
                  <a:extLst>
                    <a:ext uri="{FF2B5EF4-FFF2-40B4-BE49-F238E27FC236}">
                      <a16:creationId xmlns:a16="http://schemas.microsoft.com/office/drawing/2014/main" id="{D038018A-5314-CADA-2049-98A52B34FE16}"/>
                    </a:ext>
                  </a:extLst>
                </p:cNvPr>
                <p:cNvSpPr/>
                <p:nvPr/>
              </p:nvSpPr>
              <p:spPr>
                <a:xfrm>
                  <a:off x="8067598" y="4052731"/>
                  <a:ext cx="1399591" cy="486814"/>
                </a:xfrm>
                <a:custGeom>
                  <a:avLst/>
                  <a:gdLst>
                    <a:gd name="connsiteX0" fmla="*/ 0 w 1399591"/>
                    <a:gd name="connsiteY0" fmla="*/ 0 h 486814"/>
                    <a:gd name="connsiteX1" fmla="*/ 0 w 1399591"/>
                    <a:gd name="connsiteY1" fmla="*/ 486815 h 486814"/>
                    <a:gd name="connsiteX2" fmla="*/ 1399592 w 1399591"/>
                    <a:gd name="connsiteY2" fmla="*/ 486815 h 486814"/>
                    <a:gd name="connsiteX3" fmla="*/ 1399592 w 1399591"/>
                    <a:gd name="connsiteY3" fmla="*/ 0 h 4868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9591" h="486814">
                      <a:moveTo>
                        <a:pt x="0" y="0"/>
                      </a:moveTo>
                      <a:lnTo>
                        <a:pt x="0" y="486815"/>
                      </a:lnTo>
                      <a:lnTo>
                        <a:pt x="1399592" y="486815"/>
                      </a:lnTo>
                      <a:lnTo>
                        <a:pt x="1399592" y="0"/>
                      </a:lnTo>
                    </a:path>
                  </a:pathLst>
                </a:custGeom>
                <a:noFill/>
                <a:ln w="608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</p:grpSp>
          <p:sp>
            <p:nvSpPr>
              <p:cNvPr id="64" name="Figura a mano libera: forma 63">
                <a:extLst>
                  <a:ext uri="{FF2B5EF4-FFF2-40B4-BE49-F238E27FC236}">
                    <a16:creationId xmlns:a16="http://schemas.microsoft.com/office/drawing/2014/main" id="{196A9B0D-92C4-EE36-C88A-A4AF2AE83293}"/>
                  </a:ext>
                </a:extLst>
              </p:cNvPr>
              <p:cNvSpPr/>
              <p:nvPr/>
            </p:nvSpPr>
            <p:spPr>
              <a:xfrm>
                <a:off x="8067598" y="4294069"/>
                <a:ext cx="1399591" cy="182"/>
              </a:xfrm>
              <a:custGeom>
                <a:avLst/>
                <a:gdLst>
                  <a:gd name="connsiteX0" fmla="*/ 0 w 1399591"/>
                  <a:gd name="connsiteY0" fmla="*/ 183 h 182"/>
                  <a:gd name="connsiteX1" fmla="*/ 1399592 w 1399591"/>
                  <a:gd name="connsiteY1" fmla="*/ 0 h 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99591" h="182">
                    <a:moveTo>
                      <a:pt x="0" y="183"/>
                    </a:moveTo>
                    <a:lnTo>
                      <a:pt x="1399592" y="0"/>
                    </a:lnTo>
                  </a:path>
                </a:pathLst>
              </a:custGeom>
              <a:noFill/>
              <a:ln w="608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grpSp>
            <p:nvGrpSpPr>
              <p:cNvPr id="65" name="Elemento grafico 3">
                <a:extLst>
                  <a:ext uri="{FF2B5EF4-FFF2-40B4-BE49-F238E27FC236}">
                    <a16:creationId xmlns:a16="http://schemas.microsoft.com/office/drawing/2014/main" id="{67EC77B1-3BC5-47A5-CFAC-A2F0FA9E7CFE}"/>
                  </a:ext>
                </a:extLst>
              </p:cNvPr>
              <p:cNvGrpSpPr/>
              <p:nvPr/>
            </p:nvGrpSpPr>
            <p:grpSpPr>
              <a:xfrm>
                <a:off x="8219728" y="4052731"/>
                <a:ext cx="973629" cy="182555"/>
                <a:chOff x="8219728" y="4052731"/>
                <a:chExt cx="973629" cy="182555"/>
              </a:xfrm>
            </p:grpSpPr>
            <p:sp>
              <p:nvSpPr>
                <p:cNvPr id="66" name="Figura a mano libera: forma 65">
                  <a:extLst>
                    <a:ext uri="{FF2B5EF4-FFF2-40B4-BE49-F238E27FC236}">
                      <a16:creationId xmlns:a16="http://schemas.microsoft.com/office/drawing/2014/main" id="{93D45925-1AE4-CD79-0576-64362D8348DF}"/>
                    </a:ext>
                  </a:extLst>
                </p:cNvPr>
                <p:cNvSpPr/>
                <p:nvPr/>
              </p:nvSpPr>
              <p:spPr>
                <a:xfrm>
                  <a:off x="8219728" y="4052731"/>
                  <a:ext cx="973629" cy="182555"/>
                </a:xfrm>
                <a:custGeom>
                  <a:avLst/>
                  <a:gdLst>
                    <a:gd name="connsiteX0" fmla="*/ 0 w 973629"/>
                    <a:gd name="connsiteY0" fmla="*/ 0 h 182555"/>
                    <a:gd name="connsiteX1" fmla="*/ 973629 w 973629"/>
                    <a:gd name="connsiteY1" fmla="*/ 0 h 182555"/>
                    <a:gd name="connsiteX2" fmla="*/ 973629 w 973629"/>
                    <a:gd name="connsiteY2" fmla="*/ 182555 h 182555"/>
                    <a:gd name="connsiteX3" fmla="*/ 0 w 973629"/>
                    <a:gd name="connsiteY3" fmla="*/ 182555 h 182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73629" h="182555">
                      <a:moveTo>
                        <a:pt x="0" y="0"/>
                      </a:moveTo>
                      <a:lnTo>
                        <a:pt x="973629" y="0"/>
                      </a:lnTo>
                      <a:lnTo>
                        <a:pt x="973629" y="182555"/>
                      </a:lnTo>
                      <a:lnTo>
                        <a:pt x="0" y="182555"/>
                      </a:lnTo>
                      <a:close/>
                    </a:path>
                  </a:pathLst>
                </a:custGeom>
                <a:noFill/>
                <a:ln w="6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67" name="CasellaDiTesto 66">
                  <a:extLst>
                    <a:ext uri="{FF2B5EF4-FFF2-40B4-BE49-F238E27FC236}">
                      <a16:creationId xmlns:a16="http://schemas.microsoft.com/office/drawing/2014/main" id="{02F66EA2-F250-D213-8725-5C9C3BDE21BC}"/>
                    </a:ext>
                  </a:extLst>
                </p:cNvPr>
                <p:cNvSpPr txBox="1"/>
                <p:nvPr/>
              </p:nvSpPr>
              <p:spPr>
                <a:xfrm>
                  <a:off x="8420377" y="4055692"/>
                  <a:ext cx="572331" cy="176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it-IT" sz="900" spc="0" baseline="0">
                      <a:ln/>
                      <a:solidFill>
                        <a:srgbClr val="000000"/>
                      </a:solidFill>
                      <a:latin typeface="Helvetica"/>
                      <a:cs typeface="Helvetica"/>
                      <a:sym typeface="Helvetica"/>
                      <a:rtl val="0"/>
                    </a:rPr>
                    <a:t>key_pm2_5</a:t>
                  </a:r>
                </a:p>
              </p:txBody>
            </p:sp>
          </p:grpSp>
          <p:grpSp>
            <p:nvGrpSpPr>
              <p:cNvPr id="68" name="Elemento grafico 3">
                <a:extLst>
                  <a:ext uri="{FF2B5EF4-FFF2-40B4-BE49-F238E27FC236}">
                    <a16:creationId xmlns:a16="http://schemas.microsoft.com/office/drawing/2014/main" id="{4E5E0D4F-E023-732D-6F5B-29F6E2FC348A}"/>
                  </a:ext>
                </a:extLst>
              </p:cNvPr>
              <p:cNvGrpSpPr/>
              <p:nvPr/>
            </p:nvGrpSpPr>
            <p:grpSpPr>
              <a:xfrm>
                <a:off x="8067598" y="4356990"/>
                <a:ext cx="1399591" cy="182555"/>
                <a:chOff x="8067598" y="4356990"/>
                <a:chExt cx="1399591" cy="182555"/>
              </a:xfrm>
            </p:grpSpPr>
            <p:sp>
              <p:nvSpPr>
                <p:cNvPr id="69" name="Figura a mano libera: forma 68">
                  <a:extLst>
                    <a:ext uri="{FF2B5EF4-FFF2-40B4-BE49-F238E27FC236}">
                      <a16:creationId xmlns:a16="http://schemas.microsoft.com/office/drawing/2014/main" id="{585203F0-5066-FC7F-B843-4D7572FE57EE}"/>
                    </a:ext>
                  </a:extLst>
                </p:cNvPr>
                <p:cNvSpPr/>
                <p:nvPr/>
              </p:nvSpPr>
              <p:spPr>
                <a:xfrm>
                  <a:off x="8067598" y="4356990"/>
                  <a:ext cx="1399591" cy="182555"/>
                </a:xfrm>
                <a:custGeom>
                  <a:avLst/>
                  <a:gdLst>
                    <a:gd name="connsiteX0" fmla="*/ 0 w 1399591"/>
                    <a:gd name="connsiteY0" fmla="*/ 0 h 182555"/>
                    <a:gd name="connsiteX1" fmla="*/ 1399592 w 1399591"/>
                    <a:gd name="connsiteY1" fmla="*/ 0 h 182555"/>
                    <a:gd name="connsiteX2" fmla="*/ 1399592 w 1399591"/>
                    <a:gd name="connsiteY2" fmla="*/ 182555 h 182555"/>
                    <a:gd name="connsiteX3" fmla="*/ 0 w 1399591"/>
                    <a:gd name="connsiteY3" fmla="*/ 182555 h 182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9591" h="182555">
                      <a:moveTo>
                        <a:pt x="0" y="0"/>
                      </a:moveTo>
                      <a:lnTo>
                        <a:pt x="1399592" y="0"/>
                      </a:lnTo>
                      <a:lnTo>
                        <a:pt x="1399592" y="182555"/>
                      </a:lnTo>
                      <a:lnTo>
                        <a:pt x="0" y="182555"/>
                      </a:lnTo>
                      <a:close/>
                    </a:path>
                  </a:pathLst>
                </a:custGeom>
                <a:noFill/>
                <a:ln w="6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E02FE595-9B3D-FFA4-2D34-A3CD386B8163}"/>
                    </a:ext>
                  </a:extLst>
                </p:cNvPr>
                <p:cNvSpPr txBox="1"/>
                <p:nvPr/>
              </p:nvSpPr>
              <p:spPr>
                <a:xfrm>
                  <a:off x="8295631" y="4359951"/>
                  <a:ext cx="943527" cy="176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it-IT" sz="900" spc="0" baseline="0">
                      <a:ln/>
                      <a:solidFill>
                        <a:srgbClr val="000000"/>
                      </a:solidFill>
                      <a:latin typeface="Helvetica"/>
                      <a:cs typeface="Helvetica"/>
                      <a:sym typeface="Helvetica"/>
                      <a:rtl val="0"/>
                    </a:rPr>
                    <a:t>pm2_5_value_mg_m3</a:t>
                  </a:r>
                </a:p>
              </p:txBody>
            </p:sp>
          </p:grpSp>
        </p:grpSp>
        <p:grpSp>
          <p:nvGrpSpPr>
            <p:cNvPr id="71" name="Elemento grafico 3">
              <a:extLst>
                <a:ext uri="{FF2B5EF4-FFF2-40B4-BE49-F238E27FC236}">
                  <a16:creationId xmlns:a16="http://schemas.microsoft.com/office/drawing/2014/main" id="{7677530F-5340-2359-3EFD-64192A5EA651}"/>
                </a:ext>
              </a:extLst>
            </p:cNvPr>
            <p:cNvGrpSpPr/>
            <p:nvPr/>
          </p:nvGrpSpPr>
          <p:grpSpPr>
            <a:xfrm>
              <a:off x="6363748" y="1594317"/>
              <a:ext cx="1399591" cy="1947258"/>
              <a:chOff x="6363748" y="1594317"/>
              <a:chExt cx="1399591" cy="1947258"/>
            </a:xfrm>
          </p:grpSpPr>
          <p:grpSp>
            <p:nvGrpSpPr>
              <p:cNvPr id="72" name="Elemento grafico 3">
                <a:extLst>
                  <a:ext uri="{FF2B5EF4-FFF2-40B4-BE49-F238E27FC236}">
                    <a16:creationId xmlns:a16="http://schemas.microsoft.com/office/drawing/2014/main" id="{4C5D1C3B-FB28-1335-127D-057D9A1E465F}"/>
                  </a:ext>
                </a:extLst>
              </p:cNvPr>
              <p:cNvGrpSpPr/>
              <p:nvPr/>
            </p:nvGrpSpPr>
            <p:grpSpPr>
              <a:xfrm>
                <a:off x="6363748" y="1594317"/>
                <a:ext cx="1399591" cy="1947258"/>
                <a:chOff x="6363748" y="1594317"/>
                <a:chExt cx="1399591" cy="1947258"/>
              </a:xfrm>
            </p:grpSpPr>
            <p:sp>
              <p:nvSpPr>
                <p:cNvPr id="73" name="Figura a mano libera: forma 72">
                  <a:extLst>
                    <a:ext uri="{FF2B5EF4-FFF2-40B4-BE49-F238E27FC236}">
                      <a16:creationId xmlns:a16="http://schemas.microsoft.com/office/drawing/2014/main" id="{5D519ED9-9683-4A52-B00E-B09816CAEF6D}"/>
                    </a:ext>
                  </a:extLst>
                </p:cNvPr>
                <p:cNvSpPr/>
                <p:nvPr/>
              </p:nvSpPr>
              <p:spPr>
                <a:xfrm>
                  <a:off x="6363748" y="1594317"/>
                  <a:ext cx="1399591" cy="6085"/>
                </a:xfrm>
                <a:custGeom>
                  <a:avLst/>
                  <a:gdLst>
                    <a:gd name="connsiteX0" fmla="*/ 0 w 1399591"/>
                    <a:gd name="connsiteY0" fmla="*/ 0 h 6085"/>
                    <a:gd name="connsiteX1" fmla="*/ 0 w 1399591"/>
                    <a:gd name="connsiteY1" fmla="*/ 0 h 6085"/>
                    <a:gd name="connsiteX2" fmla="*/ 1399592 w 1399591"/>
                    <a:gd name="connsiteY2" fmla="*/ 0 h 6085"/>
                    <a:gd name="connsiteX3" fmla="*/ 1399592 w 1399591"/>
                    <a:gd name="connsiteY3" fmla="*/ 0 h 6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9591" h="608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399592" y="0"/>
                      </a:lnTo>
                      <a:lnTo>
                        <a:pt x="1399592" y="0"/>
                      </a:lnTo>
                    </a:path>
                  </a:pathLst>
                </a:custGeom>
                <a:solidFill>
                  <a:srgbClr val="FFFFFF"/>
                </a:solidFill>
                <a:ln w="608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74" name="Figura a mano libera: forma 73">
                  <a:extLst>
                    <a:ext uri="{FF2B5EF4-FFF2-40B4-BE49-F238E27FC236}">
                      <a16:creationId xmlns:a16="http://schemas.microsoft.com/office/drawing/2014/main" id="{50AAB6C9-C068-4D81-9669-D8E81FE9DB34}"/>
                    </a:ext>
                  </a:extLst>
                </p:cNvPr>
                <p:cNvSpPr/>
                <p:nvPr/>
              </p:nvSpPr>
              <p:spPr>
                <a:xfrm>
                  <a:off x="6363748" y="1594317"/>
                  <a:ext cx="1399591" cy="1947258"/>
                </a:xfrm>
                <a:custGeom>
                  <a:avLst/>
                  <a:gdLst>
                    <a:gd name="connsiteX0" fmla="*/ 0 w 1399591"/>
                    <a:gd name="connsiteY0" fmla="*/ 0 h 1947258"/>
                    <a:gd name="connsiteX1" fmla="*/ 0 w 1399591"/>
                    <a:gd name="connsiteY1" fmla="*/ 1947258 h 1947258"/>
                    <a:gd name="connsiteX2" fmla="*/ 1399592 w 1399591"/>
                    <a:gd name="connsiteY2" fmla="*/ 1947258 h 1947258"/>
                    <a:gd name="connsiteX3" fmla="*/ 1399592 w 1399591"/>
                    <a:gd name="connsiteY3" fmla="*/ 0 h 1947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9591" h="1947258">
                      <a:moveTo>
                        <a:pt x="0" y="0"/>
                      </a:moveTo>
                      <a:lnTo>
                        <a:pt x="0" y="1947258"/>
                      </a:lnTo>
                      <a:lnTo>
                        <a:pt x="1399592" y="1947258"/>
                      </a:lnTo>
                      <a:lnTo>
                        <a:pt x="1399592" y="0"/>
                      </a:lnTo>
                    </a:path>
                  </a:pathLst>
                </a:custGeom>
                <a:noFill/>
                <a:ln w="6084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</p:grpSp>
          <p:sp>
            <p:nvSpPr>
              <p:cNvPr id="75" name="Figura a mano libera: forma 74">
                <a:extLst>
                  <a:ext uri="{FF2B5EF4-FFF2-40B4-BE49-F238E27FC236}">
                    <a16:creationId xmlns:a16="http://schemas.microsoft.com/office/drawing/2014/main" id="{E4C37B32-3778-3945-1EB9-284A2F015F69}"/>
                  </a:ext>
                </a:extLst>
              </p:cNvPr>
              <p:cNvSpPr/>
              <p:nvPr/>
            </p:nvSpPr>
            <p:spPr>
              <a:xfrm>
                <a:off x="6363748" y="2068961"/>
                <a:ext cx="1399591" cy="5354"/>
              </a:xfrm>
              <a:custGeom>
                <a:avLst/>
                <a:gdLst>
                  <a:gd name="connsiteX0" fmla="*/ 0 w 1399591"/>
                  <a:gd name="connsiteY0" fmla="*/ 5355 h 5354"/>
                  <a:gd name="connsiteX1" fmla="*/ 791074 w 1399591"/>
                  <a:gd name="connsiteY1" fmla="*/ 5355 h 5354"/>
                  <a:gd name="connsiteX2" fmla="*/ 1399592 w 1399591"/>
                  <a:gd name="connsiteY2" fmla="*/ 0 h 5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9591" h="5354">
                    <a:moveTo>
                      <a:pt x="0" y="5355"/>
                    </a:moveTo>
                    <a:lnTo>
                      <a:pt x="791074" y="5355"/>
                    </a:lnTo>
                    <a:lnTo>
                      <a:pt x="1399592" y="0"/>
                    </a:lnTo>
                  </a:path>
                </a:pathLst>
              </a:custGeom>
              <a:noFill/>
              <a:ln w="608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76" name="Figura a mano libera: forma 75">
                <a:extLst>
                  <a:ext uri="{FF2B5EF4-FFF2-40B4-BE49-F238E27FC236}">
                    <a16:creationId xmlns:a16="http://schemas.microsoft.com/office/drawing/2014/main" id="{F9CED37A-C605-9BC8-BF60-1DD61AADD0C6}"/>
                  </a:ext>
                </a:extLst>
              </p:cNvPr>
              <p:cNvSpPr/>
              <p:nvPr/>
            </p:nvSpPr>
            <p:spPr>
              <a:xfrm>
                <a:off x="6363748" y="1825554"/>
                <a:ext cx="1399591" cy="6085"/>
              </a:xfrm>
              <a:custGeom>
                <a:avLst/>
                <a:gdLst>
                  <a:gd name="connsiteX0" fmla="*/ 0 w 1399591"/>
                  <a:gd name="connsiteY0" fmla="*/ 0 h 6085"/>
                  <a:gd name="connsiteX1" fmla="*/ 1399592 w 1399591"/>
                  <a:gd name="connsiteY1" fmla="*/ 0 h 6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99591" h="6085">
                    <a:moveTo>
                      <a:pt x="0" y="0"/>
                    </a:moveTo>
                    <a:lnTo>
                      <a:pt x="1399592" y="0"/>
                    </a:lnTo>
                  </a:path>
                </a:pathLst>
              </a:custGeom>
              <a:noFill/>
              <a:ln w="608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77" name="Figura a mano libera: forma 76">
                <a:extLst>
                  <a:ext uri="{FF2B5EF4-FFF2-40B4-BE49-F238E27FC236}">
                    <a16:creationId xmlns:a16="http://schemas.microsoft.com/office/drawing/2014/main" id="{7D6DC4AB-FB58-0431-7F25-51117AC922AE}"/>
                  </a:ext>
                </a:extLst>
              </p:cNvPr>
              <p:cNvSpPr/>
              <p:nvPr/>
            </p:nvSpPr>
            <p:spPr>
              <a:xfrm>
                <a:off x="6363748" y="2318454"/>
                <a:ext cx="1399591" cy="3955"/>
              </a:xfrm>
              <a:custGeom>
                <a:avLst/>
                <a:gdLst>
                  <a:gd name="connsiteX0" fmla="*/ 0 w 1399591"/>
                  <a:gd name="connsiteY0" fmla="*/ 3955 h 3955"/>
                  <a:gd name="connsiteX1" fmla="*/ 1399592 w 1399591"/>
                  <a:gd name="connsiteY1" fmla="*/ 0 h 3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99591" h="3955">
                    <a:moveTo>
                      <a:pt x="0" y="3955"/>
                    </a:moveTo>
                    <a:lnTo>
                      <a:pt x="1399592" y="0"/>
                    </a:lnTo>
                  </a:path>
                </a:pathLst>
              </a:custGeom>
              <a:noFill/>
              <a:ln w="608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78" name="Figura a mano libera: forma 77">
                <a:extLst>
                  <a:ext uri="{FF2B5EF4-FFF2-40B4-BE49-F238E27FC236}">
                    <a16:creationId xmlns:a16="http://schemas.microsoft.com/office/drawing/2014/main" id="{50180DC9-25D1-77BE-8BE4-D9B1D9540A9E}"/>
                  </a:ext>
                </a:extLst>
              </p:cNvPr>
              <p:cNvSpPr/>
              <p:nvPr/>
            </p:nvSpPr>
            <p:spPr>
              <a:xfrm>
                <a:off x="6363748" y="3292083"/>
                <a:ext cx="1384196" cy="3955"/>
              </a:xfrm>
              <a:custGeom>
                <a:avLst/>
                <a:gdLst>
                  <a:gd name="connsiteX0" fmla="*/ 0 w 1384196"/>
                  <a:gd name="connsiteY0" fmla="*/ 3956 h 3955"/>
                  <a:gd name="connsiteX1" fmla="*/ 1384196 w 1384196"/>
                  <a:gd name="connsiteY1" fmla="*/ 0 h 3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84196" h="3955">
                    <a:moveTo>
                      <a:pt x="0" y="3956"/>
                    </a:moveTo>
                    <a:lnTo>
                      <a:pt x="1384196" y="0"/>
                    </a:lnTo>
                  </a:path>
                </a:pathLst>
              </a:custGeom>
              <a:noFill/>
              <a:ln w="608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79" name="Figura a mano libera: forma 78">
                <a:extLst>
                  <a:ext uri="{FF2B5EF4-FFF2-40B4-BE49-F238E27FC236}">
                    <a16:creationId xmlns:a16="http://schemas.microsoft.com/office/drawing/2014/main" id="{B2088E3B-E87B-9DAA-839D-2447C1DF9C8F}"/>
                  </a:ext>
                </a:extLst>
              </p:cNvPr>
              <p:cNvSpPr/>
              <p:nvPr/>
            </p:nvSpPr>
            <p:spPr>
              <a:xfrm>
                <a:off x="6363748" y="3048676"/>
                <a:ext cx="1384196" cy="3955"/>
              </a:xfrm>
              <a:custGeom>
                <a:avLst/>
                <a:gdLst>
                  <a:gd name="connsiteX0" fmla="*/ 0 w 1384196"/>
                  <a:gd name="connsiteY0" fmla="*/ 3955 h 3955"/>
                  <a:gd name="connsiteX1" fmla="*/ 1384196 w 1384196"/>
                  <a:gd name="connsiteY1" fmla="*/ 0 h 3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84196" h="3955">
                    <a:moveTo>
                      <a:pt x="0" y="3955"/>
                    </a:moveTo>
                    <a:lnTo>
                      <a:pt x="1384196" y="0"/>
                    </a:lnTo>
                  </a:path>
                </a:pathLst>
              </a:custGeom>
              <a:noFill/>
              <a:ln w="608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80" name="Figura a mano libera: forma 79">
                <a:extLst>
                  <a:ext uri="{FF2B5EF4-FFF2-40B4-BE49-F238E27FC236}">
                    <a16:creationId xmlns:a16="http://schemas.microsoft.com/office/drawing/2014/main" id="{81C5D387-6016-54B9-890D-93E73B705F31}"/>
                  </a:ext>
                </a:extLst>
              </p:cNvPr>
              <p:cNvSpPr/>
              <p:nvPr/>
            </p:nvSpPr>
            <p:spPr>
              <a:xfrm>
                <a:off x="6363748" y="2811354"/>
                <a:ext cx="1384196" cy="3955"/>
              </a:xfrm>
              <a:custGeom>
                <a:avLst/>
                <a:gdLst>
                  <a:gd name="connsiteX0" fmla="*/ 0 w 1384196"/>
                  <a:gd name="connsiteY0" fmla="*/ 3955 h 3955"/>
                  <a:gd name="connsiteX1" fmla="*/ 1384196 w 1384196"/>
                  <a:gd name="connsiteY1" fmla="*/ 0 h 3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84196" h="3955">
                    <a:moveTo>
                      <a:pt x="0" y="3955"/>
                    </a:moveTo>
                    <a:lnTo>
                      <a:pt x="1384196" y="0"/>
                    </a:lnTo>
                  </a:path>
                </a:pathLst>
              </a:custGeom>
              <a:noFill/>
              <a:ln w="608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81" name="Figura a mano libera: forma 80">
                <a:extLst>
                  <a:ext uri="{FF2B5EF4-FFF2-40B4-BE49-F238E27FC236}">
                    <a16:creationId xmlns:a16="http://schemas.microsoft.com/office/drawing/2014/main" id="{274A5CB4-7599-B77D-2E8B-65EC45B54741}"/>
                  </a:ext>
                </a:extLst>
              </p:cNvPr>
              <p:cNvSpPr/>
              <p:nvPr/>
            </p:nvSpPr>
            <p:spPr>
              <a:xfrm>
                <a:off x="6363748" y="2567946"/>
                <a:ext cx="1399591" cy="6085"/>
              </a:xfrm>
              <a:custGeom>
                <a:avLst/>
                <a:gdLst>
                  <a:gd name="connsiteX0" fmla="*/ 0 w 1399591"/>
                  <a:gd name="connsiteY0" fmla="*/ 0 h 6085"/>
                  <a:gd name="connsiteX1" fmla="*/ 1399592 w 1399591"/>
                  <a:gd name="connsiteY1" fmla="*/ 0 h 6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99591" h="6085">
                    <a:moveTo>
                      <a:pt x="0" y="0"/>
                    </a:moveTo>
                    <a:lnTo>
                      <a:pt x="1399592" y="0"/>
                    </a:lnTo>
                  </a:path>
                </a:pathLst>
              </a:custGeom>
              <a:noFill/>
              <a:ln w="6084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grpSp>
            <p:nvGrpSpPr>
              <p:cNvPr id="82" name="Elemento grafico 3">
                <a:extLst>
                  <a:ext uri="{FF2B5EF4-FFF2-40B4-BE49-F238E27FC236}">
                    <a16:creationId xmlns:a16="http://schemas.microsoft.com/office/drawing/2014/main" id="{1DADA4D4-7765-E29B-2156-74838C36DA2B}"/>
                  </a:ext>
                </a:extLst>
              </p:cNvPr>
              <p:cNvGrpSpPr/>
              <p:nvPr/>
            </p:nvGrpSpPr>
            <p:grpSpPr>
              <a:xfrm>
                <a:off x="6759284" y="1618658"/>
                <a:ext cx="608518" cy="182555"/>
                <a:chOff x="6759284" y="1618658"/>
                <a:chExt cx="608518" cy="182555"/>
              </a:xfrm>
            </p:grpSpPr>
            <p:sp>
              <p:nvSpPr>
                <p:cNvPr id="83" name="Figura a mano libera: forma 82">
                  <a:extLst>
                    <a:ext uri="{FF2B5EF4-FFF2-40B4-BE49-F238E27FC236}">
                      <a16:creationId xmlns:a16="http://schemas.microsoft.com/office/drawing/2014/main" id="{B3F3E696-510B-2026-3F72-734965F20E79}"/>
                    </a:ext>
                  </a:extLst>
                </p:cNvPr>
                <p:cNvSpPr/>
                <p:nvPr/>
              </p:nvSpPr>
              <p:spPr>
                <a:xfrm>
                  <a:off x="6759284" y="1618658"/>
                  <a:ext cx="608518" cy="182555"/>
                </a:xfrm>
                <a:custGeom>
                  <a:avLst/>
                  <a:gdLst>
                    <a:gd name="connsiteX0" fmla="*/ 0 w 608518"/>
                    <a:gd name="connsiteY0" fmla="*/ 0 h 182555"/>
                    <a:gd name="connsiteX1" fmla="*/ 608518 w 608518"/>
                    <a:gd name="connsiteY1" fmla="*/ 0 h 182555"/>
                    <a:gd name="connsiteX2" fmla="*/ 608518 w 608518"/>
                    <a:gd name="connsiteY2" fmla="*/ 182555 h 182555"/>
                    <a:gd name="connsiteX3" fmla="*/ 0 w 608518"/>
                    <a:gd name="connsiteY3" fmla="*/ 182555 h 182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8518" h="182555">
                      <a:moveTo>
                        <a:pt x="0" y="0"/>
                      </a:moveTo>
                      <a:lnTo>
                        <a:pt x="608518" y="0"/>
                      </a:lnTo>
                      <a:lnTo>
                        <a:pt x="608518" y="182555"/>
                      </a:lnTo>
                      <a:lnTo>
                        <a:pt x="0" y="182555"/>
                      </a:lnTo>
                      <a:close/>
                    </a:path>
                  </a:pathLst>
                </a:custGeom>
                <a:noFill/>
                <a:ln w="6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84" name="CasellaDiTesto 83">
                  <a:extLst>
                    <a:ext uri="{FF2B5EF4-FFF2-40B4-BE49-F238E27FC236}">
                      <a16:creationId xmlns:a16="http://schemas.microsoft.com/office/drawing/2014/main" id="{F6985CF3-981E-80A9-5FA6-D8A77D3DD23B}"/>
                    </a:ext>
                  </a:extLst>
                </p:cNvPr>
                <p:cNvSpPr txBox="1"/>
                <p:nvPr/>
              </p:nvSpPr>
              <p:spPr>
                <a:xfrm>
                  <a:off x="6826059" y="1621619"/>
                  <a:ext cx="474968" cy="176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it-IT" sz="900" spc="0" baseline="0">
                      <a:ln/>
                      <a:solidFill>
                        <a:srgbClr val="000000"/>
                      </a:solidFill>
                      <a:latin typeface="Helvetica"/>
                      <a:cs typeface="Helvetica"/>
                      <a:sym typeface="Helvetica"/>
                      <a:rtl val="0"/>
                    </a:rPr>
                    <a:t>key_year</a:t>
                  </a:r>
                </a:p>
              </p:txBody>
            </p:sp>
          </p:grpSp>
          <p:grpSp>
            <p:nvGrpSpPr>
              <p:cNvPr id="85" name="Elemento grafico 3">
                <a:extLst>
                  <a:ext uri="{FF2B5EF4-FFF2-40B4-BE49-F238E27FC236}">
                    <a16:creationId xmlns:a16="http://schemas.microsoft.com/office/drawing/2014/main" id="{1E36E4F0-2953-E867-096C-7832033CCAE0}"/>
                  </a:ext>
                </a:extLst>
              </p:cNvPr>
              <p:cNvGrpSpPr/>
              <p:nvPr/>
            </p:nvGrpSpPr>
            <p:grpSpPr>
              <a:xfrm>
                <a:off x="6668007" y="1862065"/>
                <a:ext cx="791073" cy="182555"/>
                <a:chOff x="6668007" y="1862065"/>
                <a:chExt cx="791073" cy="182555"/>
              </a:xfrm>
            </p:grpSpPr>
            <p:sp>
              <p:nvSpPr>
                <p:cNvPr id="86" name="Figura a mano libera: forma 85">
                  <a:extLst>
                    <a:ext uri="{FF2B5EF4-FFF2-40B4-BE49-F238E27FC236}">
                      <a16:creationId xmlns:a16="http://schemas.microsoft.com/office/drawing/2014/main" id="{54F66FC9-6A4B-BED1-F7C1-713E3AA598F4}"/>
                    </a:ext>
                  </a:extLst>
                </p:cNvPr>
                <p:cNvSpPr/>
                <p:nvPr/>
              </p:nvSpPr>
              <p:spPr>
                <a:xfrm>
                  <a:off x="6668007" y="1862065"/>
                  <a:ext cx="791073" cy="182555"/>
                </a:xfrm>
                <a:custGeom>
                  <a:avLst/>
                  <a:gdLst>
                    <a:gd name="connsiteX0" fmla="*/ 0 w 791073"/>
                    <a:gd name="connsiteY0" fmla="*/ 0 h 182555"/>
                    <a:gd name="connsiteX1" fmla="*/ 791074 w 791073"/>
                    <a:gd name="connsiteY1" fmla="*/ 0 h 182555"/>
                    <a:gd name="connsiteX2" fmla="*/ 791074 w 791073"/>
                    <a:gd name="connsiteY2" fmla="*/ 182555 h 182555"/>
                    <a:gd name="connsiteX3" fmla="*/ 0 w 791073"/>
                    <a:gd name="connsiteY3" fmla="*/ 182555 h 182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1073" h="182555">
                      <a:moveTo>
                        <a:pt x="0" y="0"/>
                      </a:moveTo>
                      <a:lnTo>
                        <a:pt x="791074" y="0"/>
                      </a:lnTo>
                      <a:lnTo>
                        <a:pt x="791074" y="182555"/>
                      </a:lnTo>
                      <a:lnTo>
                        <a:pt x="0" y="182555"/>
                      </a:lnTo>
                      <a:close/>
                    </a:path>
                  </a:pathLst>
                </a:custGeom>
                <a:noFill/>
                <a:ln w="6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87" name="CasellaDiTesto 86">
                  <a:extLst>
                    <a:ext uri="{FF2B5EF4-FFF2-40B4-BE49-F238E27FC236}">
                      <a16:creationId xmlns:a16="http://schemas.microsoft.com/office/drawing/2014/main" id="{69D08CEF-2101-A703-4734-C0C5822D3DAA}"/>
                    </a:ext>
                  </a:extLst>
                </p:cNvPr>
                <p:cNvSpPr txBox="1"/>
                <p:nvPr/>
              </p:nvSpPr>
              <p:spPr>
                <a:xfrm>
                  <a:off x="6765207" y="1865027"/>
                  <a:ext cx="596672" cy="176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it-IT" sz="900" spc="0" baseline="0">
                      <a:ln/>
                      <a:solidFill>
                        <a:srgbClr val="000000"/>
                      </a:solidFill>
                      <a:latin typeface="Helvetica"/>
                      <a:cs typeface="Helvetica"/>
                      <a:sym typeface="Helvetica"/>
                      <a:rtl val="0"/>
                    </a:rPr>
                    <a:t>key_location</a:t>
                  </a:r>
                </a:p>
              </p:txBody>
            </p:sp>
          </p:grpSp>
          <p:grpSp>
            <p:nvGrpSpPr>
              <p:cNvPr id="88" name="Elemento grafico 3">
                <a:extLst>
                  <a:ext uri="{FF2B5EF4-FFF2-40B4-BE49-F238E27FC236}">
                    <a16:creationId xmlns:a16="http://schemas.microsoft.com/office/drawing/2014/main" id="{0D1F2C00-A39E-BA6D-1AAD-AA3CF9489EFC}"/>
                  </a:ext>
                </a:extLst>
              </p:cNvPr>
              <p:cNvGrpSpPr/>
              <p:nvPr/>
            </p:nvGrpSpPr>
            <p:grpSpPr>
              <a:xfrm>
                <a:off x="6485451" y="2105472"/>
                <a:ext cx="1156184" cy="182555"/>
                <a:chOff x="6485451" y="2105472"/>
                <a:chExt cx="1156184" cy="182555"/>
              </a:xfrm>
            </p:grpSpPr>
            <p:sp>
              <p:nvSpPr>
                <p:cNvPr id="89" name="Figura a mano libera: forma 88">
                  <a:extLst>
                    <a:ext uri="{FF2B5EF4-FFF2-40B4-BE49-F238E27FC236}">
                      <a16:creationId xmlns:a16="http://schemas.microsoft.com/office/drawing/2014/main" id="{0DCCFEE0-2570-C017-F46C-3DE2FB79F625}"/>
                    </a:ext>
                  </a:extLst>
                </p:cNvPr>
                <p:cNvSpPr/>
                <p:nvPr/>
              </p:nvSpPr>
              <p:spPr>
                <a:xfrm>
                  <a:off x="6485451" y="2105472"/>
                  <a:ext cx="1156184" cy="182555"/>
                </a:xfrm>
                <a:custGeom>
                  <a:avLst/>
                  <a:gdLst>
                    <a:gd name="connsiteX0" fmla="*/ 0 w 1156184"/>
                    <a:gd name="connsiteY0" fmla="*/ 0 h 182555"/>
                    <a:gd name="connsiteX1" fmla="*/ 1156185 w 1156184"/>
                    <a:gd name="connsiteY1" fmla="*/ 0 h 182555"/>
                    <a:gd name="connsiteX2" fmla="*/ 1156185 w 1156184"/>
                    <a:gd name="connsiteY2" fmla="*/ 182555 h 182555"/>
                    <a:gd name="connsiteX3" fmla="*/ 0 w 1156184"/>
                    <a:gd name="connsiteY3" fmla="*/ 182555 h 182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56184" h="182555">
                      <a:moveTo>
                        <a:pt x="0" y="0"/>
                      </a:moveTo>
                      <a:lnTo>
                        <a:pt x="1156185" y="0"/>
                      </a:lnTo>
                      <a:lnTo>
                        <a:pt x="1156185" y="182555"/>
                      </a:lnTo>
                      <a:lnTo>
                        <a:pt x="0" y="182555"/>
                      </a:lnTo>
                      <a:close/>
                    </a:path>
                  </a:pathLst>
                </a:custGeom>
                <a:noFill/>
                <a:ln w="6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90" name="CasellaDiTesto 89">
                  <a:extLst>
                    <a:ext uri="{FF2B5EF4-FFF2-40B4-BE49-F238E27FC236}">
                      <a16:creationId xmlns:a16="http://schemas.microsoft.com/office/drawing/2014/main" id="{58BB63C9-759D-8A28-F355-E4C088CFBE4A}"/>
                    </a:ext>
                  </a:extLst>
                </p:cNvPr>
                <p:cNvSpPr txBox="1"/>
                <p:nvPr/>
              </p:nvSpPr>
              <p:spPr>
                <a:xfrm>
                  <a:off x="6667844" y="2108434"/>
                  <a:ext cx="791398" cy="176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it-IT" sz="900" spc="0" baseline="0">
                      <a:ln/>
                      <a:solidFill>
                        <a:srgbClr val="000000"/>
                      </a:solidFill>
                      <a:latin typeface="Helvetica"/>
                      <a:cs typeface="Helvetica"/>
                      <a:sym typeface="Helvetica"/>
                      <a:rtl val="0"/>
                    </a:rPr>
                    <a:t>key_status_nation</a:t>
                  </a:r>
                </a:p>
              </p:txBody>
            </p:sp>
          </p:grpSp>
          <p:grpSp>
            <p:nvGrpSpPr>
              <p:cNvPr id="91" name="Elemento grafico 3">
                <a:extLst>
                  <a:ext uri="{FF2B5EF4-FFF2-40B4-BE49-F238E27FC236}">
                    <a16:creationId xmlns:a16="http://schemas.microsoft.com/office/drawing/2014/main" id="{8BA27162-C4A2-2ACC-C81A-463C6105AAAB}"/>
                  </a:ext>
                </a:extLst>
              </p:cNvPr>
              <p:cNvGrpSpPr/>
              <p:nvPr/>
            </p:nvGrpSpPr>
            <p:grpSpPr>
              <a:xfrm>
                <a:off x="6576729" y="2348880"/>
                <a:ext cx="973629" cy="182555"/>
                <a:chOff x="6576729" y="2348880"/>
                <a:chExt cx="973629" cy="182555"/>
              </a:xfrm>
            </p:grpSpPr>
            <p:sp>
              <p:nvSpPr>
                <p:cNvPr id="92" name="Figura a mano libera: forma 91">
                  <a:extLst>
                    <a:ext uri="{FF2B5EF4-FFF2-40B4-BE49-F238E27FC236}">
                      <a16:creationId xmlns:a16="http://schemas.microsoft.com/office/drawing/2014/main" id="{EBF41999-BACA-EB5C-DD1D-9831E77FD530}"/>
                    </a:ext>
                  </a:extLst>
                </p:cNvPr>
                <p:cNvSpPr/>
                <p:nvPr/>
              </p:nvSpPr>
              <p:spPr>
                <a:xfrm>
                  <a:off x="6576729" y="2348880"/>
                  <a:ext cx="973629" cy="182555"/>
                </a:xfrm>
                <a:custGeom>
                  <a:avLst/>
                  <a:gdLst>
                    <a:gd name="connsiteX0" fmla="*/ 0 w 973629"/>
                    <a:gd name="connsiteY0" fmla="*/ 0 h 182555"/>
                    <a:gd name="connsiteX1" fmla="*/ 973629 w 973629"/>
                    <a:gd name="connsiteY1" fmla="*/ 0 h 182555"/>
                    <a:gd name="connsiteX2" fmla="*/ 973629 w 973629"/>
                    <a:gd name="connsiteY2" fmla="*/ 182555 h 182555"/>
                    <a:gd name="connsiteX3" fmla="*/ 0 w 973629"/>
                    <a:gd name="connsiteY3" fmla="*/ 182555 h 182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73629" h="182555">
                      <a:moveTo>
                        <a:pt x="0" y="0"/>
                      </a:moveTo>
                      <a:lnTo>
                        <a:pt x="973629" y="0"/>
                      </a:lnTo>
                      <a:lnTo>
                        <a:pt x="973629" y="182555"/>
                      </a:lnTo>
                      <a:lnTo>
                        <a:pt x="0" y="182555"/>
                      </a:lnTo>
                      <a:close/>
                    </a:path>
                  </a:pathLst>
                </a:custGeom>
                <a:noFill/>
                <a:ln w="6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93" name="CasellaDiTesto 92">
                  <a:extLst>
                    <a:ext uri="{FF2B5EF4-FFF2-40B4-BE49-F238E27FC236}">
                      <a16:creationId xmlns:a16="http://schemas.microsoft.com/office/drawing/2014/main" id="{0FA10868-0B46-416C-FC04-5E6F2F66E089}"/>
                    </a:ext>
                  </a:extLst>
                </p:cNvPr>
                <p:cNvSpPr txBox="1"/>
                <p:nvPr/>
              </p:nvSpPr>
              <p:spPr>
                <a:xfrm>
                  <a:off x="6777378" y="2351841"/>
                  <a:ext cx="572331" cy="176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it-IT" sz="900" spc="0" baseline="0">
                      <a:ln/>
                      <a:solidFill>
                        <a:srgbClr val="000000"/>
                      </a:solidFill>
                      <a:latin typeface="Helvetica"/>
                      <a:cs typeface="Helvetica"/>
                      <a:sym typeface="Helvetica"/>
                      <a:rtl val="0"/>
                    </a:rPr>
                    <a:t>key_pm2_5</a:t>
                  </a:r>
                </a:p>
              </p:txBody>
            </p:sp>
          </p:grpSp>
          <p:grpSp>
            <p:nvGrpSpPr>
              <p:cNvPr id="94" name="Elemento grafico 3">
                <a:extLst>
                  <a:ext uri="{FF2B5EF4-FFF2-40B4-BE49-F238E27FC236}">
                    <a16:creationId xmlns:a16="http://schemas.microsoft.com/office/drawing/2014/main" id="{E19D7762-3128-DFE8-F950-B1C41DD8E0B1}"/>
                  </a:ext>
                </a:extLst>
              </p:cNvPr>
              <p:cNvGrpSpPr/>
              <p:nvPr/>
            </p:nvGrpSpPr>
            <p:grpSpPr>
              <a:xfrm>
                <a:off x="6668007" y="2592287"/>
                <a:ext cx="754562" cy="182555"/>
                <a:chOff x="6668007" y="2592287"/>
                <a:chExt cx="754562" cy="182555"/>
              </a:xfrm>
            </p:grpSpPr>
            <p:sp>
              <p:nvSpPr>
                <p:cNvPr id="95" name="Figura a mano libera: forma 94">
                  <a:extLst>
                    <a:ext uri="{FF2B5EF4-FFF2-40B4-BE49-F238E27FC236}">
                      <a16:creationId xmlns:a16="http://schemas.microsoft.com/office/drawing/2014/main" id="{72A0261E-3B5A-7827-D20D-5AF985D9422B}"/>
                    </a:ext>
                  </a:extLst>
                </p:cNvPr>
                <p:cNvSpPr/>
                <p:nvPr/>
              </p:nvSpPr>
              <p:spPr>
                <a:xfrm>
                  <a:off x="6668007" y="2592287"/>
                  <a:ext cx="754562" cy="182555"/>
                </a:xfrm>
                <a:custGeom>
                  <a:avLst/>
                  <a:gdLst>
                    <a:gd name="connsiteX0" fmla="*/ 0 w 754562"/>
                    <a:gd name="connsiteY0" fmla="*/ 0 h 182555"/>
                    <a:gd name="connsiteX1" fmla="*/ 754563 w 754562"/>
                    <a:gd name="connsiteY1" fmla="*/ 0 h 182555"/>
                    <a:gd name="connsiteX2" fmla="*/ 754563 w 754562"/>
                    <a:gd name="connsiteY2" fmla="*/ 182555 h 182555"/>
                    <a:gd name="connsiteX3" fmla="*/ 0 w 754562"/>
                    <a:gd name="connsiteY3" fmla="*/ 182555 h 182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54562" h="182555">
                      <a:moveTo>
                        <a:pt x="0" y="0"/>
                      </a:moveTo>
                      <a:lnTo>
                        <a:pt x="754563" y="0"/>
                      </a:lnTo>
                      <a:lnTo>
                        <a:pt x="754563" y="182555"/>
                      </a:lnTo>
                      <a:lnTo>
                        <a:pt x="0" y="182555"/>
                      </a:lnTo>
                      <a:close/>
                    </a:path>
                  </a:pathLst>
                </a:custGeom>
                <a:noFill/>
                <a:ln w="6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96" name="CasellaDiTesto 95">
                  <a:extLst>
                    <a:ext uri="{FF2B5EF4-FFF2-40B4-BE49-F238E27FC236}">
                      <a16:creationId xmlns:a16="http://schemas.microsoft.com/office/drawing/2014/main" id="{79A90225-D90D-A5C7-899F-826D14383DC1}"/>
                    </a:ext>
                  </a:extLst>
                </p:cNvPr>
                <p:cNvSpPr txBox="1"/>
                <p:nvPr/>
              </p:nvSpPr>
              <p:spPr>
                <a:xfrm>
                  <a:off x="6731739" y="2595248"/>
                  <a:ext cx="627098" cy="176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it-IT" sz="900" spc="0" baseline="0">
                      <a:ln/>
                      <a:solidFill>
                        <a:srgbClr val="000000"/>
                      </a:solidFill>
                      <a:latin typeface="Helvetica"/>
                      <a:cs typeface="Helvetica"/>
                      <a:sym typeface="Helvetica"/>
                      <a:rtl val="0"/>
                    </a:rPr>
                    <a:t>cause_name</a:t>
                  </a:r>
                </a:p>
              </p:txBody>
            </p:sp>
          </p:grpSp>
          <p:grpSp>
            <p:nvGrpSpPr>
              <p:cNvPr id="97" name="Elemento grafico 3">
                <a:extLst>
                  <a:ext uri="{FF2B5EF4-FFF2-40B4-BE49-F238E27FC236}">
                    <a16:creationId xmlns:a16="http://schemas.microsoft.com/office/drawing/2014/main" id="{7AAD7457-18CB-8FAC-0775-1C6D8F6F5FA3}"/>
                  </a:ext>
                </a:extLst>
              </p:cNvPr>
              <p:cNvGrpSpPr/>
              <p:nvPr/>
            </p:nvGrpSpPr>
            <p:grpSpPr>
              <a:xfrm>
                <a:off x="6759284" y="2835694"/>
                <a:ext cx="608518" cy="182555"/>
                <a:chOff x="6759284" y="2835694"/>
                <a:chExt cx="608518" cy="182555"/>
              </a:xfrm>
            </p:grpSpPr>
            <p:sp>
              <p:nvSpPr>
                <p:cNvPr id="98" name="Figura a mano libera: forma 97">
                  <a:extLst>
                    <a:ext uri="{FF2B5EF4-FFF2-40B4-BE49-F238E27FC236}">
                      <a16:creationId xmlns:a16="http://schemas.microsoft.com/office/drawing/2014/main" id="{57B6BA69-5434-5D72-7A6D-D944E96EBB07}"/>
                    </a:ext>
                  </a:extLst>
                </p:cNvPr>
                <p:cNvSpPr/>
                <p:nvPr/>
              </p:nvSpPr>
              <p:spPr>
                <a:xfrm>
                  <a:off x="6759284" y="2835694"/>
                  <a:ext cx="608518" cy="182555"/>
                </a:xfrm>
                <a:custGeom>
                  <a:avLst/>
                  <a:gdLst>
                    <a:gd name="connsiteX0" fmla="*/ 0 w 608518"/>
                    <a:gd name="connsiteY0" fmla="*/ 0 h 182555"/>
                    <a:gd name="connsiteX1" fmla="*/ 608518 w 608518"/>
                    <a:gd name="connsiteY1" fmla="*/ 0 h 182555"/>
                    <a:gd name="connsiteX2" fmla="*/ 608518 w 608518"/>
                    <a:gd name="connsiteY2" fmla="*/ 182555 h 182555"/>
                    <a:gd name="connsiteX3" fmla="*/ 0 w 608518"/>
                    <a:gd name="connsiteY3" fmla="*/ 182555 h 182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8518" h="182555">
                      <a:moveTo>
                        <a:pt x="0" y="0"/>
                      </a:moveTo>
                      <a:lnTo>
                        <a:pt x="608518" y="0"/>
                      </a:lnTo>
                      <a:lnTo>
                        <a:pt x="608518" y="182555"/>
                      </a:lnTo>
                      <a:lnTo>
                        <a:pt x="0" y="182555"/>
                      </a:lnTo>
                      <a:close/>
                    </a:path>
                  </a:pathLst>
                </a:custGeom>
                <a:noFill/>
                <a:ln w="6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99" name="CasellaDiTesto 98">
                  <a:extLst>
                    <a:ext uri="{FF2B5EF4-FFF2-40B4-BE49-F238E27FC236}">
                      <a16:creationId xmlns:a16="http://schemas.microsoft.com/office/drawing/2014/main" id="{17CB1DA5-7312-0094-C8A7-95DD89404DB2}"/>
                    </a:ext>
                  </a:extLst>
                </p:cNvPr>
                <p:cNvSpPr txBox="1"/>
                <p:nvPr/>
              </p:nvSpPr>
              <p:spPr>
                <a:xfrm>
                  <a:off x="6926465" y="2838656"/>
                  <a:ext cx="274157" cy="176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it-IT" sz="900" spc="0" baseline="0">
                      <a:ln/>
                      <a:solidFill>
                        <a:srgbClr val="000000"/>
                      </a:solidFill>
                      <a:latin typeface="Helvetica"/>
                      <a:cs typeface="Helvetica"/>
                      <a:sym typeface="Helvetica"/>
                      <a:rtl val="0"/>
                    </a:rPr>
                    <a:t>val</a:t>
                  </a:r>
                </a:p>
              </p:txBody>
            </p:sp>
          </p:grpSp>
          <p:grpSp>
            <p:nvGrpSpPr>
              <p:cNvPr id="100" name="Elemento grafico 3">
                <a:extLst>
                  <a:ext uri="{FF2B5EF4-FFF2-40B4-BE49-F238E27FC236}">
                    <a16:creationId xmlns:a16="http://schemas.microsoft.com/office/drawing/2014/main" id="{5959345C-774D-9183-6663-81EEE9F4405F}"/>
                  </a:ext>
                </a:extLst>
              </p:cNvPr>
              <p:cNvGrpSpPr/>
              <p:nvPr/>
            </p:nvGrpSpPr>
            <p:grpSpPr>
              <a:xfrm>
                <a:off x="6741029" y="3079102"/>
                <a:ext cx="608518" cy="182555"/>
                <a:chOff x="6741029" y="3079102"/>
                <a:chExt cx="608518" cy="182555"/>
              </a:xfrm>
            </p:grpSpPr>
            <p:sp>
              <p:nvSpPr>
                <p:cNvPr id="101" name="Figura a mano libera: forma 100">
                  <a:extLst>
                    <a:ext uri="{FF2B5EF4-FFF2-40B4-BE49-F238E27FC236}">
                      <a16:creationId xmlns:a16="http://schemas.microsoft.com/office/drawing/2014/main" id="{04BFE466-CCD9-8E09-3C3C-0020F49F88C5}"/>
                    </a:ext>
                  </a:extLst>
                </p:cNvPr>
                <p:cNvSpPr/>
                <p:nvPr/>
              </p:nvSpPr>
              <p:spPr>
                <a:xfrm>
                  <a:off x="6741029" y="3079102"/>
                  <a:ext cx="608518" cy="182555"/>
                </a:xfrm>
                <a:custGeom>
                  <a:avLst/>
                  <a:gdLst>
                    <a:gd name="connsiteX0" fmla="*/ 0 w 608518"/>
                    <a:gd name="connsiteY0" fmla="*/ 0 h 182555"/>
                    <a:gd name="connsiteX1" fmla="*/ 608518 w 608518"/>
                    <a:gd name="connsiteY1" fmla="*/ 0 h 182555"/>
                    <a:gd name="connsiteX2" fmla="*/ 608518 w 608518"/>
                    <a:gd name="connsiteY2" fmla="*/ 182555 h 182555"/>
                    <a:gd name="connsiteX3" fmla="*/ 0 w 608518"/>
                    <a:gd name="connsiteY3" fmla="*/ 182555 h 182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8518" h="182555">
                      <a:moveTo>
                        <a:pt x="0" y="0"/>
                      </a:moveTo>
                      <a:lnTo>
                        <a:pt x="608518" y="0"/>
                      </a:lnTo>
                      <a:lnTo>
                        <a:pt x="608518" y="182555"/>
                      </a:lnTo>
                      <a:lnTo>
                        <a:pt x="0" y="182555"/>
                      </a:lnTo>
                      <a:close/>
                    </a:path>
                  </a:pathLst>
                </a:custGeom>
                <a:noFill/>
                <a:ln w="6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102" name="CasellaDiTesto 101">
                  <a:extLst>
                    <a:ext uri="{FF2B5EF4-FFF2-40B4-BE49-F238E27FC236}">
                      <a16:creationId xmlns:a16="http://schemas.microsoft.com/office/drawing/2014/main" id="{0D5444F8-2C6F-B305-01A7-DE3540964659}"/>
                    </a:ext>
                  </a:extLst>
                </p:cNvPr>
                <p:cNvSpPr txBox="1"/>
                <p:nvPr/>
              </p:nvSpPr>
              <p:spPr>
                <a:xfrm>
                  <a:off x="6856485" y="3082063"/>
                  <a:ext cx="377605" cy="176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it-IT" sz="900" spc="0" baseline="0">
                      <a:ln/>
                      <a:solidFill>
                        <a:srgbClr val="000000"/>
                      </a:solidFill>
                      <a:latin typeface="Helvetica"/>
                      <a:cs typeface="Helvetica"/>
                      <a:sym typeface="Helvetica"/>
                      <a:rtl val="0"/>
                    </a:rPr>
                    <a:t>upper</a:t>
                  </a:r>
                </a:p>
              </p:txBody>
            </p:sp>
          </p:grpSp>
          <p:grpSp>
            <p:nvGrpSpPr>
              <p:cNvPr id="103" name="Elemento grafico 3">
                <a:extLst>
                  <a:ext uri="{FF2B5EF4-FFF2-40B4-BE49-F238E27FC236}">
                    <a16:creationId xmlns:a16="http://schemas.microsoft.com/office/drawing/2014/main" id="{F9C535F9-CB22-C147-8EAC-5467C38DE6E0}"/>
                  </a:ext>
                </a:extLst>
              </p:cNvPr>
              <p:cNvGrpSpPr/>
              <p:nvPr/>
            </p:nvGrpSpPr>
            <p:grpSpPr>
              <a:xfrm>
                <a:off x="6759284" y="3359020"/>
                <a:ext cx="608518" cy="182555"/>
                <a:chOff x="6759284" y="3359020"/>
                <a:chExt cx="608518" cy="182555"/>
              </a:xfrm>
            </p:grpSpPr>
            <p:sp>
              <p:nvSpPr>
                <p:cNvPr id="104" name="Figura a mano libera: forma 103">
                  <a:extLst>
                    <a:ext uri="{FF2B5EF4-FFF2-40B4-BE49-F238E27FC236}">
                      <a16:creationId xmlns:a16="http://schemas.microsoft.com/office/drawing/2014/main" id="{D488A573-8D1F-BD52-8766-343C1B776E9A}"/>
                    </a:ext>
                  </a:extLst>
                </p:cNvPr>
                <p:cNvSpPr/>
                <p:nvPr/>
              </p:nvSpPr>
              <p:spPr>
                <a:xfrm>
                  <a:off x="6759284" y="3359020"/>
                  <a:ext cx="608518" cy="182555"/>
                </a:xfrm>
                <a:custGeom>
                  <a:avLst/>
                  <a:gdLst>
                    <a:gd name="connsiteX0" fmla="*/ 0 w 608518"/>
                    <a:gd name="connsiteY0" fmla="*/ 0 h 182555"/>
                    <a:gd name="connsiteX1" fmla="*/ 608518 w 608518"/>
                    <a:gd name="connsiteY1" fmla="*/ 0 h 182555"/>
                    <a:gd name="connsiteX2" fmla="*/ 608518 w 608518"/>
                    <a:gd name="connsiteY2" fmla="*/ 182555 h 182555"/>
                    <a:gd name="connsiteX3" fmla="*/ 0 w 608518"/>
                    <a:gd name="connsiteY3" fmla="*/ 182555 h 182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8518" h="182555">
                      <a:moveTo>
                        <a:pt x="0" y="0"/>
                      </a:moveTo>
                      <a:lnTo>
                        <a:pt x="608518" y="0"/>
                      </a:lnTo>
                      <a:lnTo>
                        <a:pt x="608518" y="182555"/>
                      </a:lnTo>
                      <a:lnTo>
                        <a:pt x="0" y="182555"/>
                      </a:lnTo>
                      <a:close/>
                    </a:path>
                  </a:pathLst>
                </a:custGeom>
                <a:noFill/>
                <a:ln w="6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105" name="CasellaDiTesto 104">
                  <a:extLst>
                    <a:ext uri="{FF2B5EF4-FFF2-40B4-BE49-F238E27FC236}">
                      <a16:creationId xmlns:a16="http://schemas.microsoft.com/office/drawing/2014/main" id="{4E47565C-B9F4-BB8B-3635-875B7DEBF83D}"/>
                    </a:ext>
                  </a:extLst>
                </p:cNvPr>
                <p:cNvSpPr txBox="1"/>
                <p:nvPr/>
              </p:nvSpPr>
              <p:spPr>
                <a:xfrm>
                  <a:off x="6880826" y="3361981"/>
                  <a:ext cx="365435" cy="1766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it-IT" sz="900" spc="0" baseline="0">
                      <a:ln/>
                      <a:solidFill>
                        <a:srgbClr val="000000"/>
                      </a:solidFill>
                      <a:latin typeface="Helvetica"/>
                      <a:cs typeface="Helvetica"/>
                      <a:sym typeface="Helvetica"/>
                      <a:rtl val="0"/>
                    </a:rPr>
                    <a:t>lower</a:t>
                  </a:r>
                </a:p>
              </p:txBody>
            </p:sp>
          </p:grpSp>
        </p:grpSp>
        <p:grpSp>
          <p:nvGrpSpPr>
            <p:cNvPr id="106" name="Elemento grafico 3">
              <a:extLst>
                <a:ext uri="{FF2B5EF4-FFF2-40B4-BE49-F238E27FC236}">
                  <a16:creationId xmlns:a16="http://schemas.microsoft.com/office/drawing/2014/main" id="{75BD3141-A51C-4DB0-DBE3-2FB47D2EB63E}"/>
                </a:ext>
              </a:extLst>
            </p:cNvPr>
            <p:cNvGrpSpPr/>
            <p:nvPr/>
          </p:nvGrpSpPr>
          <p:grpSpPr>
            <a:xfrm>
              <a:off x="6546303" y="1190809"/>
              <a:ext cx="1034480" cy="392243"/>
              <a:chOff x="6546303" y="1190809"/>
              <a:chExt cx="1034480" cy="392243"/>
            </a:xfrm>
          </p:grpSpPr>
          <p:sp>
            <p:nvSpPr>
              <p:cNvPr id="107" name="Figura a mano libera: forma 106">
                <a:extLst>
                  <a:ext uri="{FF2B5EF4-FFF2-40B4-BE49-F238E27FC236}">
                    <a16:creationId xmlns:a16="http://schemas.microsoft.com/office/drawing/2014/main" id="{87EE3ADD-0B64-AD6C-3F57-855A865F33C8}"/>
                  </a:ext>
                </a:extLst>
              </p:cNvPr>
              <p:cNvSpPr/>
              <p:nvPr/>
            </p:nvSpPr>
            <p:spPr>
              <a:xfrm>
                <a:off x="6546303" y="1375251"/>
                <a:ext cx="1034480" cy="182555"/>
              </a:xfrm>
              <a:custGeom>
                <a:avLst/>
                <a:gdLst>
                  <a:gd name="connsiteX0" fmla="*/ 0 w 1034480"/>
                  <a:gd name="connsiteY0" fmla="*/ 0 h 182555"/>
                  <a:gd name="connsiteX1" fmla="*/ 1034481 w 1034480"/>
                  <a:gd name="connsiteY1" fmla="*/ 0 h 182555"/>
                  <a:gd name="connsiteX2" fmla="*/ 1034481 w 1034480"/>
                  <a:gd name="connsiteY2" fmla="*/ 182555 h 182555"/>
                  <a:gd name="connsiteX3" fmla="*/ 0 w 1034480"/>
                  <a:gd name="connsiteY3" fmla="*/ 182555 h 182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4480" h="182555">
                    <a:moveTo>
                      <a:pt x="0" y="0"/>
                    </a:moveTo>
                    <a:lnTo>
                      <a:pt x="1034481" y="0"/>
                    </a:lnTo>
                    <a:lnTo>
                      <a:pt x="1034481" y="182555"/>
                    </a:lnTo>
                    <a:lnTo>
                      <a:pt x="0" y="182555"/>
                    </a:lnTo>
                    <a:close/>
                  </a:path>
                </a:pathLst>
              </a:custGeom>
              <a:noFill/>
              <a:ln w="60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08" name="CasellaDiTesto 107">
                <a:extLst>
                  <a:ext uri="{FF2B5EF4-FFF2-40B4-BE49-F238E27FC236}">
                    <a16:creationId xmlns:a16="http://schemas.microsoft.com/office/drawing/2014/main" id="{C9307F14-668E-B81E-5593-F747110FF68B}"/>
                  </a:ext>
                </a:extLst>
              </p:cNvPr>
              <p:cNvSpPr txBox="1"/>
              <p:nvPr/>
            </p:nvSpPr>
            <p:spPr>
              <a:xfrm>
                <a:off x="6605472" y="1190809"/>
                <a:ext cx="916140" cy="392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pc="0" baseline="0" dirty="0" err="1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Disease</a:t>
                </a:r>
                <a:endParaRPr lang="it-IT" spc="0" baseline="0" dirty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endParaRPr>
              </a:p>
            </p:txBody>
          </p:sp>
        </p:grpSp>
        <p:grpSp>
          <p:nvGrpSpPr>
            <p:cNvPr id="109" name="Elemento grafico 3">
              <a:extLst>
                <a:ext uri="{FF2B5EF4-FFF2-40B4-BE49-F238E27FC236}">
                  <a16:creationId xmlns:a16="http://schemas.microsoft.com/office/drawing/2014/main" id="{3AC954BA-D629-673E-09D3-8D0BA4F2B46B}"/>
                </a:ext>
              </a:extLst>
            </p:cNvPr>
            <p:cNvGrpSpPr/>
            <p:nvPr/>
          </p:nvGrpSpPr>
          <p:grpSpPr>
            <a:xfrm>
              <a:off x="3564564" y="3639911"/>
              <a:ext cx="1642999" cy="392243"/>
              <a:chOff x="3564564" y="3639911"/>
              <a:chExt cx="1642999" cy="392243"/>
            </a:xfrm>
          </p:grpSpPr>
          <p:sp>
            <p:nvSpPr>
              <p:cNvPr id="110" name="Figura a mano libera: forma 109">
                <a:extLst>
                  <a:ext uri="{FF2B5EF4-FFF2-40B4-BE49-F238E27FC236}">
                    <a16:creationId xmlns:a16="http://schemas.microsoft.com/office/drawing/2014/main" id="{5C80C288-028D-F2BF-4D1F-7C10C362FAD4}"/>
                  </a:ext>
                </a:extLst>
              </p:cNvPr>
              <p:cNvSpPr/>
              <p:nvPr/>
            </p:nvSpPr>
            <p:spPr>
              <a:xfrm>
                <a:off x="3564564" y="3809323"/>
                <a:ext cx="1642999" cy="182555"/>
              </a:xfrm>
              <a:custGeom>
                <a:avLst/>
                <a:gdLst>
                  <a:gd name="connsiteX0" fmla="*/ 0 w 1642999"/>
                  <a:gd name="connsiteY0" fmla="*/ 0 h 182555"/>
                  <a:gd name="connsiteX1" fmla="*/ 1642999 w 1642999"/>
                  <a:gd name="connsiteY1" fmla="*/ 0 h 182555"/>
                  <a:gd name="connsiteX2" fmla="*/ 1642999 w 1642999"/>
                  <a:gd name="connsiteY2" fmla="*/ 182555 h 182555"/>
                  <a:gd name="connsiteX3" fmla="*/ 0 w 1642999"/>
                  <a:gd name="connsiteY3" fmla="*/ 182555 h 182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42999" h="182555">
                    <a:moveTo>
                      <a:pt x="0" y="0"/>
                    </a:moveTo>
                    <a:lnTo>
                      <a:pt x="1642999" y="0"/>
                    </a:lnTo>
                    <a:lnTo>
                      <a:pt x="1642999" y="182555"/>
                    </a:lnTo>
                    <a:lnTo>
                      <a:pt x="0" y="182555"/>
                    </a:lnTo>
                    <a:close/>
                  </a:path>
                </a:pathLst>
              </a:custGeom>
              <a:noFill/>
              <a:ln w="60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11" name="CasellaDiTesto 110">
                <a:extLst>
                  <a:ext uri="{FF2B5EF4-FFF2-40B4-BE49-F238E27FC236}">
                    <a16:creationId xmlns:a16="http://schemas.microsoft.com/office/drawing/2014/main" id="{2CD8A608-3349-D837-6008-A335680768C8}"/>
                  </a:ext>
                </a:extLst>
              </p:cNvPr>
              <p:cNvSpPr txBox="1"/>
              <p:nvPr/>
            </p:nvSpPr>
            <p:spPr>
              <a:xfrm>
                <a:off x="3644383" y="3639911"/>
                <a:ext cx="1412287" cy="392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pc="0" baseline="0" dirty="0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Status Nation</a:t>
                </a:r>
              </a:p>
            </p:txBody>
          </p:sp>
        </p:grpSp>
        <p:grpSp>
          <p:nvGrpSpPr>
            <p:cNvPr id="112" name="Elemento grafico 3">
              <a:extLst>
                <a:ext uri="{FF2B5EF4-FFF2-40B4-BE49-F238E27FC236}">
                  <a16:creationId xmlns:a16="http://schemas.microsoft.com/office/drawing/2014/main" id="{30DA41E5-ED34-A349-7F7D-2EB7E7D3B145}"/>
                </a:ext>
              </a:extLst>
            </p:cNvPr>
            <p:cNvGrpSpPr/>
            <p:nvPr/>
          </p:nvGrpSpPr>
          <p:grpSpPr>
            <a:xfrm>
              <a:off x="8174089" y="3704477"/>
              <a:ext cx="1186610" cy="392243"/>
              <a:chOff x="8174089" y="3704477"/>
              <a:chExt cx="1186610" cy="392243"/>
            </a:xfrm>
          </p:grpSpPr>
          <p:sp>
            <p:nvSpPr>
              <p:cNvPr id="113" name="Figura a mano libera: forma 112">
                <a:extLst>
                  <a:ext uri="{FF2B5EF4-FFF2-40B4-BE49-F238E27FC236}">
                    <a16:creationId xmlns:a16="http://schemas.microsoft.com/office/drawing/2014/main" id="{0B53D871-3142-0E30-B986-926175D08EDA}"/>
                  </a:ext>
                </a:extLst>
              </p:cNvPr>
              <p:cNvSpPr/>
              <p:nvPr/>
            </p:nvSpPr>
            <p:spPr>
              <a:xfrm>
                <a:off x="8174089" y="3809323"/>
                <a:ext cx="1186610" cy="182555"/>
              </a:xfrm>
              <a:custGeom>
                <a:avLst/>
                <a:gdLst>
                  <a:gd name="connsiteX0" fmla="*/ 0 w 1186610"/>
                  <a:gd name="connsiteY0" fmla="*/ 0 h 182555"/>
                  <a:gd name="connsiteX1" fmla="*/ 1186611 w 1186610"/>
                  <a:gd name="connsiteY1" fmla="*/ 0 h 182555"/>
                  <a:gd name="connsiteX2" fmla="*/ 1186611 w 1186610"/>
                  <a:gd name="connsiteY2" fmla="*/ 182555 h 182555"/>
                  <a:gd name="connsiteX3" fmla="*/ 0 w 1186610"/>
                  <a:gd name="connsiteY3" fmla="*/ 182555 h 182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6610" h="182555">
                    <a:moveTo>
                      <a:pt x="0" y="0"/>
                    </a:moveTo>
                    <a:lnTo>
                      <a:pt x="1186611" y="0"/>
                    </a:lnTo>
                    <a:lnTo>
                      <a:pt x="1186611" y="182555"/>
                    </a:lnTo>
                    <a:lnTo>
                      <a:pt x="0" y="182555"/>
                    </a:lnTo>
                    <a:close/>
                  </a:path>
                </a:pathLst>
              </a:custGeom>
              <a:noFill/>
              <a:ln w="60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14" name="CasellaDiTesto 113">
                <a:extLst>
                  <a:ext uri="{FF2B5EF4-FFF2-40B4-BE49-F238E27FC236}">
                    <a16:creationId xmlns:a16="http://schemas.microsoft.com/office/drawing/2014/main" id="{62B0AE46-06FA-1548-5E74-77EB5456313E}"/>
                  </a:ext>
                </a:extLst>
              </p:cNvPr>
              <p:cNvSpPr txBox="1"/>
              <p:nvPr/>
            </p:nvSpPr>
            <p:spPr>
              <a:xfrm>
                <a:off x="8347098" y="3704477"/>
                <a:ext cx="962294" cy="392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pc="0" baseline="0" dirty="0" err="1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Pollution</a:t>
                </a:r>
                <a:endParaRPr lang="it-IT" spc="0" baseline="0" dirty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endParaRPr>
              </a:p>
            </p:txBody>
          </p:sp>
        </p:grpSp>
        <p:grpSp>
          <p:nvGrpSpPr>
            <p:cNvPr id="115" name="Elemento grafico 3">
              <a:extLst>
                <a:ext uri="{FF2B5EF4-FFF2-40B4-BE49-F238E27FC236}">
                  <a16:creationId xmlns:a16="http://schemas.microsoft.com/office/drawing/2014/main" id="{D73ED8DD-F7FC-337F-7F83-0FAB522EB536}"/>
                </a:ext>
              </a:extLst>
            </p:cNvPr>
            <p:cNvGrpSpPr/>
            <p:nvPr/>
          </p:nvGrpSpPr>
          <p:grpSpPr>
            <a:xfrm>
              <a:off x="8371858" y="-127372"/>
              <a:ext cx="1058821" cy="392243"/>
              <a:chOff x="8371858" y="-127372"/>
              <a:chExt cx="1058821" cy="392243"/>
            </a:xfrm>
          </p:grpSpPr>
          <p:sp>
            <p:nvSpPr>
              <p:cNvPr id="116" name="Figura a mano libera: forma 115">
                <a:extLst>
                  <a:ext uri="{FF2B5EF4-FFF2-40B4-BE49-F238E27FC236}">
                    <a16:creationId xmlns:a16="http://schemas.microsoft.com/office/drawing/2014/main" id="{DC465E60-A92D-3734-5C9B-127619C9CBF3}"/>
                  </a:ext>
                </a:extLst>
              </p:cNvPr>
              <p:cNvSpPr/>
              <p:nvPr/>
            </p:nvSpPr>
            <p:spPr>
              <a:xfrm>
                <a:off x="8371858" y="36511"/>
                <a:ext cx="1058821" cy="182555"/>
              </a:xfrm>
              <a:custGeom>
                <a:avLst/>
                <a:gdLst>
                  <a:gd name="connsiteX0" fmla="*/ 0 w 1058821"/>
                  <a:gd name="connsiteY0" fmla="*/ 0 h 182555"/>
                  <a:gd name="connsiteX1" fmla="*/ 1058822 w 1058821"/>
                  <a:gd name="connsiteY1" fmla="*/ 0 h 182555"/>
                  <a:gd name="connsiteX2" fmla="*/ 1058822 w 1058821"/>
                  <a:gd name="connsiteY2" fmla="*/ 182555 h 182555"/>
                  <a:gd name="connsiteX3" fmla="*/ 0 w 1058821"/>
                  <a:gd name="connsiteY3" fmla="*/ 182555 h 182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8821" h="182555">
                    <a:moveTo>
                      <a:pt x="0" y="0"/>
                    </a:moveTo>
                    <a:lnTo>
                      <a:pt x="1058822" y="0"/>
                    </a:lnTo>
                    <a:lnTo>
                      <a:pt x="1058822" y="182555"/>
                    </a:lnTo>
                    <a:lnTo>
                      <a:pt x="0" y="182555"/>
                    </a:lnTo>
                    <a:close/>
                  </a:path>
                </a:pathLst>
              </a:custGeom>
              <a:noFill/>
              <a:ln w="60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17" name="CasellaDiTesto 116">
                <a:extLst>
                  <a:ext uri="{FF2B5EF4-FFF2-40B4-BE49-F238E27FC236}">
                    <a16:creationId xmlns:a16="http://schemas.microsoft.com/office/drawing/2014/main" id="{2E19210B-899D-34A5-BF1E-B8BBBBF116B9}"/>
                  </a:ext>
                </a:extLst>
              </p:cNvPr>
              <p:cNvSpPr txBox="1"/>
              <p:nvPr/>
            </p:nvSpPr>
            <p:spPr>
              <a:xfrm>
                <a:off x="8425890" y="-127372"/>
                <a:ext cx="950756" cy="392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pc="0" baseline="0" dirty="0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Location</a:t>
                </a:r>
              </a:p>
            </p:txBody>
          </p:sp>
        </p:grpSp>
        <p:grpSp>
          <p:nvGrpSpPr>
            <p:cNvPr id="118" name="Elemento grafico 3">
              <a:extLst>
                <a:ext uri="{FF2B5EF4-FFF2-40B4-BE49-F238E27FC236}">
                  <a16:creationId xmlns:a16="http://schemas.microsoft.com/office/drawing/2014/main" id="{FCDF8324-85DB-4853-5C15-A706A60E38CB}"/>
                </a:ext>
              </a:extLst>
            </p:cNvPr>
            <p:cNvGrpSpPr/>
            <p:nvPr/>
          </p:nvGrpSpPr>
          <p:grpSpPr>
            <a:xfrm>
              <a:off x="4512137" y="-64170"/>
              <a:ext cx="634574" cy="392243"/>
              <a:chOff x="4512137" y="-64170"/>
              <a:chExt cx="634574" cy="392243"/>
            </a:xfrm>
          </p:grpSpPr>
          <p:sp>
            <p:nvSpPr>
              <p:cNvPr id="119" name="Figura a mano libera: forma 118">
                <a:extLst>
                  <a:ext uri="{FF2B5EF4-FFF2-40B4-BE49-F238E27FC236}">
                    <a16:creationId xmlns:a16="http://schemas.microsoft.com/office/drawing/2014/main" id="{284B1A37-BCA6-0A72-A7D5-31BA0870D9F2}"/>
                  </a:ext>
                </a:extLst>
              </p:cNvPr>
              <p:cNvSpPr/>
              <p:nvPr/>
            </p:nvSpPr>
            <p:spPr>
              <a:xfrm>
                <a:off x="4538193" y="36511"/>
                <a:ext cx="608518" cy="182555"/>
              </a:xfrm>
              <a:custGeom>
                <a:avLst/>
                <a:gdLst>
                  <a:gd name="connsiteX0" fmla="*/ 0 w 608518"/>
                  <a:gd name="connsiteY0" fmla="*/ 0 h 182555"/>
                  <a:gd name="connsiteX1" fmla="*/ 608518 w 608518"/>
                  <a:gd name="connsiteY1" fmla="*/ 0 h 182555"/>
                  <a:gd name="connsiteX2" fmla="*/ 608518 w 608518"/>
                  <a:gd name="connsiteY2" fmla="*/ 182555 h 182555"/>
                  <a:gd name="connsiteX3" fmla="*/ 0 w 608518"/>
                  <a:gd name="connsiteY3" fmla="*/ 182555 h 1825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8518" h="182555">
                    <a:moveTo>
                      <a:pt x="0" y="0"/>
                    </a:moveTo>
                    <a:lnTo>
                      <a:pt x="608518" y="0"/>
                    </a:lnTo>
                    <a:lnTo>
                      <a:pt x="608518" y="182555"/>
                    </a:lnTo>
                    <a:lnTo>
                      <a:pt x="0" y="182555"/>
                    </a:lnTo>
                    <a:close/>
                  </a:path>
                </a:pathLst>
              </a:custGeom>
              <a:noFill/>
              <a:ln w="60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20" name="CasellaDiTesto 119">
                <a:extLst>
                  <a:ext uri="{FF2B5EF4-FFF2-40B4-BE49-F238E27FC236}">
                    <a16:creationId xmlns:a16="http://schemas.microsoft.com/office/drawing/2014/main" id="{6F15C64E-341E-5E0D-992C-54FEFDDCE507}"/>
                  </a:ext>
                </a:extLst>
              </p:cNvPr>
              <p:cNvSpPr txBox="1"/>
              <p:nvPr/>
            </p:nvSpPr>
            <p:spPr>
              <a:xfrm>
                <a:off x="4512137" y="-64170"/>
                <a:ext cx="585568" cy="392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pc="0" baseline="0" dirty="0" err="1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Year</a:t>
                </a:r>
                <a:endParaRPr lang="it-IT" spc="0" baseline="0" dirty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endParaRPr>
              </a:p>
            </p:txBody>
          </p:sp>
        </p:grpSp>
        <p:sp>
          <p:nvSpPr>
            <p:cNvPr id="121" name="Figura a mano libera: forma 120">
              <a:extLst>
                <a:ext uri="{FF2B5EF4-FFF2-40B4-BE49-F238E27FC236}">
                  <a16:creationId xmlns:a16="http://schemas.microsoft.com/office/drawing/2014/main" id="{D76D4455-E909-5787-A030-071BD5702FC7}"/>
                </a:ext>
              </a:extLst>
            </p:cNvPr>
            <p:cNvSpPr/>
            <p:nvPr/>
          </p:nvSpPr>
          <p:spPr>
            <a:xfrm>
              <a:off x="2658602" y="4296138"/>
              <a:ext cx="3406971" cy="243"/>
            </a:xfrm>
            <a:custGeom>
              <a:avLst/>
              <a:gdLst>
                <a:gd name="connsiteX0" fmla="*/ 0 w 3406971"/>
                <a:gd name="connsiteY0" fmla="*/ 243 h 243"/>
                <a:gd name="connsiteX1" fmla="*/ 3406972 w 3406971"/>
                <a:gd name="connsiteY1" fmla="*/ 0 h 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06971" h="243">
                  <a:moveTo>
                    <a:pt x="0" y="243"/>
                  </a:moveTo>
                  <a:lnTo>
                    <a:pt x="3406972" y="0"/>
                  </a:lnTo>
                </a:path>
              </a:pathLst>
            </a:custGeom>
            <a:noFill/>
            <a:ln w="608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22" name="Figura a mano libera: forma 121">
              <a:extLst>
                <a:ext uri="{FF2B5EF4-FFF2-40B4-BE49-F238E27FC236}">
                  <a16:creationId xmlns:a16="http://schemas.microsoft.com/office/drawing/2014/main" id="{0990AE51-0375-DB8C-83F7-06D0D965450C}"/>
                </a:ext>
              </a:extLst>
            </p:cNvPr>
            <p:cNvSpPr/>
            <p:nvPr/>
          </p:nvSpPr>
          <p:spPr>
            <a:xfrm>
              <a:off x="5572674" y="456388"/>
              <a:ext cx="608518" cy="6085"/>
            </a:xfrm>
            <a:custGeom>
              <a:avLst/>
              <a:gdLst>
                <a:gd name="connsiteX0" fmla="*/ 0 w 608518"/>
                <a:gd name="connsiteY0" fmla="*/ 0 h 6085"/>
                <a:gd name="connsiteX1" fmla="*/ 608518 w 608518"/>
                <a:gd name="connsiteY1" fmla="*/ 0 h 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8518" h="6085">
                  <a:moveTo>
                    <a:pt x="0" y="0"/>
                  </a:moveTo>
                  <a:lnTo>
                    <a:pt x="608518" y="0"/>
                  </a:lnTo>
                </a:path>
              </a:pathLst>
            </a:custGeom>
            <a:noFill/>
            <a:ln w="1216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23" name="Figura a mano libera: forma 122">
              <a:extLst>
                <a:ext uri="{FF2B5EF4-FFF2-40B4-BE49-F238E27FC236}">
                  <a16:creationId xmlns:a16="http://schemas.microsoft.com/office/drawing/2014/main" id="{E6EDA13C-2D82-3970-19E3-245FAAB36144}"/>
                </a:ext>
              </a:extLst>
            </p:cNvPr>
            <p:cNvSpPr/>
            <p:nvPr/>
          </p:nvSpPr>
          <p:spPr>
            <a:xfrm>
              <a:off x="6059488" y="4180519"/>
              <a:ext cx="158214" cy="6085"/>
            </a:xfrm>
            <a:custGeom>
              <a:avLst/>
              <a:gdLst>
                <a:gd name="connsiteX0" fmla="*/ 0 w 158214"/>
                <a:gd name="connsiteY0" fmla="*/ 0 h 6085"/>
                <a:gd name="connsiteX1" fmla="*/ 158215 w 158214"/>
                <a:gd name="connsiteY1" fmla="*/ 0 h 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214" h="6085">
                  <a:moveTo>
                    <a:pt x="0" y="0"/>
                  </a:moveTo>
                  <a:lnTo>
                    <a:pt x="158215" y="0"/>
                  </a:lnTo>
                </a:path>
              </a:pathLst>
            </a:custGeom>
            <a:noFill/>
            <a:ln w="1216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24" name="Figura a mano libera: forma 123">
              <a:extLst>
                <a:ext uri="{FF2B5EF4-FFF2-40B4-BE49-F238E27FC236}">
                  <a16:creationId xmlns:a16="http://schemas.microsoft.com/office/drawing/2014/main" id="{24DCD87D-BCC6-00BA-0341-C5EC3A9FA2CF}"/>
                </a:ext>
              </a:extLst>
            </p:cNvPr>
            <p:cNvSpPr/>
            <p:nvPr/>
          </p:nvSpPr>
          <p:spPr>
            <a:xfrm rot="5400000">
              <a:off x="5237989" y="3200805"/>
              <a:ext cx="1947258" cy="6085"/>
            </a:xfrm>
            <a:custGeom>
              <a:avLst/>
              <a:gdLst>
                <a:gd name="connsiteX0" fmla="*/ 0 w 1947258"/>
                <a:gd name="connsiteY0" fmla="*/ 0 h 6085"/>
                <a:gd name="connsiteX1" fmla="*/ 1947258 w 1947258"/>
                <a:gd name="connsiteY1" fmla="*/ 0 h 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47258" h="6085">
                  <a:moveTo>
                    <a:pt x="0" y="0"/>
                  </a:moveTo>
                  <a:lnTo>
                    <a:pt x="1947258" y="0"/>
                  </a:lnTo>
                </a:path>
              </a:pathLst>
            </a:custGeom>
            <a:noFill/>
            <a:ln w="1216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25" name="Figura a mano libera: forma 124">
              <a:extLst>
                <a:ext uri="{FF2B5EF4-FFF2-40B4-BE49-F238E27FC236}">
                  <a16:creationId xmlns:a16="http://schemas.microsoft.com/office/drawing/2014/main" id="{EE803346-3555-80E9-87B4-D184E0D424E7}"/>
                </a:ext>
              </a:extLst>
            </p:cNvPr>
            <p:cNvSpPr/>
            <p:nvPr/>
          </p:nvSpPr>
          <p:spPr>
            <a:xfrm>
              <a:off x="6205533" y="2221091"/>
              <a:ext cx="158214" cy="6085"/>
            </a:xfrm>
            <a:custGeom>
              <a:avLst/>
              <a:gdLst>
                <a:gd name="connsiteX0" fmla="*/ 0 w 158214"/>
                <a:gd name="connsiteY0" fmla="*/ 0 h 6085"/>
                <a:gd name="connsiteX1" fmla="*/ 158215 w 158214"/>
                <a:gd name="connsiteY1" fmla="*/ 0 h 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214" h="6085">
                  <a:moveTo>
                    <a:pt x="0" y="0"/>
                  </a:moveTo>
                  <a:lnTo>
                    <a:pt x="158215" y="0"/>
                  </a:lnTo>
                </a:path>
              </a:pathLst>
            </a:custGeom>
            <a:noFill/>
            <a:ln w="1216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26" name="Figura a mano libera: forma 125">
              <a:extLst>
                <a:ext uri="{FF2B5EF4-FFF2-40B4-BE49-F238E27FC236}">
                  <a16:creationId xmlns:a16="http://schemas.microsoft.com/office/drawing/2014/main" id="{7E43747B-6CEA-03BE-4573-1B805F7BA7BF}"/>
                </a:ext>
              </a:extLst>
            </p:cNvPr>
            <p:cNvSpPr/>
            <p:nvPr/>
          </p:nvSpPr>
          <p:spPr>
            <a:xfrm>
              <a:off x="7909384" y="4180519"/>
              <a:ext cx="158214" cy="6085"/>
            </a:xfrm>
            <a:custGeom>
              <a:avLst/>
              <a:gdLst>
                <a:gd name="connsiteX0" fmla="*/ 0 w 158214"/>
                <a:gd name="connsiteY0" fmla="*/ 0 h 6085"/>
                <a:gd name="connsiteX1" fmla="*/ 158215 w 158214"/>
                <a:gd name="connsiteY1" fmla="*/ 0 h 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214" h="6085">
                  <a:moveTo>
                    <a:pt x="0" y="0"/>
                  </a:moveTo>
                  <a:lnTo>
                    <a:pt x="158215" y="0"/>
                  </a:lnTo>
                </a:path>
              </a:pathLst>
            </a:custGeom>
            <a:noFill/>
            <a:ln w="1216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27" name="Figura a mano libera: forma 126">
              <a:extLst>
                <a:ext uri="{FF2B5EF4-FFF2-40B4-BE49-F238E27FC236}">
                  <a16:creationId xmlns:a16="http://schemas.microsoft.com/office/drawing/2014/main" id="{F21A3D1D-817D-FFE9-4618-B5BB3BEC0602}"/>
                </a:ext>
              </a:extLst>
            </p:cNvPr>
            <p:cNvSpPr/>
            <p:nvPr/>
          </p:nvSpPr>
          <p:spPr>
            <a:xfrm rot="5400000">
              <a:off x="7045288" y="3304253"/>
              <a:ext cx="1740362" cy="6085"/>
            </a:xfrm>
            <a:custGeom>
              <a:avLst/>
              <a:gdLst>
                <a:gd name="connsiteX0" fmla="*/ 0 w 1740362"/>
                <a:gd name="connsiteY0" fmla="*/ 0 h 6085"/>
                <a:gd name="connsiteX1" fmla="*/ 1740362 w 1740362"/>
                <a:gd name="connsiteY1" fmla="*/ 0 h 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0362" h="6085">
                  <a:moveTo>
                    <a:pt x="0" y="0"/>
                  </a:moveTo>
                  <a:lnTo>
                    <a:pt x="1740362" y="0"/>
                  </a:lnTo>
                </a:path>
              </a:pathLst>
            </a:custGeom>
            <a:noFill/>
            <a:ln w="1216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28" name="Figura a mano libera: forma 127">
              <a:extLst>
                <a:ext uri="{FF2B5EF4-FFF2-40B4-BE49-F238E27FC236}">
                  <a16:creationId xmlns:a16="http://schemas.microsoft.com/office/drawing/2014/main" id="{93CA6C64-F284-12FF-5529-1C3E406AEB7C}"/>
                </a:ext>
              </a:extLst>
            </p:cNvPr>
            <p:cNvSpPr/>
            <p:nvPr/>
          </p:nvSpPr>
          <p:spPr>
            <a:xfrm>
              <a:off x="7763339" y="2440157"/>
              <a:ext cx="152129" cy="6085"/>
            </a:xfrm>
            <a:custGeom>
              <a:avLst/>
              <a:gdLst>
                <a:gd name="connsiteX0" fmla="*/ 0 w 152129"/>
                <a:gd name="connsiteY0" fmla="*/ 0 h 6085"/>
                <a:gd name="connsiteX1" fmla="*/ 152130 w 152129"/>
                <a:gd name="connsiteY1" fmla="*/ 0 h 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129" h="6085">
                  <a:moveTo>
                    <a:pt x="0" y="0"/>
                  </a:moveTo>
                  <a:lnTo>
                    <a:pt x="152130" y="0"/>
                  </a:lnTo>
                </a:path>
              </a:pathLst>
            </a:custGeom>
            <a:noFill/>
            <a:ln w="1216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29" name="Figura a mano libera: forma 128">
              <a:extLst>
                <a:ext uri="{FF2B5EF4-FFF2-40B4-BE49-F238E27FC236}">
                  <a16:creationId xmlns:a16="http://schemas.microsoft.com/office/drawing/2014/main" id="{E80D6B24-7335-02EF-4FE0-230AD7FAAB96}"/>
                </a:ext>
              </a:extLst>
            </p:cNvPr>
            <p:cNvSpPr/>
            <p:nvPr/>
          </p:nvSpPr>
          <p:spPr>
            <a:xfrm>
              <a:off x="6169022" y="1746447"/>
              <a:ext cx="194725" cy="6085"/>
            </a:xfrm>
            <a:custGeom>
              <a:avLst/>
              <a:gdLst>
                <a:gd name="connsiteX0" fmla="*/ 0 w 194725"/>
                <a:gd name="connsiteY0" fmla="*/ 0 h 6085"/>
                <a:gd name="connsiteX1" fmla="*/ 194726 w 194725"/>
                <a:gd name="connsiteY1" fmla="*/ 0 h 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4725" h="6085">
                  <a:moveTo>
                    <a:pt x="0" y="0"/>
                  </a:moveTo>
                  <a:lnTo>
                    <a:pt x="194726" y="0"/>
                  </a:lnTo>
                </a:path>
              </a:pathLst>
            </a:custGeom>
            <a:noFill/>
            <a:ln w="1216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30" name="Figura a mano libera: forma 129">
              <a:extLst>
                <a:ext uri="{FF2B5EF4-FFF2-40B4-BE49-F238E27FC236}">
                  <a16:creationId xmlns:a16="http://schemas.microsoft.com/office/drawing/2014/main" id="{D76694FE-8CED-8FA0-ABED-6224A9572519}"/>
                </a:ext>
              </a:extLst>
            </p:cNvPr>
            <p:cNvSpPr/>
            <p:nvPr/>
          </p:nvSpPr>
          <p:spPr>
            <a:xfrm>
              <a:off x="7982406" y="395536"/>
              <a:ext cx="146044" cy="6085"/>
            </a:xfrm>
            <a:custGeom>
              <a:avLst/>
              <a:gdLst>
                <a:gd name="connsiteX0" fmla="*/ 0 w 146044"/>
                <a:gd name="connsiteY0" fmla="*/ 0 h 6085"/>
                <a:gd name="connsiteX1" fmla="*/ 146044 w 146044"/>
                <a:gd name="connsiteY1" fmla="*/ 0 h 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6044" h="6085">
                  <a:moveTo>
                    <a:pt x="0" y="0"/>
                  </a:moveTo>
                  <a:lnTo>
                    <a:pt x="146044" y="0"/>
                  </a:lnTo>
                </a:path>
              </a:pathLst>
            </a:custGeom>
            <a:noFill/>
            <a:ln w="1216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31" name="Figura a mano libera: forma 130">
              <a:extLst>
                <a:ext uri="{FF2B5EF4-FFF2-40B4-BE49-F238E27FC236}">
                  <a16:creationId xmlns:a16="http://schemas.microsoft.com/office/drawing/2014/main" id="{BD3DB1F2-7707-4544-3A03-6E6971557C48}"/>
                </a:ext>
              </a:extLst>
            </p:cNvPr>
            <p:cNvSpPr/>
            <p:nvPr/>
          </p:nvSpPr>
          <p:spPr>
            <a:xfrm>
              <a:off x="7763339" y="1916832"/>
              <a:ext cx="231236" cy="6085"/>
            </a:xfrm>
            <a:custGeom>
              <a:avLst/>
              <a:gdLst>
                <a:gd name="connsiteX0" fmla="*/ 0 w 231236"/>
                <a:gd name="connsiteY0" fmla="*/ 0 h 6085"/>
                <a:gd name="connsiteX1" fmla="*/ 231237 w 231236"/>
                <a:gd name="connsiteY1" fmla="*/ 0 h 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1236" h="6085">
                  <a:moveTo>
                    <a:pt x="0" y="0"/>
                  </a:moveTo>
                  <a:lnTo>
                    <a:pt x="231237" y="0"/>
                  </a:lnTo>
                </a:path>
              </a:pathLst>
            </a:custGeom>
            <a:noFill/>
            <a:ln w="1216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32" name="Figura a mano libera: forma 131">
              <a:extLst>
                <a:ext uri="{FF2B5EF4-FFF2-40B4-BE49-F238E27FC236}">
                  <a16:creationId xmlns:a16="http://schemas.microsoft.com/office/drawing/2014/main" id="{4115DBCA-8638-4DEC-2A71-EE4EF5978CD6}"/>
                </a:ext>
              </a:extLst>
            </p:cNvPr>
            <p:cNvSpPr/>
            <p:nvPr/>
          </p:nvSpPr>
          <p:spPr>
            <a:xfrm rot="5400000">
              <a:off x="7227843" y="1162269"/>
              <a:ext cx="1521295" cy="6085"/>
            </a:xfrm>
            <a:custGeom>
              <a:avLst/>
              <a:gdLst>
                <a:gd name="connsiteX0" fmla="*/ 0 w 1521295"/>
                <a:gd name="connsiteY0" fmla="*/ 0 h 6085"/>
                <a:gd name="connsiteX1" fmla="*/ 1521296 w 1521295"/>
                <a:gd name="connsiteY1" fmla="*/ 0 h 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1295" h="6085">
                  <a:moveTo>
                    <a:pt x="0" y="0"/>
                  </a:moveTo>
                  <a:lnTo>
                    <a:pt x="1521296" y="0"/>
                  </a:lnTo>
                </a:path>
              </a:pathLst>
            </a:custGeom>
            <a:noFill/>
            <a:ln w="1216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33" name="Figura a mano libera: forma 132">
              <a:extLst>
                <a:ext uri="{FF2B5EF4-FFF2-40B4-BE49-F238E27FC236}">
                  <a16:creationId xmlns:a16="http://schemas.microsoft.com/office/drawing/2014/main" id="{88A006F6-BBFD-6C9F-A9AF-D302B9262EF5}"/>
                </a:ext>
              </a:extLst>
            </p:cNvPr>
            <p:cNvSpPr/>
            <p:nvPr/>
          </p:nvSpPr>
          <p:spPr>
            <a:xfrm rot="5400000">
              <a:off x="5530078" y="1095332"/>
              <a:ext cx="1290058" cy="6085"/>
            </a:xfrm>
            <a:custGeom>
              <a:avLst/>
              <a:gdLst>
                <a:gd name="connsiteX0" fmla="*/ 0 w 1290058"/>
                <a:gd name="connsiteY0" fmla="*/ 0 h 6085"/>
                <a:gd name="connsiteX1" fmla="*/ 1290059 w 1290058"/>
                <a:gd name="connsiteY1" fmla="*/ 0 h 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0058" h="6085">
                  <a:moveTo>
                    <a:pt x="0" y="0"/>
                  </a:moveTo>
                  <a:lnTo>
                    <a:pt x="1290059" y="0"/>
                  </a:lnTo>
                </a:path>
              </a:pathLst>
            </a:custGeom>
            <a:noFill/>
            <a:ln w="1216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grpSp>
          <p:nvGrpSpPr>
            <p:cNvPr id="134" name="Elemento grafico 3">
              <a:extLst>
                <a:ext uri="{FF2B5EF4-FFF2-40B4-BE49-F238E27FC236}">
                  <a16:creationId xmlns:a16="http://schemas.microsoft.com/office/drawing/2014/main" id="{E6C3F3EE-24EE-1B26-0805-8B881FFCC96D}"/>
                </a:ext>
              </a:extLst>
            </p:cNvPr>
            <p:cNvGrpSpPr/>
            <p:nvPr/>
          </p:nvGrpSpPr>
          <p:grpSpPr>
            <a:xfrm>
              <a:off x="5097705" y="5208915"/>
              <a:ext cx="3639263" cy="1642999"/>
              <a:chOff x="5097705" y="5208915"/>
              <a:chExt cx="3639263" cy="1642999"/>
            </a:xfrm>
          </p:grpSpPr>
          <p:sp>
            <p:nvSpPr>
              <p:cNvPr id="135" name="Figura a mano libera: forma 134">
                <a:extLst>
                  <a:ext uri="{FF2B5EF4-FFF2-40B4-BE49-F238E27FC236}">
                    <a16:creationId xmlns:a16="http://schemas.microsoft.com/office/drawing/2014/main" id="{F8497973-0349-6CD2-583A-344ECF1E0ED5}"/>
                  </a:ext>
                </a:extLst>
              </p:cNvPr>
              <p:cNvSpPr/>
              <p:nvPr/>
            </p:nvSpPr>
            <p:spPr>
              <a:xfrm>
                <a:off x="5390118" y="5208915"/>
                <a:ext cx="3346850" cy="1642999"/>
              </a:xfrm>
              <a:custGeom>
                <a:avLst/>
                <a:gdLst>
                  <a:gd name="connsiteX0" fmla="*/ 0 w 3346850"/>
                  <a:gd name="connsiteY0" fmla="*/ 0 h 1642999"/>
                  <a:gd name="connsiteX1" fmla="*/ 3346850 w 3346850"/>
                  <a:gd name="connsiteY1" fmla="*/ 0 h 1642999"/>
                  <a:gd name="connsiteX2" fmla="*/ 3346850 w 3346850"/>
                  <a:gd name="connsiteY2" fmla="*/ 1642999 h 1642999"/>
                  <a:gd name="connsiteX3" fmla="*/ 0 w 3346850"/>
                  <a:gd name="connsiteY3" fmla="*/ 1642999 h 1642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46850" h="1642999">
                    <a:moveTo>
                      <a:pt x="0" y="0"/>
                    </a:moveTo>
                    <a:lnTo>
                      <a:pt x="3346850" y="0"/>
                    </a:lnTo>
                    <a:lnTo>
                      <a:pt x="3346850" y="1642999"/>
                    </a:lnTo>
                    <a:lnTo>
                      <a:pt x="0" y="1642999"/>
                    </a:lnTo>
                    <a:close/>
                  </a:path>
                </a:pathLst>
              </a:custGeom>
              <a:noFill/>
              <a:ln w="60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136" name="CasellaDiTesto 135">
                <a:extLst>
                  <a:ext uri="{FF2B5EF4-FFF2-40B4-BE49-F238E27FC236}">
                    <a16:creationId xmlns:a16="http://schemas.microsoft.com/office/drawing/2014/main" id="{F8596808-693A-242E-3489-08FE23B7BACC}"/>
                  </a:ext>
                </a:extLst>
              </p:cNvPr>
              <p:cNvSpPr txBox="1"/>
              <p:nvPr/>
            </p:nvSpPr>
            <p:spPr>
              <a:xfrm>
                <a:off x="5097705" y="5318693"/>
                <a:ext cx="166210" cy="2451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endParaRPr lang="it-IT" sz="900" spc="0" baseline="0" dirty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endParaRPr>
              </a:p>
            </p:txBody>
          </p:sp>
        </p:grpSp>
      </p:grp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EADC8105-CB76-3077-D1DD-95464ED27EDC}"/>
              </a:ext>
            </a:extLst>
          </p:cNvPr>
          <p:cNvSpPr txBox="1"/>
          <p:nvPr/>
        </p:nvSpPr>
        <p:spPr>
          <a:xfrm>
            <a:off x="922176" y="1645958"/>
            <a:ext cx="43873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Integrity constraints 1:</a:t>
            </a:r>
          </a:p>
          <a:p>
            <a:r>
              <a:rPr lang="en-US" sz="1600" b="1" dirty="0"/>
              <a:t>1) year is a key for Year</a:t>
            </a:r>
          </a:p>
          <a:p>
            <a:r>
              <a:rPr lang="en-US" sz="1600" b="1" dirty="0"/>
              <a:t>2) location is a key for Location</a:t>
            </a:r>
          </a:p>
          <a:p>
            <a:endParaRPr lang="en-US" sz="1600" b="1" dirty="0"/>
          </a:p>
          <a:p>
            <a:r>
              <a:rPr lang="en-US" sz="1600" b="1" dirty="0"/>
              <a:t>Integrity constraints 2:</a:t>
            </a:r>
          </a:p>
          <a:p>
            <a:r>
              <a:rPr lang="en-US" sz="1600" b="1" dirty="0"/>
              <a:t>1) decade is derived from year in Year</a:t>
            </a:r>
            <a:endParaRPr lang="it-IT" sz="1600" b="1" dirty="0"/>
          </a:p>
        </p:txBody>
      </p:sp>
    </p:spTree>
    <p:extLst>
      <p:ext uri="{BB962C8B-B14F-4D97-AF65-F5344CB8AC3E}">
        <p14:creationId xmlns:p14="http://schemas.microsoft.com/office/powerpoint/2010/main" val="2220403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381E4-9373-C30E-E848-08C984D78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B9A25CE3-0BE3-1BAE-E0D3-10A6675B6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075" y="365760"/>
            <a:ext cx="4336568" cy="637690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E8426A7-1F6F-DEA2-FF15-01BBCA84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608" y="0"/>
            <a:ext cx="5164784" cy="63756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Star schema </a:t>
            </a:r>
            <a:r>
              <a:rPr lang="it-IT" dirty="0" err="1"/>
              <a:t>population</a:t>
            </a:r>
            <a:endParaRPr lang="it-IT" sz="32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8526C42-7F21-5674-3B53-F3FB4E510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13</a:t>
            </a:fld>
            <a:endParaRPr lang="it-IT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316D0A4C-4D56-43AE-EEB6-0EED38887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421" y="719543"/>
            <a:ext cx="6684579" cy="471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49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8ECED9-3D31-C7EF-C4E5-0D218F61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3129" y="103333"/>
            <a:ext cx="6331432" cy="430822"/>
          </a:xfrm>
        </p:spPr>
        <p:txBody>
          <a:bodyPr rtlCol="0">
            <a:normAutofit fontScale="90000"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A </a:t>
            </a:r>
            <a:r>
              <a:rPr lang="it-IT" dirty="0" err="1"/>
              <a:t>snippet</a:t>
            </a:r>
            <a:r>
              <a:rPr lang="it-IT" dirty="0"/>
              <a:t> of the data </a:t>
            </a:r>
            <a:r>
              <a:rPr lang="it-IT" dirty="0" err="1"/>
              <a:t>Warehouse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FE50FF3-CE3C-DDFB-B8EA-5BA1668A1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14</a:t>
            </a:fld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37C6581-403A-FC84-A5EA-20BD61DA5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491" y="2411331"/>
            <a:ext cx="7655018" cy="142284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D62A895-6E51-EEBC-9BDC-6145B0B92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786" y="788513"/>
            <a:ext cx="4547999" cy="109704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F52214D-C1F8-5E46-B0C2-17AA32F5D0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1786" y="4717042"/>
            <a:ext cx="2010778" cy="117295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3215C01-AE61-E63D-2851-1FFF9FDA31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338" y="4717042"/>
            <a:ext cx="4597507" cy="117295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DF20D79-BE7D-1C55-DB9C-468985EEAB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788514"/>
            <a:ext cx="1852147" cy="109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00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olo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thanks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Francesco Saverio Sconocchia Pisoni</a:t>
            </a:r>
          </a:p>
          <a:p>
            <a:pPr rtl="0"/>
            <a:r>
              <a:rPr lang="it-IT" dirty="0"/>
              <a:t>1889241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59642"/>
            <a:ext cx="5181600" cy="64919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Project idea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816889"/>
            <a:ext cx="5814323" cy="3505550"/>
          </a:xfrm>
        </p:spPr>
        <p:txBody>
          <a:bodyPr rtlCol="0">
            <a:normAutofit lnSpcReduction="10000"/>
          </a:bodyPr>
          <a:lstStyle>
            <a:defPPr>
              <a:defRPr lang="it-IT"/>
            </a:defPPr>
          </a:lstStyle>
          <a:p>
            <a:r>
              <a:rPr lang="en-US" dirty="0"/>
              <a:t>The aim of the project is to aggregate data from various sources, including information on air pollution, cancer-related deaths, and the socio-economic status of different countries. </a:t>
            </a:r>
          </a:p>
          <a:p>
            <a:r>
              <a:rPr lang="en-US" dirty="0"/>
              <a:t>All data is organized by year and by the country to which it pertains.</a:t>
            </a:r>
          </a:p>
          <a:p>
            <a:r>
              <a:rPr lang="en-US" dirty="0"/>
              <a:t>The goal of the resulting analysis is to correlate cancer data with the population’s current living conditions.</a:t>
            </a:r>
            <a:endParaRPr lang="it-IT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3200" dirty="0"/>
              <a:t>Data sources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9F97739-E0DF-24F3-7886-013A799A52C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914398" y="2011363"/>
                <a:ext cx="9137695" cy="4345294"/>
              </a:xfrm>
            </p:spPr>
            <p:txBody>
              <a:bodyPr rtlCol="0"/>
              <a:lstStyle>
                <a:defPPr>
                  <a:defRPr lang="it-IT"/>
                </a:defPPr>
              </a:lstStyle>
              <a:p>
                <a:r>
                  <a:rPr lang="it-IT" b="1" dirty="0"/>
                  <a:t>Pollution</a:t>
                </a:r>
                <a:r>
                  <a:rPr lang="it-IT" sz="2000" b="1" cap="none" dirty="0"/>
                  <a:t>: </a:t>
                </a:r>
                <a:r>
                  <a:rPr lang="it-IT" dirty="0"/>
                  <a:t>data on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PM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2.5 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it-IT" dirty="0"/>
                  <a:t>air </a:t>
                </a:r>
                <a:r>
                  <a:rPr lang="it-IT" dirty="0" err="1"/>
                  <a:t>pollution</a:t>
                </a:r>
                <a:endParaRPr lang="it-IT" dirty="0"/>
              </a:p>
              <a:p>
                <a:r>
                  <a:rPr lang="it-IT" sz="2000" b="1" cap="none" dirty="0"/>
                  <a:t>Cancer </a:t>
                </a:r>
                <a:r>
                  <a:rPr lang="it-IT" sz="2000" b="1" cap="none" dirty="0" err="1"/>
                  <a:t>deaths</a:t>
                </a:r>
                <a:r>
                  <a:rPr lang="it-IT" sz="2000" b="1" cap="none" dirty="0"/>
                  <a:t>:</a:t>
                </a:r>
                <a:r>
                  <a:rPr lang="it-IT" sz="2000" cap="none" dirty="0"/>
                  <a:t> </a:t>
                </a:r>
                <a:r>
                  <a:rPr lang="en-US" sz="2000" cap="none" dirty="0"/>
                  <a:t>d</a:t>
                </a:r>
                <a:r>
                  <a:rPr lang="en-US" dirty="0"/>
                  <a:t>ata on deaths caused by neoplastic diseases (age &gt;= 25 years and no sex differentiation)</a:t>
                </a:r>
                <a:r>
                  <a:rPr lang="it-IT" sz="2000" cap="none" dirty="0"/>
                  <a:t> </a:t>
                </a:r>
              </a:p>
              <a:p>
                <a:r>
                  <a:rPr lang="it-IT" sz="2000" b="1" cap="none" dirty="0"/>
                  <a:t>Financial status of the countries:</a:t>
                </a:r>
                <a:r>
                  <a:rPr lang="it-IT" sz="2000" cap="none" dirty="0"/>
                  <a:t> </a:t>
                </a:r>
                <a:r>
                  <a:rPr lang="en-US" dirty="0"/>
                  <a:t>data on the status of each country regarding the access to clean fuels and technologies for cooking, country’s health expenditure, educational attainment, GDP per capita ($), and the urban population</a:t>
                </a:r>
              </a:p>
              <a:p>
                <a:r>
                  <a:rPr lang="en-US" b="1" dirty="0"/>
                  <a:t>G</a:t>
                </a:r>
                <a:r>
                  <a:rPr lang="en-US" sz="2000" b="1" cap="none" dirty="0"/>
                  <a:t>eographical location of countries</a:t>
                </a:r>
                <a:r>
                  <a:rPr lang="it-IT" sz="2000" b="1" cap="none" dirty="0"/>
                  <a:t>:</a:t>
                </a:r>
                <a:r>
                  <a:rPr lang="it-IT" sz="2000" cap="none" dirty="0"/>
                  <a:t> data </a:t>
                </a:r>
                <a:r>
                  <a:rPr lang="it-IT" sz="2000" cap="none" dirty="0" err="1"/>
                  <a:t>which</a:t>
                </a:r>
                <a:r>
                  <a:rPr lang="it-IT" sz="2000" cap="none" dirty="0"/>
                  <a:t> relate the countries with </a:t>
                </a:r>
                <a:r>
                  <a:rPr lang="it-IT" sz="2000" cap="none" dirty="0" err="1"/>
                  <a:t>their</a:t>
                </a:r>
                <a:r>
                  <a:rPr lang="it-IT" sz="2000" cap="none" dirty="0"/>
                  <a:t> sub-</a:t>
                </a:r>
                <a:r>
                  <a:rPr lang="it-IT" sz="2000" cap="none" dirty="0" err="1"/>
                  <a:t>region</a:t>
                </a:r>
                <a:r>
                  <a:rPr lang="it-IT" sz="2000" cap="none" dirty="0"/>
                  <a:t> and </a:t>
                </a:r>
                <a:r>
                  <a:rPr lang="it-IT" sz="2000" cap="none" dirty="0" err="1"/>
                  <a:t>region</a:t>
                </a:r>
                <a:r>
                  <a:rPr lang="it-IT" sz="2000" cap="none" dirty="0"/>
                  <a:t> (</a:t>
                </a:r>
                <a:r>
                  <a:rPr lang="it-IT" sz="2000" cap="none" dirty="0" err="1"/>
                  <a:t>continent</a:t>
                </a:r>
                <a:r>
                  <a:rPr lang="it-IT" sz="2000" cap="none" dirty="0"/>
                  <a:t>)</a:t>
                </a:r>
                <a:endParaRPr lang="it-IT" sz="2000" cap="none" dirty="0">
                  <a:cs typeface="Calibri" panose="020F0502020204030204"/>
                </a:endParaRPr>
              </a:p>
              <a:p>
                <a:pPr marL="228600" indent="-228600" rtl="0"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it-IT" sz="2000" b="1" cap="none" dirty="0"/>
                  <a:t>Countries ISO3 </a:t>
                </a:r>
                <a:r>
                  <a:rPr lang="it-IT" sz="2000" b="1" cap="none" dirty="0" err="1"/>
                  <a:t>codes</a:t>
                </a:r>
                <a:r>
                  <a:rPr lang="it-IT" sz="2000" b="1" cap="none" dirty="0"/>
                  <a:t>:</a:t>
                </a:r>
                <a:r>
                  <a:rPr lang="it-IT" sz="2000" cap="none" dirty="0"/>
                  <a:t> data </a:t>
                </a:r>
                <a:r>
                  <a:rPr lang="it-IT" sz="2000" cap="none" dirty="0" err="1"/>
                  <a:t>which</a:t>
                </a:r>
                <a:r>
                  <a:rPr lang="it-IT" sz="2000" cap="none" dirty="0"/>
                  <a:t> relate the countries with </a:t>
                </a:r>
                <a:r>
                  <a:rPr lang="it-IT" sz="2000" cap="none" dirty="0" err="1"/>
                  <a:t>their</a:t>
                </a:r>
                <a:r>
                  <a:rPr lang="it-IT" sz="2000" cap="none" dirty="0"/>
                  <a:t> ISO3166 code, for the </a:t>
                </a:r>
                <a:r>
                  <a:rPr lang="it-IT" sz="2000" cap="none" dirty="0" err="1"/>
                  <a:t>aggregation</a:t>
                </a:r>
                <a:r>
                  <a:rPr lang="it-IT" sz="2000" cap="none" dirty="0"/>
                  <a:t> of the datasets.</a:t>
                </a:r>
                <a:endParaRPr lang="it-IT" sz="2000" cap="none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9F97739-E0DF-24F3-7886-013A799A52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914398" y="2011363"/>
                <a:ext cx="9137695" cy="4345294"/>
              </a:xfrm>
              <a:blipFill>
                <a:blip r:embed="rId3"/>
                <a:stretch>
                  <a:fillRect l="-600" t="-1543" r="-7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3C483-0CC0-FEFB-92B8-458F3D937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9767AB-E53A-DD99-A653-BC6F2E266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588" y="37741"/>
            <a:ext cx="6368824" cy="485674"/>
          </a:xfrm>
        </p:spPr>
        <p:txBody>
          <a:bodyPr rtlCol="0">
            <a:normAutofit fontScale="90000"/>
          </a:bodyPr>
          <a:lstStyle>
            <a:defPPr>
              <a:defRPr lang="it-IT"/>
            </a:defPPr>
          </a:lstStyle>
          <a:p>
            <a:r>
              <a:rPr lang="it-IT" dirty="0" err="1"/>
              <a:t>Relational</a:t>
            </a:r>
            <a:r>
              <a:rPr lang="it-IT" dirty="0"/>
              <a:t> </a:t>
            </a:r>
            <a:r>
              <a:rPr lang="it-IT" dirty="0" err="1"/>
              <a:t>schemas</a:t>
            </a:r>
            <a:r>
              <a:rPr lang="it-IT" dirty="0"/>
              <a:t> </a:t>
            </a:r>
            <a:r>
              <a:rPr lang="it-IT" dirty="0" err="1"/>
              <a:t>datasources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49E5EE8-EA53-324A-90DE-769B9DF8E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4</a:t>
            </a:fld>
            <a:endParaRPr lang="it-IT" dirty="0"/>
          </a:p>
        </p:txBody>
      </p:sp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8882B68E-6C47-265B-82FB-C5709E10D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9932" y="443952"/>
            <a:ext cx="10151751" cy="637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2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31" y="202021"/>
            <a:ext cx="6331695" cy="491661"/>
          </a:xfrm>
        </p:spPr>
        <p:txBody>
          <a:bodyPr rtlCol="0">
            <a:normAutofit fontScale="90000"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DATA </a:t>
            </a:r>
            <a:r>
              <a:rPr lang="it-IT" dirty="0" err="1"/>
              <a:t>WAREhouse</a:t>
            </a:r>
            <a:r>
              <a:rPr lang="it-IT" dirty="0"/>
              <a:t> </a:t>
            </a:r>
            <a:r>
              <a:rPr lang="it-IT" dirty="0" err="1"/>
              <a:t>architecture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5</a:t>
            </a:fld>
            <a:endParaRPr lang="it-IT" dirty="0"/>
          </a:p>
        </p:txBody>
      </p:sp>
      <p:pic>
        <p:nvPicPr>
          <p:cNvPr id="13" name="Immagine 12" descr="Immagine che contiene testo, diagramma, schermata, design">
            <a:extLst>
              <a:ext uri="{FF2B5EF4-FFF2-40B4-BE49-F238E27FC236}">
                <a16:creationId xmlns:a16="http://schemas.microsoft.com/office/drawing/2014/main" id="{5AB94F01-32AC-FA20-08A2-843230B218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9240" b="9240"/>
          <a:stretch>
            <a:fillRect/>
          </a:stretch>
        </p:blipFill>
        <p:spPr>
          <a:xfrm>
            <a:off x="2910060" y="889306"/>
            <a:ext cx="5346238" cy="55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48543-CE9D-79DE-8231-76FB5E52C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541B68-F43F-81FD-EE57-1CB2C881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6197"/>
            <a:ext cx="8102147" cy="489447"/>
          </a:xfrm>
        </p:spPr>
        <p:txBody>
          <a:bodyPr rtlCol="0">
            <a:normAutofit fontScale="90000"/>
          </a:bodyPr>
          <a:lstStyle>
            <a:defPPr>
              <a:defRPr lang="it-IT"/>
            </a:defPPr>
          </a:lstStyle>
          <a:p>
            <a:pPr rtl="0"/>
            <a:r>
              <a:rPr lang="it-IT" dirty="0" err="1"/>
              <a:t>Conceptual</a:t>
            </a:r>
            <a:r>
              <a:rPr lang="it-IT" dirty="0"/>
              <a:t> schema </a:t>
            </a:r>
            <a:r>
              <a:rPr lang="it-IT" dirty="0" err="1"/>
              <a:t>reconciled</a:t>
            </a:r>
            <a:r>
              <a:rPr lang="it-IT" dirty="0"/>
              <a:t> data </a:t>
            </a:r>
            <a:r>
              <a:rPr lang="it-IT" dirty="0" err="1"/>
              <a:t>layer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4616C1D-9923-059C-D792-9EC91D090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6</a:t>
            </a:fld>
            <a:endParaRPr lang="it-IT" dirty="0"/>
          </a:p>
        </p:txBody>
      </p:sp>
      <p:grpSp>
        <p:nvGrpSpPr>
          <p:cNvPr id="227" name="Elemento grafico 224">
            <a:extLst>
              <a:ext uri="{FF2B5EF4-FFF2-40B4-BE49-F238E27FC236}">
                <a16:creationId xmlns:a16="http://schemas.microsoft.com/office/drawing/2014/main" id="{BFB3F0D2-8970-E8B5-9FA4-D2E2BCAC6566}"/>
              </a:ext>
            </a:extLst>
          </p:cNvPr>
          <p:cNvGrpSpPr/>
          <p:nvPr/>
        </p:nvGrpSpPr>
        <p:grpSpPr>
          <a:xfrm>
            <a:off x="3330122" y="510803"/>
            <a:ext cx="8616369" cy="6308058"/>
            <a:chOff x="4193628" y="1354628"/>
            <a:chExt cx="5831467" cy="5512672"/>
          </a:xfrm>
        </p:grpSpPr>
        <p:grpSp>
          <p:nvGrpSpPr>
            <p:cNvPr id="228" name="Elemento grafico 224">
              <a:extLst>
                <a:ext uri="{FF2B5EF4-FFF2-40B4-BE49-F238E27FC236}">
                  <a16:creationId xmlns:a16="http://schemas.microsoft.com/office/drawing/2014/main" id="{16C03D2A-A5EE-7030-634B-05B80A0A71C5}"/>
                </a:ext>
              </a:extLst>
            </p:cNvPr>
            <p:cNvGrpSpPr/>
            <p:nvPr/>
          </p:nvGrpSpPr>
          <p:grpSpPr>
            <a:xfrm>
              <a:off x="5788011" y="1354628"/>
              <a:ext cx="1264511" cy="879659"/>
              <a:chOff x="5788011" y="1354628"/>
              <a:chExt cx="1264511" cy="879659"/>
            </a:xfrm>
          </p:grpSpPr>
          <p:grpSp>
            <p:nvGrpSpPr>
              <p:cNvPr id="229" name="Elemento grafico 224">
                <a:extLst>
                  <a:ext uri="{FF2B5EF4-FFF2-40B4-BE49-F238E27FC236}">
                    <a16:creationId xmlns:a16="http://schemas.microsoft.com/office/drawing/2014/main" id="{B8EA98D9-BA2D-6AB3-3C32-40C0235D7504}"/>
                  </a:ext>
                </a:extLst>
              </p:cNvPr>
              <p:cNvGrpSpPr/>
              <p:nvPr/>
            </p:nvGrpSpPr>
            <p:grpSpPr>
              <a:xfrm>
                <a:off x="5788011" y="1354628"/>
                <a:ext cx="1264511" cy="879659"/>
                <a:chOff x="5788011" y="1354628"/>
                <a:chExt cx="1264511" cy="879659"/>
              </a:xfrm>
            </p:grpSpPr>
            <p:sp>
              <p:nvSpPr>
                <p:cNvPr id="230" name="Figura a mano libera: forma 229">
                  <a:extLst>
                    <a:ext uri="{FF2B5EF4-FFF2-40B4-BE49-F238E27FC236}">
                      <a16:creationId xmlns:a16="http://schemas.microsoft.com/office/drawing/2014/main" id="{33DCDA1C-B6F1-CAF3-7E7F-CCC938F1CA7C}"/>
                    </a:ext>
                  </a:extLst>
                </p:cNvPr>
                <p:cNvSpPr/>
                <p:nvPr/>
              </p:nvSpPr>
              <p:spPr>
                <a:xfrm>
                  <a:off x="5788011" y="1354628"/>
                  <a:ext cx="1264511" cy="5497"/>
                </a:xfrm>
                <a:custGeom>
                  <a:avLst/>
                  <a:gdLst>
                    <a:gd name="connsiteX0" fmla="*/ 0 w 1264511"/>
                    <a:gd name="connsiteY0" fmla="*/ 0 h 5497"/>
                    <a:gd name="connsiteX1" fmla="*/ 0 w 1264511"/>
                    <a:gd name="connsiteY1" fmla="*/ 0 h 5497"/>
                    <a:gd name="connsiteX2" fmla="*/ 1264511 w 1264511"/>
                    <a:gd name="connsiteY2" fmla="*/ 0 h 5497"/>
                    <a:gd name="connsiteX3" fmla="*/ 1264511 w 1264511"/>
                    <a:gd name="connsiteY3" fmla="*/ 0 h 54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4511" h="549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264511" y="0"/>
                      </a:lnTo>
                      <a:lnTo>
                        <a:pt x="1264511" y="0"/>
                      </a:lnTo>
                    </a:path>
                  </a:pathLst>
                </a:custGeom>
                <a:solidFill>
                  <a:srgbClr val="FFFFFF"/>
                </a:solidFill>
                <a:ln w="548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231" name="Figura a mano libera: forma 230">
                  <a:extLst>
                    <a:ext uri="{FF2B5EF4-FFF2-40B4-BE49-F238E27FC236}">
                      <a16:creationId xmlns:a16="http://schemas.microsoft.com/office/drawing/2014/main" id="{EF42462E-A413-80C6-1E17-EA7E582E29AD}"/>
                    </a:ext>
                  </a:extLst>
                </p:cNvPr>
                <p:cNvSpPr/>
                <p:nvPr/>
              </p:nvSpPr>
              <p:spPr>
                <a:xfrm>
                  <a:off x="5788011" y="1354628"/>
                  <a:ext cx="1264511" cy="879659"/>
                </a:xfrm>
                <a:custGeom>
                  <a:avLst/>
                  <a:gdLst>
                    <a:gd name="connsiteX0" fmla="*/ 0 w 1264511"/>
                    <a:gd name="connsiteY0" fmla="*/ 0 h 879659"/>
                    <a:gd name="connsiteX1" fmla="*/ 0 w 1264511"/>
                    <a:gd name="connsiteY1" fmla="*/ 879660 h 879659"/>
                    <a:gd name="connsiteX2" fmla="*/ 1264511 w 1264511"/>
                    <a:gd name="connsiteY2" fmla="*/ 879660 h 879659"/>
                    <a:gd name="connsiteX3" fmla="*/ 1264511 w 1264511"/>
                    <a:gd name="connsiteY3" fmla="*/ 0 h 879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4511" h="879659">
                      <a:moveTo>
                        <a:pt x="0" y="0"/>
                      </a:moveTo>
                      <a:lnTo>
                        <a:pt x="0" y="879660"/>
                      </a:lnTo>
                      <a:lnTo>
                        <a:pt x="1264511" y="879660"/>
                      </a:lnTo>
                      <a:lnTo>
                        <a:pt x="1264511" y="0"/>
                      </a:lnTo>
                    </a:path>
                  </a:pathLst>
                </a:custGeom>
                <a:noFill/>
                <a:ln w="548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</p:grpSp>
          <p:grpSp>
            <p:nvGrpSpPr>
              <p:cNvPr id="232" name="Elemento grafico 224">
                <a:extLst>
                  <a:ext uri="{FF2B5EF4-FFF2-40B4-BE49-F238E27FC236}">
                    <a16:creationId xmlns:a16="http://schemas.microsoft.com/office/drawing/2014/main" id="{8C11F769-63C7-3294-81D0-709E8EBD36B9}"/>
                  </a:ext>
                </a:extLst>
              </p:cNvPr>
              <p:cNvGrpSpPr/>
              <p:nvPr/>
            </p:nvGrpSpPr>
            <p:grpSpPr>
              <a:xfrm>
                <a:off x="6172862" y="1684500"/>
                <a:ext cx="494808" cy="219914"/>
                <a:chOff x="6172862" y="1684500"/>
                <a:chExt cx="494808" cy="219914"/>
              </a:xfrm>
            </p:grpSpPr>
            <p:sp>
              <p:nvSpPr>
                <p:cNvPr id="233" name="Figura a mano libera: forma 232">
                  <a:extLst>
                    <a:ext uri="{FF2B5EF4-FFF2-40B4-BE49-F238E27FC236}">
                      <a16:creationId xmlns:a16="http://schemas.microsoft.com/office/drawing/2014/main" id="{5006F4B1-769E-B1C0-5099-8AA2DF34218D}"/>
                    </a:ext>
                  </a:extLst>
                </p:cNvPr>
                <p:cNvSpPr/>
                <p:nvPr/>
              </p:nvSpPr>
              <p:spPr>
                <a:xfrm>
                  <a:off x="6172862" y="1684500"/>
                  <a:ext cx="494808" cy="219914"/>
                </a:xfrm>
                <a:custGeom>
                  <a:avLst/>
                  <a:gdLst>
                    <a:gd name="connsiteX0" fmla="*/ 0 w 494808"/>
                    <a:gd name="connsiteY0" fmla="*/ 0 h 219914"/>
                    <a:gd name="connsiteX1" fmla="*/ 494809 w 494808"/>
                    <a:gd name="connsiteY1" fmla="*/ 0 h 219914"/>
                    <a:gd name="connsiteX2" fmla="*/ 494809 w 494808"/>
                    <a:gd name="connsiteY2" fmla="*/ 219915 h 219914"/>
                    <a:gd name="connsiteX3" fmla="*/ 0 w 494808"/>
                    <a:gd name="connsiteY3" fmla="*/ 219915 h 219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4808" h="219914">
                      <a:moveTo>
                        <a:pt x="0" y="0"/>
                      </a:moveTo>
                      <a:lnTo>
                        <a:pt x="494809" y="0"/>
                      </a:lnTo>
                      <a:lnTo>
                        <a:pt x="494809" y="219915"/>
                      </a:lnTo>
                      <a:lnTo>
                        <a:pt x="0" y="219915"/>
                      </a:lnTo>
                      <a:close/>
                    </a:path>
                  </a:pathLst>
                </a:custGeom>
                <a:noFill/>
                <a:ln w="548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234" name="CasellaDiTesto 233">
                  <a:extLst>
                    <a:ext uri="{FF2B5EF4-FFF2-40B4-BE49-F238E27FC236}">
                      <a16:creationId xmlns:a16="http://schemas.microsoft.com/office/drawing/2014/main" id="{330B4A6F-EFB6-49E0-1EE6-4FE194866338}"/>
                    </a:ext>
                  </a:extLst>
                </p:cNvPr>
                <p:cNvSpPr txBox="1"/>
                <p:nvPr/>
              </p:nvSpPr>
              <p:spPr>
                <a:xfrm>
                  <a:off x="6196878" y="1710252"/>
                  <a:ext cx="446777" cy="1684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it-IT" sz="900" spc="0" baseline="0">
                      <a:ln/>
                      <a:solidFill>
                        <a:srgbClr val="000000"/>
                      </a:solidFill>
                      <a:latin typeface="Helvetica"/>
                      <a:cs typeface="Helvetica"/>
                      <a:sym typeface="Helvetica"/>
                      <a:rtl val="0"/>
                    </a:rPr>
                    <a:t>Pollution</a:t>
                  </a:r>
                </a:p>
              </p:txBody>
            </p:sp>
          </p:grpSp>
        </p:grpSp>
        <p:grpSp>
          <p:nvGrpSpPr>
            <p:cNvPr id="235" name="Elemento grafico 224">
              <a:extLst>
                <a:ext uri="{FF2B5EF4-FFF2-40B4-BE49-F238E27FC236}">
                  <a16:creationId xmlns:a16="http://schemas.microsoft.com/office/drawing/2014/main" id="{D0D9B41D-DD9D-95A6-98B5-D2990059414A}"/>
                </a:ext>
              </a:extLst>
            </p:cNvPr>
            <p:cNvGrpSpPr/>
            <p:nvPr/>
          </p:nvGrpSpPr>
          <p:grpSpPr>
            <a:xfrm>
              <a:off x="6667671" y="3443820"/>
              <a:ext cx="1044596" cy="659744"/>
              <a:chOff x="6667671" y="3443820"/>
              <a:chExt cx="1044596" cy="659744"/>
            </a:xfrm>
          </p:grpSpPr>
          <p:grpSp>
            <p:nvGrpSpPr>
              <p:cNvPr id="236" name="Elemento grafico 224">
                <a:extLst>
                  <a:ext uri="{FF2B5EF4-FFF2-40B4-BE49-F238E27FC236}">
                    <a16:creationId xmlns:a16="http://schemas.microsoft.com/office/drawing/2014/main" id="{C5CBA406-4B2E-238D-6656-486D2A8BEAFF}"/>
                  </a:ext>
                </a:extLst>
              </p:cNvPr>
              <p:cNvGrpSpPr/>
              <p:nvPr/>
            </p:nvGrpSpPr>
            <p:grpSpPr>
              <a:xfrm>
                <a:off x="6667671" y="3443820"/>
                <a:ext cx="1044596" cy="659744"/>
                <a:chOff x="6667671" y="3443820"/>
                <a:chExt cx="1044596" cy="659744"/>
              </a:xfrm>
            </p:grpSpPr>
            <p:sp>
              <p:nvSpPr>
                <p:cNvPr id="237" name="Figura a mano libera: forma 236">
                  <a:extLst>
                    <a:ext uri="{FF2B5EF4-FFF2-40B4-BE49-F238E27FC236}">
                      <a16:creationId xmlns:a16="http://schemas.microsoft.com/office/drawing/2014/main" id="{F056FAD2-6927-37BC-3CE0-819F5E449DCF}"/>
                    </a:ext>
                  </a:extLst>
                </p:cNvPr>
                <p:cNvSpPr/>
                <p:nvPr/>
              </p:nvSpPr>
              <p:spPr>
                <a:xfrm>
                  <a:off x="6667671" y="3443820"/>
                  <a:ext cx="1044596" cy="5497"/>
                </a:xfrm>
                <a:custGeom>
                  <a:avLst/>
                  <a:gdLst>
                    <a:gd name="connsiteX0" fmla="*/ 0 w 1044596"/>
                    <a:gd name="connsiteY0" fmla="*/ 0 h 5497"/>
                    <a:gd name="connsiteX1" fmla="*/ 0 w 1044596"/>
                    <a:gd name="connsiteY1" fmla="*/ 0 h 5497"/>
                    <a:gd name="connsiteX2" fmla="*/ 1044596 w 1044596"/>
                    <a:gd name="connsiteY2" fmla="*/ 0 h 5497"/>
                    <a:gd name="connsiteX3" fmla="*/ 1044596 w 1044596"/>
                    <a:gd name="connsiteY3" fmla="*/ 0 h 54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4596" h="549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044596" y="0"/>
                      </a:lnTo>
                      <a:lnTo>
                        <a:pt x="1044596" y="0"/>
                      </a:lnTo>
                    </a:path>
                  </a:pathLst>
                </a:custGeom>
                <a:solidFill>
                  <a:srgbClr val="FFFFFF"/>
                </a:solidFill>
                <a:ln w="548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238" name="Figura a mano libera: forma 237">
                  <a:extLst>
                    <a:ext uri="{FF2B5EF4-FFF2-40B4-BE49-F238E27FC236}">
                      <a16:creationId xmlns:a16="http://schemas.microsoft.com/office/drawing/2014/main" id="{ADA4B917-4924-03B0-4E8D-72F255B44849}"/>
                    </a:ext>
                  </a:extLst>
                </p:cNvPr>
                <p:cNvSpPr/>
                <p:nvPr/>
              </p:nvSpPr>
              <p:spPr>
                <a:xfrm>
                  <a:off x="6667671" y="3443820"/>
                  <a:ext cx="1044596" cy="659744"/>
                </a:xfrm>
                <a:custGeom>
                  <a:avLst/>
                  <a:gdLst>
                    <a:gd name="connsiteX0" fmla="*/ 0 w 1044596"/>
                    <a:gd name="connsiteY0" fmla="*/ 0 h 659744"/>
                    <a:gd name="connsiteX1" fmla="*/ 0 w 1044596"/>
                    <a:gd name="connsiteY1" fmla="*/ 659745 h 659744"/>
                    <a:gd name="connsiteX2" fmla="*/ 1044596 w 1044596"/>
                    <a:gd name="connsiteY2" fmla="*/ 659745 h 659744"/>
                    <a:gd name="connsiteX3" fmla="*/ 1044596 w 1044596"/>
                    <a:gd name="connsiteY3" fmla="*/ 0 h 659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4596" h="659744">
                      <a:moveTo>
                        <a:pt x="0" y="0"/>
                      </a:moveTo>
                      <a:lnTo>
                        <a:pt x="0" y="659745"/>
                      </a:lnTo>
                      <a:lnTo>
                        <a:pt x="1044596" y="659745"/>
                      </a:lnTo>
                      <a:lnTo>
                        <a:pt x="1044596" y="0"/>
                      </a:lnTo>
                    </a:path>
                  </a:pathLst>
                </a:custGeom>
                <a:noFill/>
                <a:ln w="548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</p:grpSp>
          <p:grpSp>
            <p:nvGrpSpPr>
              <p:cNvPr id="239" name="Elemento grafico 224">
                <a:extLst>
                  <a:ext uri="{FF2B5EF4-FFF2-40B4-BE49-F238E27FC236}">
                    <a16:creationId xmlns:a16="http://schemas.microsoft.com/office/drawing/2014/main" id="{A13DA0E9-B939-3DB4-E257-5B007D81D60B}"/>
                  </a:ext>
                </a:extLst>
              </p:cNvPr>
              <p:cNvGrpSpPr/>
              <p:nvPr/>
            </p:nvGrpSpPr>
            <p:grpSpPr>
              <a:xfrm>
                <a:off x="6942565" y="3663735"/>
                <a:ext cx="494808" cy="219914"/>
                <a:chOff x="6942565" y="3663735"/>
                <a:chExt cx="494808" cy="219914"/>
              </a:xfrm>
            </p:grpSpPr>
            <p:sp>
              <p:nvSpPr>
                <p:cNvPr id="240" name="Figura a mano libera: forma 239">
                  <a:extLst>
                    <a:ext uri="{FF2B5EF4-FFF2-40B4-BE49-F238E27FC236}">
                      <a16:creationId xmlns:a16="http://schemas.microsoft.com/office/drawing/2014/main" id="{462077E7-2EC4-F20D-0787-F4E9C60CB58F}"/>
                    </a:ext>
                  </a:extLst>
                </p:cNvPr>
                <p:cNvSpPr/>
                <p:nvPr/>
              </p:nvSpPr>
              <p:spPr>
                <a:xfrm>
                  <a:off x="6942565" y="3663735"/>
                  <a:ext cx="494808" cy="219914"/>
                </a:xfrm>
                <a:custGeom>
                  <a:avLst/>
                  <a:gdLst>
                    <a:gd name="connsiteX0" fmla="*/ 0 w 494808"/>
                    <a:gd name="connsiteY0" fmla="*/ 0 h 219914"/>
                    <a:gd name="connsiteX1" fmla="*/ 494809 w 494808"/>
                    <a:gd name="connsiteY1" fmla="*/ 0 h 219914"/>
                    <a:gd name="connsiteX2" fmla="*/ 494809 w 494808"/>
                    <a:gd name="connsiteY2" fmla="*/ 219915 h 219914"/>
                    <a:gd name="connsiteX3" fmla="*/ 0 w 494808"/>
                    <a:gd name="connsiteY3" fmla="*/ 219915 h 219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4808" h="219914">
                      <a:moveTo>
                        <a:pt x="0" y="0"/>
                      </a:moveTo>
                      <a:lnTo>
                        <a:pt x="494809" y="0"/>
                      </a:lnTo>
                      <a:lnTo>
                        <a:pt x="494809" y="219915"/>
                      </a:lnTo>
                      <a:lnTo>
                        <a:pt x="0" y="219915"/>
                      </a:lnTo>
                      <a:close/>
                    </a:path>
                  </a:pathLst>
                </a:custGeom>
                <a:noFill/>
                <a:ln w="548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241" name="CasellaDiTesto 240">
                  <a:extLst>
                    <a:ext uri="{FF2B5EF4-FFF2-40B4-BE49-F238E27FC236}">
                      <a16:creationId xmlns:a16="http://schemas.microsoft.com/office/drawing/2014/main" id="{DE4BA3D0-30F2-D6CE-1E86-0B9B48FF041B}"/>
                    </a:ext>
                  </a:extLst>
                </p:cNvPr>
                <p:cNvSpPr txBox="1"/>
                <p:nvPr/>
              </p:nvSpPr>
              <p:spPr>
                <a:xfrm>
                  <a:off x="6969329" y="3689487"/>
                  <a:ext cx="441280" cy="1684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it-IT" sz="900" spc="0" baseline="0">
                      <a:ln/>
                      <a:solidFill>
                        <a:srgbClr val="000000"/>
                      </a:solidFill>
                      <a:latin typeface="Helvetica"/>
                      <a:cs typeface="Helvetica"/>
                      <a:sym typeface="Helvetica"/>
                      <a:rtl val="0"/>
                    </a:rPr>
                    <a:t>Location</a:t>
                  </a:r>
                </a:p>
              </p:txBody>
            </p:sp>
          </p:grpSp>
        </p:grpSp>
        <p:grpSp>
          <p:nvGrpSpPr>
            <p:cNvPr id="242" name="Elemento grafico 224">
              <a:extLst>
                <a:ext uri="{FF2B5EF4-FFF2-40B4-BE49-F238E27FC236}">
                  <a16:creationId xmlns:a16="http://schemas.microsoft.com/office/drawing/2014/main" id="{DE32C965-5D9F-B285-1E8B-96F4AE6ECFB4}"/>
                </a:ext>
              </a:extLst>
            </p:cNvPr>
            <p:cNvGrpSpPr/>
            <p:nvPr/>
          </p:nvGrpSpPr>
          <p:grpSpPr>
            <a:xfrm>
              <a:off x="4963330" y="3443820"/>
              <a:ext cx="1044596" cy="659744"/>
              <a:chOff x="4963330" y="3443820"/>
              <a:chExt cx="1044596" cy="659744"/>
            </a:xfrm>
          </p:grpSpPr>
          <p:grpSp>
            <p:nvGrpSpPr>
              <p:cNvPr id="243" name="Elemento grafico 224">
                <a:extLst>
                  <a:ext uri="{FF2B5EF4-FFF2-40B4-BE49-F238E27FC236}">
                    <a16:creationId xmlns:a16="http://schemas.microsoft.com/office/drawing/2014/main" id="{752A481E-B4F8-8016-1412-D34BF44EA3D8}"/>
                  </a:ext>
                </a:extLst>
              </p:cNvPr>
              <p:cNvGrpSpPr/>
              <p:nvPr/>
            </p:nvGrpSpPr>
            <p:grpSpPr>
              <a:xfrm>
                <a:off x="4963330" y="3443820"/>
                <a:ext cx="1044596" cy="659744"/>
                <a:chOff x="4963330" y="3443820"/>
                <a:chExt cx="1044596" cy="659744"/>
              </a:xfrm>
            </p:grpSpPr>
            <p:sp>
              <p:nvSpPr>
                <p:cNvPr id="244" name="Figura a mano libera: forma 243">
                  <a:extLst>
                    <a:ext uri="{FF2B5EF4-FFF2-40B4-BE49-F238E27FC236}">
                      <a16:creationId xmlns:a16="http://schemas.microsoft.com/office/drawing/2014/main" id="{45D6FE97-A9A4-F8F3-CDFD-FCDA407BF0DF}"/>
                    </a:ext>
                  </a:extLst>
                </p:cNvPr>
                <p:cNvSpPr/>
                <p:nvPr/>
              </p:nvSpPr>
              <p:spPr>
                <a:xfrm>
                  <a:off x="4963330" y="3443820"/>
                  <a:ext cx="1044596" cy="5497"/>
                </a:xfrm>
                <a:custGeom>
                  <a:avLst/>
                  <a:gdLst>
                    <a:gd name="connsiteX0" fmla="*/ 0 w 1044596"/>
                    <a:gd name="connsiteY0" fmla="*/ 0 h 5497"/>
                    <a:gd name="connsiteX1" fmla="*/ 0 w 1044596"/>
                    <a:gd name="connsiteY1" fmla="*/ 0 h 5497"/>
                    <a:gd name="connsiteX2" fmla="*/ 1044596 w 1044596"/>
                    <a:gd name="connsiteY2" fmla="*/ 0 h 5497"/>
                    <a:gd name="connsiteX3" fmla="*/ 1044596 w 1044596"/>
                    <a:gd name="connsiteY3" fmla="*/ 0 h 54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4596" h="549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044596" y="0"/>
                      </a:lnTo>
                      <a:lnTo>
                        <a:pt x="1044596" y="0"/>
                      </a:lnTo>
                    </a:path>
                  </a:pathLst>
                </a:custGeom>
                <a:solidFill>
                  <a:srgbClr val="FFFFFF"/>
                </a:solidFill>
                <a:ln w="548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245" name="Figura a mano libera: forma 244">
                  <a:extLst>
                    <a:ext uri="{FF2B5EF4-FFF2-40B4-BE49-F238E27FC236}">
                      <a16:creationId xmlns:a16="http://schemas.microsoft.com/office/drawing/2014/main" id="{D7B0E487-8C0A-6184-625C-A5C957EC0BE3}"/>
                    </a:ext>
                  </a:extLst>
                </p:cNvPr>
                <p:cNvSpPr/>
                <p:nvPr/>
              </p:nvSpPr>
              <p:spPr>
                <a:xfrm>
                  <a:off x="4963330" y="3443820"/>
                  <a:ext cx="1044596" cy="659744"/>
                </a:xfrm>
                <a:custGeom>
                  <a:avLst/>
                  <a:gdLst>
                    <a:gd name="connsiteX0" fmla="*/ 0 w 1044596"/>
                    <a:gd name="connsiteY0" fmla="*/ 0 h 659744"/>
                    <a:gd name="connsiteX1" fmla="*/ 0 w 1044596"/>
                    <a:gd name="connsiteY1" fmla="*/ 659745 h 659744"/>
                    <a:gd name="connsiteX2" fmla="*/ 1044596 w 1044596"/>
                    <a:gd name="connsiteY2" fmla="*/ 659745 h 659744"/>
                    <a:gd name="connsiteX3" fmla="*/ 1044596 w 1044596"/>
                    <a:gd name="connsiteY3" fmla="*/ 0 h 659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4596" h="659744">
                      <a:moveTo>
                        <a:pt x="0" y="0"/>
                      </a:moveTo>
                      <a:lnTo>
                        <a:pt x="0" y="659745"/>
                      </a:lnTo>
                      <a:lnTo>
                        <a:pt x="1044596" y="659745"/>
                      </a:lnTo>
                      <a:lnTo>
                        <a:pt x="1044596" y="0"/>
                      </a:lnTo>
                    </a:path>
                  </a:pathLst>
                </a:custGeom>
                <a:noFill/>
                <a:ln w="548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</p:grpSp>
          <p:grpSp>
            <p:nvGrpSpPr>
              <p:cNvPr id="246" name="Elemento grafico 224">
                <a:extLst>
                  <a:ext uri="{FF2B5EF4-FFF2-40B4-BE49-F238E27FC236}">
                    <a16:creationId xmlns:a16="http://schemas.microsoft.com/office/drawing/2014/main" id="{ECD3F402-B32B-6204-BA9E-3AABBF0154AD}"/>
                  </a:ext>
                </a:extLst>
              </p:cNvPr>
              <p:cNvGrpSpPr/>
              <p:nvPr/>
            </p:nvGrpSpPr>
            <p:grpSpPr>
              <a:xfrm>
                <a:off x="5293202" y="3663735"/>
                <a:ext cx="329872" cy="219914"/>
                <a:chOff x="5293202" y="3663735"/>
                <a:chExt cx="329872" cy="219914"/>
              </a:xfrm>
            </p:grpSpPr>
            <p:sp>
              <p:nvSpPr>
                <p:cNvPr id="247" name="Figura a mano libera: forma 246">
                  <a:extLst>
                    <a:ext uri="{FF2B5EF4-FFF2-40B4-BE49-F238E27FC236}">
                      <a16:creationId xmlns:a16="http://schemas.microsoft.com/office/drawing/2014/main" id="{80B8832D-2724-E2D1-C415-254D999E7A55}"/>
                    </a:ext>
                  </a:extLst>
                </p:cNvPr>
                <p:cNvSpPr/>
                <p:nvPr/>
              </p:nvSpPr>
              <p:spPr>
                <a:xfrm>
                  <a:off x="5293202" y="3663735"/>
                  <a:ext cx="329872" cy="219914"/>
                </a:xfrm>
                <a:custGeom>
                  <a:avLst/>
                  <a:gdLst>
                    <a:gd name="connsiteX0" fmla="*/ 0 w 329872"/>
                    <a:gd name="connsiteY0" fmla="*/ 0 h 219914"/>
                    <a:gd name="connsiteX1" fmla="*/ 329872 w 329872"/>
                    <a:gd name="connsiteY1" fmla="*/ 0 h 219914"/>
                    <a:gd name="connsiteX2" fmla="*/ 329872 w 329872"/>
                    <a:gd name="connsiteY2" fmla="*/ 219915 h 219914"/>
                    <a:gd name="connsiteX3" fmla="*/ 0 w 329872"/>
                    <a:gd name="connsiteY3" fmla="*/ 219915 h 219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9872" h="219914">
                      <a:moveTo>
                        <a:pt x="0" y="0"/>
                      </a:moveTo>
                      <a:lnTo>
                        <a:pt x="329872" y="0"/>
                      </a:lnTo>
                      <a:lnTo>
                        <a:pt x="329872" y="219915"/>
                      </a:lnTo>
                      <a:lnTo>
                        <a:pt x="0" y="219915"/>
                      </a:lnTo>
                      <a:close/>
                    </a:path>
                  </a:pathLst>
                </a:custGeom>
                <a:noFill/>
                <a:ln w="548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248" name="CasellaDiTesto 247">
                  <a:extLst>
                    <a:ext uri="{FF2B5EF4-FFF2-40B4-BE49-F238E27FC236}">
                      <a16:creationId xmlns:a16="http://schemas.microsoft.com/office/drawing/2014/main" id="{6F51BEA4-8018-EFEA-5885-ED57C8C7BD85}"/>
                    </a:ext>
                  </a:extLst>
                </p:cNvPr>
                <p:cNvSpPr txBox="1"/>
                <p:nvPr/>
              </p:nvSpPr>
              <p:spPr>
                <a:xfrm>
                  <a:off x="5300724" y="3689487"/>
                  <a:ext cx="314828" cy="1684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it-IT" sz="900" spc="0" baseline="0">
                      <a:ln/>
                      <a:solidFill>
                        <a:srgbClr val="000000"/>
                      </a:solidFill>
                      <a:latin typeface="Helvetica"/>
                      <a:cs typeface="Helvetica"/>
                      <a:sym typeface="Helvetica"/>
                      <a:rtl val="0"/>
                    </a:rPr>
                    <a:t>Year</a:t>
                  </a:r>
                </a:p>
              </p:txBody>
            </p:sp>
          </p:grpSp>
        </p:grpSp>
        <p:grpSp>
          <p:nvGrpSpPr>
            <p:cNvPr id="249" name="Elemento grafico 224">
              <a:extLst>
                <a:ext uri="{FF2B5EF4-FFF2-40B4-BE49-F238E27FC236}">
                  <a16:creationId xmlns:a16="http://schemas.microsoft.com/office/drawing/2014/main" id="{B2151778-880A-0C84-6AC0-41B0E3E5C563}"/>
                </a:ext>
              </a:extLst>
            </p:cNvPr>
            <p:cNvGrpSpPr/>
            <p:nvPr/>
          </p:nvGrpSpPr>
          <p:grpSpPr>
            <a:xfrm>
              <a:off x="6887586" y="5478033"/>
              <a:ext cx="1264511" cy="879659"/>
              <a:chOff x="6887586" y="5478033"/>
              <a:chExt cx="1264511" cy="879659"/>
            </a:xfrm>
          </p:grpSpPr>
          <p:grpSp>
            <p:nvGrpSpPr>
              <p:cNvPr id="250" name="Elemento grafico 224">
                <a:extLst>
                  <a:ext uri="{FF2B5EF4-FFF2-40B4-BE49-F238E27FC236}">
                    <a16:creationId xmlns:a16="http://schemas.microsoft.com/office/drawing/2014/main" id="{8EAD968B-702D-9AD7-4DE3-9892DB13C885}"/>
                  </a:ext>
                </a:extLst>
              </p:cNvPr>
              <p:cNvGrpSpPr/>
              <p:nvPr/>
            </p:nvGrpSpPr>
            <p:grpSpPr>
              <a:xfrm>
                <a:off x="6887586" y="5478033"/>
                <a:ext cx="1264511" cy="879659"/>
                <a:chOff x="6887586" y="5478033"/>
                <a:chExt cx="1264511" cy="879659"/>
              </a:xfrm>
            </p:grpSpPr>
            <p:sp>
              <p:nvSpPr>
                <p:cNvPr id="251" name="Figura a mano libera: forma 250">
                  <a:extLst>
                    <a:ext uri="{FF2B5EF4-FFF2-40B4-BE49-F238E27FC236}">
                      <a16:creationId xmlns:a16="http://schemas.microsoft.com/office/drawing/2014/main" id="{9418E460-A7AB-7867-7650-151F83733C92}"/>
                    </a:ext>
                  </a:extLst>
                </p:cNvPr>
                <p:cNvSpPr/>
                <p:nvPr/>
              </p:nvSpPr>
              <p:spPr>
                <a:xfrm>
                  <a:off x="6887586" y="5478033"/>
                  <a:ext cx="1264511" cy="5497"/>
                </a:xfrm>
                <a:custGeom>
                  <a:avLst/>
                  <a:gdLst>
                    <a:gd name="connsiteX0" fmla="*/ 0 w 1264511"/>
                    <a:gd name="connsiteY0" fmla="*/ 0 h 5497"/>
                    <a:gd name="connsiteX1" fmla="*/ 0 w 1264511"/>
                    <a:gd name="connsiteY1" fmla="*/ 0 h 5497"/>
                    <a:gd name="connsiteX2" fmla="*/ 1264511 w 1264511"/>
                    <a:gd name="connsiteY2" fmla="*/ 0 h 5497"/>
                    <a:gd name="connsiteX3" fmla="*/ 1264511 w 1264511"/>
                    <a:gd name="connsiteY3" fmla="*/ 0 h 54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4511" h="549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264511" y="0"/>
                      </a:lnTo>
                      <a:lnTo>
                        <a:pt x="1264511" y="0"/>
                      </a:lnTo>
                    </a:path>
                  </a:pathLst>
                </a:custGeom>
                <a:solidFill>
                  <a:srgbClr val="FFFFFF"/>
                </a:solidFill>
                <a:ln w="548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252" name="Figura a mano libera: forma 251">
                  <a:extLst>
                    <a:ext uri="{FF2B5EF4-FFF2-40B4-BE49-F238E27FC236}">
                      <a16:creationId xmlns:a16="http://schemas.microsoft.com/office/drawing/2014/main" id="{F22DCC2F-0AD4-894E-C97A-404A2EC65FCF}"/>
                    </a:ext>
                  </a:extLst>
                </p:cNvPr>
                <p:cNvSpPr/>
                <p:nvPr/>
              </p:nvSpPr>
              <p:spPr>
                <a:xfrm>
                  <a:off x="6887586" y="5478033"/>
                  <a:ext cx="1264511" cy="879659"/>
                </a:xfrm>
                <a:custGeom>
                  <a:avLst/>
                  <a:gdLst>
                    <a:gd name="connsiteX0" fmla="*/ 0 w 1264511"/>
                    <a:gd name="connsiteY0" fmla="*/ 0 h 879659"/>
                    <a:gd name="connsiteX1" fmla="*/ 0 w 1264511"/>
                    <a:gd name="connsiteY1" fmla="*/ 879660 h 879659"/>
                    <a:gd name="connsiteX2" fmla="*/ 1264511 w 1264511"/>
                    <a:gd name="connsiteY2" fmla="*/ 879660 h 879659"/>
                    <a:gd name="connsiteX3" fmla="*/ 1264511 w 1264511"/>
                    <a:gd name="connsiteY3" fmla="*/ 0 h 879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4511" h="879659">
                      <a:moveTo>
                        <a:pt x="0" y="0"/>
                      </a:moveTo>
                      <a:lnTo>
                        <a:pt x="0" y="879660"/>
                      </a:lnTo>
                      <a:lnTo>
                        <a:pt x="1264511" y="879660"/>
                      </a:lnTo>
                      <a:lnTo>
                        <a:pt x="1264511" y="0"/>
                      </a:lnTo>
                    </a:path>
                  </a:pathLst>
                </a:custGeom>
                <a:noFill/>
                <a:ln w="548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</p:grpSp>
          <p:grpSp>
            <p:nvGrpSpPr>
              <p:cNvPr id="253" name="Elemento grafico 224">
                <a:extLst>
                  <a:ext uri="{FF2B5EF4-FFF2-40B4-BE49-F238E27FC236}">
                    <a16:creationId xmlns:a16="http://schemas.microsoft.com/office/drawing/2014/main" id="{1D519B4A-3D30-A482-2B05-51A4A05CB8C3}"/>
                  </a:ext>
                </a:extLst>
              </p:cNvPr>
              <p:cNvGrpSpPr/>
              <p:nvPr/>
            </p:nvGrpSpPr>
            <p:grpSpPr>
              <a:xfrm>
                <a:off x="7162480" y="5807906"/>
                <a:ext cx="714723" cy="219914"/>
                <a:chOff x="7162480" y="5807906"/>
                <a:chExt cx="714723" cy="219914"/>
              </a:xfrm>
            </p:grpSpPr>
            <p:sp>
              <p:nvSpPr>
                <p:cNvPr id="254" name="Figura a mano libera: forma 253">
                  <a:extLst>
                    <a:ext uri="{FF2B5EF4-FFF2-40B4-BE49-F238E27FC236}">
                      <a16:creationId xmlns:a16="http://schemas.microsoft.com/office/drawing/2014/main" id="{995F94B0-4766-17BA-DB37-0994B9BEC803}"/>
                    </a:ext>
                  </a:extLst>
                </p:cNvPr>
                <p:cNvSpPr/>
                <p:nvPr/>
              </p:nvSpPr>
              <p:spPr>
                <a:xfrm>
                  <a:off x="7162480" y="5807906"/>
                  <a:ext cx="714723" cy="219914"/>
                </a:xfrm>
                <a:custGeom>
                  <a:avLst/>
                  <a:gdLst>
                    <a:gd name="connsiteX0" fmla="*/ 0 w 714723"/>
                    <a:gd name="connsiteY0" fmla="*/ 0 h 219914"/>
                    <a:gd name="connsiteX1" fmla="*/ 714724 w 714723"/>
                    <a:gd name="connsiteY1" fmla="*/ 0 h 219914"/>
                    <a:gd name="connsiteX2" fmla="*/ 714724 w 714723"/>
                    <a:gd name="connsiteY2" fmla="*/ 219915 h 219914"/>
                    <a:gd name="connsiteX3" fmla="*/ 0 w 714723"/>
                    <a:gd name="connsiteY3" fmla="*/ 219915 h 219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4723" h="219914">
                      <a:moveTo>
                        <a:pt x="0" y="0"/>
                      </a:moveTo>
                      <a:lnTo>
                        <a:pt x="714724" y="0"/>
                      </a:lnTo>
                      <a:lnTo>
                        <a:pt x="714724" y="219915"/>
                      </a:lnTo>
                      <a:lnTo>
                        <a:pt x="0" y="219915"/>
                      </a:lnTo>
                      <a:close/>
                    </a:path>
                  </a:pathLst>
                </a:custGeom>
                <a:noFill/>
                <a:ln w="548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255" name="CasellaDiTesto 254">
                  <a:extLst>
                    <a:ext uri="{FF2B5EF4-FFF2-40B4-BE49-F238E27FC236}">
                      <a16:creationId xmlns:a16="http://schemas.microsoft.com/office/drawing/2014/main" id="{D39402EE-AFB0-9C5F-B534-41AA55FC4D21}"/>
                    </a:ext>
                  </a:extLst>
                </p:cNvPr>
                <p:cNvSpPr txBox="1"/>
                <p:nvPr/>
              </p:nvSpPr>
              <p:spPr>
                <a:xfrm>
                  <a:off x="7222231" y="5833658"/>
                  <a:ext cx="595220" cy="1684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it-IT" sz="900" spc="0" baseline="0">
                      <a:ln/>
                      <a:solidFill>
                        <a:srgbClr val="000000"/>
                      </a:solidFill>
                      <a:latin typeface="Helvetica"/>
                      <a:cs typeface="Helvetica"/>
                      <a:sym typeface="Helvetica"/>
                      <a:rtl val="0"/>
                    </a:rPr>
                    <a:t>Status-Nation</a:t>
                  </a:r>
                </a:p>
              </p:txBody>
            </p:sp>
          </p:grpSp>
        </p:grpSp>
        <p:grpSp>
          <p:nvGrpSpPr>
            <p:cNvPr id="256" name="Elemento grafico 224">
              <a:extLst>
                <a:ext uri="{FF2B5EF4-FFF2-40B4-BE49-F238E27FC236}">
                  <a16:creationId xmlns:a16="http://schemas.microsoft.com/office/drawing/2014/main" id="{A0C8DBAD-9ADD-B00A-261F-6C1E24137D34}"/>
                </a:ext>
              </a:extLst>
            </p:cNvPr>
            <p:cNvGrpSpPr/>
            <p:nvPr/>
          </p:nvGrpSpPr>
          <p:grpSpPr>
            <a:xfrm>
              <a:off x="4358564" y="5478033"/>
              <a:ext cx="1264511" cy="879659"/>
              <a:chOff x="4358564" y="5478033"/>
              <a:chExt cx="1264511" cy="879659"/>
            </a:xfrm>
          </p:grpSpPr>
          <p:grpSp>
            <p:nvGrpSpPr>
              <p:cNvPr id="257" name="Elemento grafico 224">
                <a:extLst>
                  <a:ext uri="{FF2B5EF4-FFF2-40B4-BE49-F238E27FC236}">
                    <a16:creationId xmlns:a16="http://schemas.microsoft.com/office/drawing/2014/main" id="{F41D042B-88CD-A97E-88DA-8BD492002C5F}"/>
                  </a:ext>
                </a:extLst>
              </p:cNvPr>
              <p:cNvGrpSpPr/>
              <p:nvPr/>
            </p:nvGrpSpPr>
            <p:grpSpPr>
              <a:xfrm>
                <a:off x="4358564" y="5478033"/>
                <a:ext cx="1264511" cy="879659"/>
                <a:chOff x="4358564" y="5478033"/>
                <a:chExt cx="1264511" cy="879659"/>
              </a:xfrm>
            </p:grpSpPr>
            <p:sp>
              <p:nvSpPr>
                <p:cNvPr id="258" name="Figura a mano libera: forma 257">
                  <a:extLst>
                    <a:ext uri="{FF2B5EF4-FFF2-40B4-BE49-F238E27FC236}">
                      <a16:creationId xmlns:a16="http://schemas.microsoft.com/office/drawing/2014/main" id="{05801529-17FF-39B1-C469-32882B9EC66D}"/>
                    </a:ext>
                  </a:extLst>
                </p:cNvPr>
                <p:cNvSpPr/>
                <p:nvPr/>
              </p:nvSpPr>
              <p:spPr>
                <a:xfrm>
                  <a:off x="4358564" y="5478033"/>
                  <a:ext cx="1264511" cy="5497"/>
                </a:xfrm>
                <a:custGeom>
                  <a:avLst/>
                  <a:gdLst>
                    <a:gd name="connsiteX0" fmla="*/ 0 w 1264511"/>
                    <a:gd name="connsiteY0" fmla="*/ 0 h 5497"/>
                    <a:gd name="connsiteX1" fmla="*/ 0 w 1264511"/>
                    <a:gd name="connsiteY1" fmla="*/ 0 h 5497"/>
                    <a:gd name="connsiteX2" fmla="*/ 1264511 w 1264511"/>
                    <a:gd name="connsiteY2" fmla="*/ 0 h 5497"/>
                    <a:gd name="connsiteX3" fmla="*/ 1264511 w 1264511"/>
                    <a:gd name="connsiteY3" fmla="*/ 0 h 54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4511" h="5497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264511" y="0"/>
                      </a:lnTo>
                      <a:lnTo>
                        <a:pt x="1264511" y="0"/>
                      </a:lnTo>
                    </a:path>
                  </a:pathLst>
                </a:custGeom>
                <a:solidFill>
                  <a:srgbClr val="FFFFFF"/>
                </a:solidFill>
                <a:ln w="548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259" name="Figura a mano libera: forma 258">
                  <a:extLst>
                    <a:ext uri="{FF2B5EF4-FFF2-40B4-BE49-F238E27FC236}">
                      <a16:creationId xmlns:a16="http://schemas.microsoft.com/office/drawing/2014/main" id="{7286582D-2F06-B998-AB12-B6C579EF527D}"/>
                    </a:ext>
                  </a:extLst>
                </p:cNvPr>
                <p:cNvSpPr/>
                <p:nvPr/>
              </p:nvSpPr>
              <p:spPr>
                <a:xfrm>
                  <a:off x="4358564" y="5478033"/>
                  <a:ext cx="1264511" cy="879659"/>
                </a:xfrm>
                <a:custGeom>
                  <a:avLst/>
                  <a:gdLst>
                    <a:gd name="connsiteX0" fmla="*/ 0 w 1264511"/>
                    <a:gd name="connsiteY0" fmla="*/ 0 h 879659"/>
                    <a:gd name="connsiteX1" fmla="*/ 0 w 1264511"/>
                    <a:gd name="connsiteY1" fmla="*/ 879660 h 879659"/>
                    <a:gd name="connsiteX2" fmla="*/ 1264511 w 1264511"/>
                    <a:gd name="connsiteY2" fmla="*/ 879660 h 879659"/>
                    <a:gd name="connsiteX3" fmla="*/ 1264511 w 1264511"/>
                    <a:gd name="connsiteY3" fmla="*/ 0 h 879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64511" h="879659">
                      <a:moveTo>
                        <a:pt x="0" y="0"/>
                      </a:moveTo>
                      <a:lnTo>
                        <a:pt x="0" y="879660"/>
                      </a:lnTo>
                      <a:lnTo>
                        <a:pt x="1264511" y="879660"/>
                      </a:lnTo>
                      <a:lnTo>
                        <a:pt x="1264511" y="0"/>
                      </a:lnTo>
                    </a:path>
                  </a:pathLst>
                </a:custGeom>
                <a:noFill/>
                <a:ln w="5489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</p:grpSp>
          <p:grpSp>
            <p:nvGrpSpPr>
              <p:cNvPr id="260" name="Elemento grafico 224">
                <a:extLst>
                  <a:ext uri="{FF2B5EF4-FFF2-40B4-BE49-F238E27FC236}">
                    <a16:creationId xmlns:a16="http://schemas.microsoft.com/office/drawing/2014/main" id="{2933FD5C-5684-6210-794E-F747406C65FB}"/>
                  </a:ext>
                </a:extLst>
              </p:cNvPr>
              <p:cNvGrpSpPr/>
              <p:nvPr/>
            </p:nvGrpSpPr>
            <p:grpSpPr>
              <a:xfrm>
                <a:off x="4743415" y="5862884"/>
                <a:ext cx="494808" cy="219914"/>
                <a:chOff x="4743415" y="5862884"/>
                <a:chExt cx="494808" cy="219914"/>
              </a:xfrm>
            </p:grpSpPr>
            <p:sp>
              <p:nvSpPr>
                <p:cNvPr id="261" name="Figura a mano libera: forma 260">
                  <a:extLst>
                    <a:ext uri="{FF2B5EF4-FFF2-40B4-BE49-F238E27FC236}">
                      <a16:creationId xmlns:a16="http://schemas.microsoft.com/office/drawing/2014/main" id="{5857FB83-4B0B-118E-22A8-F5BCD8887DB3}"/>
                    </a:ext>
                  </a:extLst>
                </p:cNvPr>
                <p:cNvSpPr/>
                <p:nvPr/>
              </p:nvSpPr>
              <p:spPr>
                <a:xfrm>
                  <a:off x="4743415" y="5862884"/>
                  <a:ext cx="494808" cy="219914"/>
                </a:xfrm>
                <a:custGeom>
                  <a:avLst/>
                  <a:gdLst>
                    <a:gd name="connsiteX0" fmla="*/ 0 w 494808"/>
                    <a:gd name="connsiteY0" fmla="*/ 0 h 219914"/>
                    <a:gd name="connsiteX1" fmla="*/ 494809 w 494808"/>
                    <a:gd name="connsiteY1" fmla="*/ 0 h 219914"/>
                    <a:gd name="connsiteX2" fmla="*/ 494809 w 494808"/>
                    <a:gd name="connsiteY2" fmla="*/ 219915 h 219914"/>
                    <a:gd name="connsiteX3" fmla="*/ 0 w 494808"/>
                    <a:gd name="connsiteY3" fmla="*/ 219915 h 219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4808" h="219914">
                      <a:moveTo>
                        <a:pt x="0" y="0"/>
                      </a:moveTo>
                      <a:lnTo>
                        <a:pt x="494809" y="0"/>
                      </a:lnTo>
                      <a:lnTo>
                        <a:pt x="494809" y="219915"/>
                      </a:lnTo>
                      <a:lnTo>
                        <a:pt x="0" y="219915"/>
                      </a:lnTo>
                      <a:close/>
                    </a:path>
                  </a:pathLst>
                </a:custGeom>
                <a:noFill/>
                <a:ln w="548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t-IT"/>
                </a:p>
              </p:txBody>
            </p:sp>
            <p:sp>
              <p:nvSpPr>
                <p:cNvPr id="262" name="CasellaDiTesto 261">
                  <a:extLst>
                    <a:ext uri="{FF2B5EF4-FFF2-40B4-BE49-F238E27FC236}">
                      <a16:creationId xmlns:a16="http://schemas.microsoft.com/office/drawing/2014/main" id="{A6DC072B-4443-445C-ED2B-18534BF7EA7F}"/>
                    </a:ext>
                  </a:extLst>
                </p:cNvPr>
                <p:cNvSpPr txBox="1"/>
                <p:nvPr/>
              </p:nvSpPr>
              <p:spPr>
                <a:xfrm>
                  <a:off x="4770179" y="5888637"/>
                  <a:ext cx="441280" cy="1684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it-IT" sz="900" spc="0" baseline="0">
                      <a:ln/>
                      <a:solidFill>
                        <a:srgbClr val="000000"/>
                      </a:solidFill>
                      <a:latin typeface="Helvetica"/>
                      <a:cs typeface="Helvetica"/>
                      <a:sym typeface="Helvetica"/>
                      <a:rtl val="0"/>
                    </a:rPr>
                    <a:t>Disease</a:t>
                  </a:r>
                </a:p>
              </p:txBody>
            </p:sp>
          </p:grpSp>
        </p:grpSp>
        <p:grpSp>
          <p:nvGrpSpPr>
            <p:cNvPr id="263" name="Elemento grafico 224">
              <a:extLst>
                <a:ext uri="{FF2B5EF4-FFF2-40B4-BE49-F238E27FC236}">
                  <a16:creationId xmlns:a16="http://schemas.microsoft.com/office/drawing/2014/main" id="{12426BA8-64E7-F137-6A96-2F264D8CE714}"/>
                </a:ext>
              </a:extLst>
            </p:cNvPr>
            <p:cNvGrpSpPr/>
            <p:nvPr/>
          </p:nvGrpSpPr>
          <p:grpSpPr>
            <a:xfrm>
              <a:off x="5458139" y="2619139"/>
              <a:ext cx="604766" cy="494808"/>
              <a:chOff x="5458139" y="2619139"/>
              <a:chExt cx="604766" cy="494808"/>
            </a:xfrm>
          </p:grpSpPr>
          <p:sp>
            <p:nvSpPr>
              <p:cNvPr id="264" name="Figura a mano libera: forma 263">
                <a:extLst>
                  <a:ext uri="{FF2B5EF4-FFF2-40B4-BE49-F238E27FC236}">
                    <a16:creationId xmlns:a16="http://schemas.microsoft.com/office/drawing/2014/main" id="{19D9260A-0B27-123A-025A-E3AE779B99D2}"/>
                  </a:ext>
                </a:extLst>
              </p:cNvPr>
              <p:cNvSpPr/>
              <p:nvPr/>
            </p:nvSpPr>
            <p:spPr>
              <a:xfrm>
                <a:off x="5458139" y="2619139"/>
                <a:ext cx="604766" cy="494808"/>
              </a:xfrm>
              <a:custGeom>
                <a:avLst/>
                <a:gdLst>
                  <a:gd name="connsiteX0" fmla="*/ 302383 w 604766"/>
                  <a:gd name="connsiteY0" fmla="*/ 0 h 494808"/>
                  <a:gd name="connsiteX1" fmla="*/ 604766 w 604766"/>
                  <a:gd name="connsiteY1" fmla="*/ 247404 h 494808"/>
                  <a:gd name="connsiteX2" fmla="*/ 302383 w 604766"/>
                  <a:gd name="connsiteY2" fmla="*/ 494809 h 494808"/>
                  <a:gd name="connsiteX3" fmla="*/ 0 w 604766"/>
                  <a:gd name="connsiteY3" fmla="*/ 247404 h 494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4766" h="494808">
                    <a:moveTo>
                      <a:pt x="302383" y="0"/>
                    </a:moveTo>
                    <a:lnTo>
                      <a:pt x="604766" y="247404"/>
                    </a:lnTo>
                    <a:lnTo>
                      <a:pt x="302383" y="494809"/>
                    </a:lnTo>
                    <a:lnTo>
                      <a:pt x="0" y="247404"/>
                    </a:lnTo>
                    <a:close/>
                  </a:path>
                </a:pathLst>
              </a:custGeom>
              <a:solidFill>
                <a:srgbClr val="FFFFFF"/>
              </a:solidFill>
              <a:ln w="54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265" name="CasellaDiTesto 264">
                <a:extLst>
                  <a:ext uri="{FF2B5EF4-FFF2-40B4-BE49-F238E27FC236}">
                    <a16:creationId xmlns:a16="http://schemas.microsoft.com/office/drawing/2014/main" id="{DCDAB143-F14A-C25F-1326-5B25BC443FE8}"/>
                  </a:ext>
                </a:extLst>
              </p:cNvPr>
              <p:cNvSpPr txBox="1"/>
              <p:nvPr/>
            </p:nvSpPr>
            <p:spPr>
              <a:xfrm>
                <a:off x="5589362" y="2756585"/>
                <a:ext cx="314828" cy="168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z="900" spc="0" baseline="0" dirty="0" err="1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In_p</a:t>
                </a:r>
                <a:endParaRPr lang="it-IT" sz="900" spc="0" baseline="0" dirty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endParaRPr>
              </a:p>
            </p:txBody>
          </p:sp>
        </p:grpSp>
        <p:grpSp>
          <p:nvGrpSpPr>
            <p:cNvPr id="266" name="Elemento grafico 224">
              <a:extLst>
                <a:ext uri="{FF2B5EF4-FFF2-40B4-BE49-F238E27FC236}">
                  <a16:creationId xmlns:a16="http://schemas.microsoft.com/office/drawing/2014/main" id="{051B9A72-A755-9F41-86F8-84BF4BA4EE6C}"/>
                </a:ext>
              </a:extLst>
            </p:cNvPr>
            <p:cNvGrpSpPr/>
            <p:nvPr/>
          </p:nvGrpSpPr>
          <p:grpSpPr>
            <a:xfrm>
              <a:off x="6777629" y="2619139"/>
              <a:ext cx="604766" cy="494808"/>
              <a:chOff x="6777629" y="2619139"/>
              <a:chExt cx="604766" cy="494808"/>
            </a:xfrm>
          </p:grpSpPr>
          <p:sp>
            <p:nvSpPr>
              <p:cNvPr id="267" name="Figura a mano libera: forma 266">
                <a:extLst>
                  <a:ext uri="{FF2B5EF4-FFF2-40B4-BE49-F238E27FC236}">
                    <a16:creationId xmlns:a16="http://schemas.microsoft.com/office/drawing/2014/main" id="{A06680AB-B772-8BB8-5F4F-513854812002}"/>
                  </a:ext>
                </a:extLst>
              </p:cNvPr>
              <p:cNvSpPr/>
              <p:nvPr/>
            </p:nvSpPr>
            <p:spPr>
              <a:xfrm>
                <a:off x="6777629" y="2619139"/>
                <a:ext cx="604766" cy="494808"/>
              </a:xfrm>
              <a:custGeom>
                <a:avLst/>
                <a:gdLst>
                  <a:gd name="connsiteX0" fmla="*/ 302383 w 604766"/>
                  <a:gd name="connsiteY0" fmla="*/ 0 h 494808"/>
                  <a:gd name="connsiteX1" fmla="*/ 604766 w 604766"/>
                  <a:gd name="connsiteY1" fmla="*/ 247404 h 494808"/>
                  <a:gd name="connsiteX2" fmla="*/ 302383 w 604766"/>
                  <a:gd name="connsiteY2" fmla="*/ 494809 h 494808"/>
                  <a:gd name="connsiteX3" fmla="*/ 0 w 604766"/>
                  <a:gd name="connsiteY3" fmla="*/ 247404 h 494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4766" h="494808">
                    <a:moveTo>
                      <a:pt x="302383" y="0"/>
                    </a:moveTo>
                    <a:lnTo>
                      <a:pt x="604766" y="247404"/>
                    </a:lnTo>
                    <a:lnTo>
                      <a:pt x="302383" y="494809"/>
                    </a:lnTo>
                    <a:lnTo>
                      <a:pt x="0" y="247404"/>
                    </a:lnTo>
                    <a:close/>
                  </a:path>
                </a:pathLst>
              </a:custGeom>
              <a:solidFill>
                <a:srgbClr val="FFFFFF"/>
              </a:solidFill>
              <a:ln w="54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268" name="CasellaDiTesto 267">
                <a:extLst>
                  <a:ext uri="{FF2B5EF4-FFF2-40B4-BE49-F238E27FC236}">
                    <a16:creationId xmlns:a16="http://schemas.microsoft.com/office/drawing/2014/main" id="{032F273E-DB3A-9ABE-5269-88DD20F5BE4F}"/>
                  </a:ext>
                </a:extLst>
              </p:cNvPr>
              <p:cNvSpPr txBox="1"/>
              <p:nvPr/>
            </p:nvSpPr>
            <p:spPr>
              <a:xfrm>
                <a:off x="6820887" y="2757014"/>
                <a:ext cx="518250" cy="168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z="900" spc="0" baseline="0" dirty="0" err="1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Location_p</a:t>
                </a:r>
                <a:endParaRPr lang="it-IT" sz="900" spc="0" baseline="0" dirty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endParaRPr>
              </a:p>
            </p:txBody>
          </p:sp>
        </p:grpSp>
        <p:grpSp>
          <p:nvGrpSpPr>
            <p:cNvPr id="269" name="Elemento grafico 224">
              <a:extLst>
                <a:ext uri="{FF2B5EF4-FFF2-40B4-BE49-F238E27FC236}">
                  <a16:creationId xmlns:a16="http://schemas.microsoft.com/office/drawing/2014/main" id="{C63EA5B5-7B46-E542-42B0-4233DEA5F5B2}"/>
                </a:ext>
              </a:extLst>
            </p:cNvPr>
            <p:cNvGrpSpPr/>
            <p:nvPr/>
          </p:nvGrpSpPr>
          <p:grpSpPr>
            <a:xfrm>
              <a:off x="7547331" y="4543394"/>
              <a:ext cx="604766" cy="494808"/>
              <a:chOff x="7547331" y="4543394"/>
              <a:chExt cx="604766" cy="494808"/>
            </a:xfrm>
          </p:grpSpPr>
          <p:sp>
            <p:nvSpPr>
              <p:cNvPr id="270" name="Figura a mano libera: forma 269">
                <a:extLst>
                  <a:ext uri="{FF2B5EF4-FFF2-40B4-BE49-F238E27FC236}">
                    <a16:creationId xmlns:a16="http://schemas.microsoft.com/office/drawing/2014/main" id="{F8341D9C-041F-BD9B-05F3-E281206B7190}"/>
                  </a:ext>
                </a:extLst>
              </p:cNvPr>
              <p:cNvSpPr/>
              <p:nvPr/>
            </p:nvSpPr>
            <p:spPr>
              <a:xfrm>
                <a:off x="7547331" y="4543394"/>
                <a:ext cx="604766" cy="494808"/>
              </a:xfrm>
              <a:custGeom>
                <a:avLst/>
                <a:gdLst>
                  <a:gd name="connsiteX0" fmla="*/ 302383 w 604766"/>
                  <a:gd name="connsiteY0" fmla="*/ 0 h 494808"/>
                  <a:gd name="connsiteX1" fmla="*/ 604766 w 604766"/>
                  <a:gd name="connsiteY1" fmla="*/ 247404 h 494808"/>
                  <a:gd name="connsiteX2" fmla="*/ 302383 w 604766"/>
                  <a:gd name="connsiteY2" fmla="*/ 494809 h 494808"/>
                  <a:gd name="connsiteX3" fmla="*/ 0 w 604766"/>
                  <a:gd name="connsiteY3" fmla="*/ 247404 h 494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4766" h="494808">
                    <a:moveTo>
                      <a:pt x="302383" y="0"/>
                    </a:moveTo>
                    <a:lnTo>
                      <a:pt x="604766" y="247404"/>
                    </a:lnTo>
                    <a:lnTo>
                      <a:pt x="302383" y="494809"/>
                    </a:lnTo>
                    <a:lnTo>
                      <a:pt x="0" y="247404"/>
                    </a:lnTo>
                    <a:close/>
                  </a:path>
                </a:pathLst>
              </a:custGeom>
              <a:solidFill>
                <a:srgbClr val="FFFFFF"/>
              </a:solidFill>
              <a:ln w="54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271" name="CasellaDiTesto 270">
                <a:extLst>
                  <a:ext uri="{FF2B5EF4-FFF2-40B4-BE49-F238E27FC236}">
                    <a16:creationId xmlns:a16="http://schemas.microsoft.com/office/drawing/2014/main" id="{5F9C9371-8557-C393-8A35-AED43DFAF044}"/>
                  </a:ext>
                </a:extLst>
              </p:cNvPr>
              <p:cNvSpPr txBox="1"/>
              <p:nvPr/>
            </p:nvSpPr>
            <p:spPr>
              <a:xfrm>
                <a:off x="7592915" y="4686339"/>
                <a:ext cx="518250" cy="168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z="900" spc="0" baseline="0" dirty="0" err="1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Location_s</a:t>
                </a:r>
                <a:endParaRPr lang="it-IT" sz="900" spc="0" baseline="0" dirty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endParaRPr>
              </a:p>
            </p:txBody>
          </p:sp>
        </p:grpSp>
        <p:grpSp>
          <p:nvGrpSpPr>
            <p:cNvPr id="272" name="Elemento grafico 224">
              <a:extLst>
                <a:ext uri="{FF2B5EF4-FFF2-40B4-BE49-F238E27FC236}">
                  <a16:creationId xmlns:a16="http://schemas.microsoft.com/office/drawing/2014/main" id="{87C3947A-133B-8B57-8FA9-2C33C10BB75A}"/>
                </a:ext>
              </a:extLst>
            </p:cNvPr>
            <p:cNvGrpSpPr/>
            <p:nvPr/>
          </p:nvGrpSpPr>
          <p:grpSpPr>
            <a:xfrm>
              <a:off x="6612692" y="4543394"/>
              <a:ext cx="604766" cy="494808"/>
              <a:chOff x="6612692" y="4543394"/>
              <a:chExt cx="604766" cy="494808"/>
            </a:xfrm>
          </p:grpSpPr>
          <p:sp>
            <p:nvSpPr>
              <p:cNvPr id="273" name="Figura a mano libera: forma 272">
                <a:extLst>
                  <a:ext uri="{FF2B5EF4-FFF2-40B4-BE49-F238E27FC236}">
                    <a16:creationId xmlns:a16="http://schemas.microsoft.com/office/drawing/2014/main" id="{960C1042-DCD8-E711-CC0F-0938B34D2968}"/>
                  </a:ext>
                </a:extLst>
              </p:cNvPr>
              <p:cNvSpPr/>
              <p:nvPr/>
            </p:nvSpPr>
            <p:spPr>
              <a:xfrm>
                <a:off x="6612692" y="4543394"/>
                <a:ext cx="604766" cy="494808"/>
              </a:xfrm>
              <a:custGeom>
                <a:avLst/>
                <a:gdLst>
                  <a:gd name="connsiteX0" fmla="*/ 302383 w 604766"/>
                  <a:gd name="connsiteY0" fmla="*/ 0 h 494808"/>
                  <a:gd name="connsiteX1" fmla="*/ 604766 w 604766"/>
                  <a:gd name="connsiteY1" fmla="*/ 247404 h 494808"/>
                  <a:gd name="connsiteX2" fmla="*/ 302383 w 604766"/>
                  <a:gd name="connsiteY2" fmla="*/ 494809 h 494808"/>
                  <a:gd name="connsiteX3" fmla="*/ 0 w 604766"/>
                  <a:gd name="connsiteY3" fmla="*/ 247404 h 494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4766" h="494808">
                    <a:moveTo>
                      <a:pt x="302383" y="0"/>
                    </a:moveTo>
                    <a:lnTo>
                      <a:pt x="604766" y="247404"/>
                    </a:lnTo>
                    <a:lnTo>
                      <a:pt x="302383" y="494809"/>
                    </a:lnTo>
                    <a:lnTo>
                      <a:pt x="0" y="247404"/>
                    </a:lnTo>
                    <a:close/>
                  </a:path>
                </a:pathLst>
              </a:custGeom>
              <a:solidFill>
                <a:srgbClr val="FFFFFF"/>
              </a:solidFill>
              <a:ln w="54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274" name="CasellaDiTesto 273">
                <a:extLst>
                  <a:ext uri="{FF2B5EF4-FFF2-40B4-BE49-F238E27FC236}">
                    <a16:creationId xmlns:a16="http://schemas.microsoft.com/office/drawing/2014/main" id="{33F4A2FB-7C76-4F4C-A3A6-D478D1540A2B}"/>
                  </a:ext>
                </a:extLst>
              </p:cNvPr>
              <p:cNvSpPr txBox="1"/>
              <p:nvPr/>
            </p:nvSpPr>
            <p:spPr>
              <a:xfrm>
                <a:off x="6735165" y="4706594"/>
                <a:ext cx="314828" cy="168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z="900" spc="0" baseline="0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In_s</a:t>
                </a:r>
              </a:p>
            </p:txBody>
          </p:sp>
        </p:grpSp>
        <p:grpSp>
          <p:nvGrpSpPr>
            <p:cNvPr id="275" name="Elemento grafico 224">
              <a:extLst>
                <a:ext uri="{FF2B5EF4-FFF2-40B4-BE49-F238E27FC236}">
                  <a16:creationId xmlns:a16="http://schemas.microsoft.com/office/drawing/2014/main" id="{F2334BA8-50EA-C50F-A2AD-972E6A446F99}"/>
                </a:ext>
              </a:extLst>
            </p:cNvPr>
            <p:cNvGrpSpPr/>
            <p:nvPr/>
          </p:nvGrpSpPr>
          <p:grpSpPr>
            <a:xfrm>
              <a:off x="5458139" y="4543394"/>
              <a:ext cx="604766" cy="494808"/>
              <a:chOff x="5458139" y="4543394"/>
              <a:chExt cx="604766" cy="494808"/>
            </a:xfrm>
          </p:grpSpPr>
          <p:sp>
            <p:nvSpPr>
              <p:cNvPr id="276" name="Figura a mano libera: forma 275">
                <a:extLst>
                  <a:ext uri="{FF2B5EF4-FFF2-40B4-BE49-F238E27FC236}">
                    <a16:creationId xmlns:a16="http://schemas.microsoft.com/office/drawing/2014/main" id="{BE92DBD4-757F-8760-C2E6-9EF63019F900}"/>
                  </a:ext>
                </a:extLst>
              </p:cNvPr>
              <p:cNvSpPr/>
              <p:nvPr/>
            </p:nvSpPr>
            <p:spPr>
              <a:xfrm>
                <a:off x="5458139" y="4543394"/>
                <a:ext cx="604766" cy="494808"/>
              </a:xfrm>
              <a:custGeom>
                <a:avLst/>
                <a:gdLst>
                  <a:gd name="connsiteX0" fmla="*/ 302383 w 604766"/>
                  <a:gd name="connsiteY0" fmla="*/ 0 h 494808"/>
                  <a:gd name="connsiteX1" fmla="*/ 604766 w 604766"/>
                  <a:gd name="connsiteY1" fmla="*/ 247404 h 494808"/>
                  <a:gd name="connsiteX2" fmla="*/ 302383 w 604766"/>
                  <a:gd name="connsiteY2" fmla="*/ 494809 h 494808"/>
                  <a:gd name="connsiteX3" fmla="*/ 0 w 604766"/>
                  <a:gd name="connsiteY3" fmla="*/ 247404 h 494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4766" h="494808">
                    <a:moveTo>
                      <a:pt x="302383" y="0"/>
                    </a:moveTo>
                    <a:lnTo>
                      <a:pt x="604766" y="247404"/>
                    </a:lnTo>
                    <a:lnTo>
                      <a:pt x="302383" y="494809"/>
                    </a:lnTo>
                    <a:lnTo>
                      <a:pt x="0" y="247404"/>
                    </a:lnTo>
                    <a:close/>
                  </a:path>
                </a:pathLst>
              </a:custGeom>
              <a:solidFill>
                <a:srgbClr val="FFFFFF"/>
              </a:solidFill>
              <a:ln w="54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277" name="CasellaDiTesto 276">
                <a:extLst>
                  <a:ext uri="{FF2B5EF4-FFF2-40B4-BE49-F238E27FC236}">
                    <a16:creationId xmlns:a16="http://schemas.microsoft.com/office/drawing/2014/main" id="{33FFBB00-8650-8DC7-24CE-530D33620EE9}"/>
                  </a:ext>
                </a:extLst>
              </p:cNvPr>
              <p:cNvSpPr txBox="1"/>
              <p:nvPr/>
            </p:nvSpPr>
            <p:spPr>
              <a:xfrm>
                <a:off x="5487651" y="4691112"/>
                <a:ext cx="518250" cy="168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z="900" spc="0" baseline="0" dirty="0" err="1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Location_d</a:t>
                </a:r>
                <a:endParaRPr lang="it-IT" sz="900" spc="0" baseline="0" dirty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endParaRPr>
              </a:p>
            </p:txBody>
          </p:sp>
        </p:grpSp>
        <p:grpSp>
          <p:nvGrpSpPr>
            <p:cNvPr id="278" name="Elemento grafico 224">
              <a:extLst>
                <a:ext uri="{FF2B5EF4-FFF2-40B4-BE49-F238E27FC236}">
                  <a16:creationId xmlns:a16="http://schemas.microsoft.com/office/drawing/2014/main" id="{15A0FB26-2A5A-F430-76F7-CA6AC7594951}"/>
                </a:ext>
              </a:extLst>
            </p:cNvPr>
            <p:cNvGrpSpPr/>
            <p:nvPr/>
          </p:nvGrpSpPr>
          <p:grpSpPr>
            <a:xfrm>
              <a:off x="4303585" y="4543394"/>
              <a:ext cx="604766" cy="494808"/>
              <a:chOff x="4303585" y="4543394"/>
              <a:chExt cx="604766" cy="494808"/>
            </a:xfrm>
          </p:grpSpPr>
          <p:sp>
            <p:nvSpPr>
              <p:cNvPr id="279" name="Figura a mano libera: forma 278">
                <a:extLst>
                  <a:ext uri="{FF2B5EF4-FFF2-40B4-BE49-F238E27FC236}">
                    <a16:creationId xmlns:a16="http://schemas.microsoft.com/office/drawing/2014/main" id="{051A0602-65E7-479A-6388-B6C74B16967D}"/>
                  </a:ext>
                </a:extLst>
              </p:cNvPr>
              <p:cNvSpPr/>
              <p:nvPr/>
            </p:nvSpPr>
            <p:spPr>
              <a:xfrm>
                <a:off x="4303585" y="4543394"/>
                <a:ext cx="604766" cy="494808"/>
              </a:xfrm>
              <a:custGeom>
                <a:avLst/>
                <a:gdLst>
                  <a:gd name="connsiteX0" fmla="*/ 302383 w 604766"/>
                  <a:gd name="connsiteY0" fmla="*/ 0 h 494808"/>
                  <a:gd name="connsiteX1" fmla="*/ 604766 w 604766"/>
                  <a:gd name="connsiteY1" fmla="*/ 247404 h 494808"/>
                  <a:gd name="connsiteX2" fmla="*/ 302383 w 604766"/>
                  <a:gd name="connsiteY2" fmla="*/ 494809 h 494808"/>
                  <a:gd name="connsiteX3" fmla="*/ 0 w 604766"/>
                  <a:gd name="connsiteY3" fmla="*/ 247404 h 494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4766" h="494808">
                    <a:moveTo>
                      <a:pt x="302383" y="0"/>
                    </a:moveTo>
                    <a:lnTo>
                      <a:pt x="604766" y="247404"/>
                    </a:lnTo>
                    <a:lnTo>
                      <a:pt x="302383" y="494809"/>
                    </a:lnTo>
                    <a:lnTo>
                      <a:pt x="0" y="247404"/>
                    </a:lnTo>
                    <a:close/>
                  </a:path>
                </a:pathLst>
              </a:custGeom>
              <a:solidFill>
                <a:srgbClr val="FFFFFF"/>
              </a:solidFill>
              <a:ln w="548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280" name="CasellaDiTesto 279">
                <a:extLst>
                  <a:ext uri="{FF2B5EF4-FFF2-40B4-BE49-F238E27FC236}">
                    <a16:creationId xmlns:a16="http://schemas.microsoft.com/office/drawing/2014/main" id="{66184996-A7C3-9CA0-0450-61D3943F2A44}"/>
                  </a:ext>
                </a:extLst>
              </p:cNvPr>
              <p:cNvSpPr txBox="1"/>
              <p:nvPr/>
            </p:nvSpPr>
            <p:spPr>
              <a:xfrm>
                <a:off x="4413542" y="4704880"/>
                <a:ext cx="314828" cy="168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z="900" spc="0" baseline="0" dirty="0" err="1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In_d</a:t>
                </a:r>
                <a:endParaRPr lang="it-IT" sz="900" spc="0" baseline="0" dirty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endParaRPr>
              </a:p>
            </p:txBody>
          </p:sp>
        </p:grpSp>
        <p:sp>
          <p:nvSpPr>
            <p:cNvPr id="281" name="Figura a mano libera: forma 280">
              <a:extLst>
                <a:ext uri="{FF2B5EF4-FFF2-40B4-BE49-F238E27FC236}">
                  <a16:creationId xmlns:a16="http://schemas.microsoft.com/office/drawing/2014/main" id="{FDD876FF-D19F-8794-FE03-2ED1A81CC01A}"/>
                </a:ext>
              </a:extLst>
            </p:cNvPr>
            <p:cNvSpPr/>
            <p:nvPr/>
          </p:nvSpPr>
          <p:spPr>
            <a:xfrm>
              <a:off x="4605968" y="5038203"/>
              <a:ext cx="27489" cy="439829"/>
            </a:xfrm>
            <a:custGeom>
              <a:avLst/>
              <a:gdLst>
                <a:gd name="connsiteX0" fmla="*/ 27489 w 27489"/>
                <a:gd name="connsiteY0" fmla="*/ 439830 h 439829"/>
                <a:gd name="connsiteX1" fmla="*/ 0 w 27489"/>
                <a:gd name="connsiteY1" fmla="*/ 0 h 43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489" h="439829">
                  <a:moveTo>
                    <a:pt x="27489" y="439830"/>
                  </a:moveTo>
                  <a:lnTo>
                    <a:pt x="0" y="0"/>
                  </a:lnTo>
                </a:path>
              </a:pathLst>
            </a:custGeom>
            <a:noFill/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82" name="Figura a mano libera: forma 281">
              <a:extLst>
                <a:ext uri="{FF2B5EF4-FFF2-40B4-BE49-F238E27FC236}">
                  <a16:creationId xmlns:a16="http://schemas.microsoft.com/office/drawing/2014/main" id="{BC4AF25B-7003-7653-D685-9503A01DF2C5}"/>
                </a:ext>
              </a:extLst>
            </p:cNvPr>
            <p:cNvSpPr/>
            <p:nvPr/>
          </p:nvSpPr>
          <p:spPr>
            <a:xfrm>
              <a:off x="7053127" y="3113947"/>
              <a:ext cx="26884" cy="321955"/>
            </a:xfrm>
            <a:custGeom>
              <a:avLst/>
              <a:gdLst>
                <a:gd name="connsiteX0" fmla="*/ 0 w 26884"/>
                <a:gd name="connsiteY0" fmla="*/ 321956 h 321955"/>
                <a:gd name="connsiteX1" fmla="*/ 26885 w 26884"/>
                <a:gd name="connsiteY1" fmla="*/ 0 h 321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884" h="321955">
                  <a:moveTo>
                    <a:pt x="0" y="321956"/>
                  </a:moveTo>
                  <a:lnTo>
                    <a:pt x="26885" y="0"/>
                  </a:lnTo>
                </a:path>
              </a:pathLst>
            </a:custGeom>
            <a:noFill/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83" name="Figura a mano libera: forma 282">
              <a:extLst>
                <a:ext uri="{FF2B5EF4-FFF2-40B4-BE49-F238E27FC236}">
                  <a16:creationId xmlns:a16="http://schemas.microsoft.com/office/drawing/2014/main" id="{5348A8EB-1F00-4339-295E-CE74D8DA61C9}"/>
                </a:ext>
              </a:extLst>
            </p:cNvPr>
            <p:cNvSpPr/>
            <p:nvPr/>
          </p:nvSpPr>
          <p:spPr>
            <a:xfrm>
              <a:off x="5746777" y="3113947"/>
              <a:ext cx="13744" cy="329872"/>
            </a:xfrm>
            <a:custGeom>
              <a:avLst/>
              <a:gdLst>
                <a:gd name="connsiteX0" fmla="*/ 0 w 13744"/>
                <a:gd name="connsiteY0" fmla="*/ 329872 h 329872"/>
                <a:gd name="connsiteX1" fmla="*/ 13745 w 13744"/>
                <a:gd name="connsiteY1" fmla="*/ 0 h 32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744" h="329872">
                  <a:moveTo>
                    <a:pt x="0" y="329872"/>
                  </a:moveTo>
                  <a:lnTo>
                    <a:pt x="13745" y="0"/>
                  </a:lnTo>
                </a:path>
              </a:pathLst>
            </a:custGeom>
            <a:noFill/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84" name="Figura a mano libera: forma 283">
              <a:extLst>
                <a:ext uri="{FF2B5EF4-FFF2-40B4-BE49-F238E27FC236}">
                  <a16:creationId xmlns:a16="http://schemas.microsoft.com/office/drawing/2014/main" id="{C1D2AFAF-BB0B-7831-14C8-4B16A58E9E05}"/>
                </a:ext>
              </a:extLst>
            </p:cNvPr>
            <p:cNvSpPr/>
            <p:nvPr/>
          </p:nvSpPr>
          <p:spPr>
            <a:xfrm>
              <a:off x="6744641" y="2234287"/>
              <a:ext cx="335370" cy="384851"/>
            </a:xfrm>
            <a:custGeom>
              <a:avLst/>
              <a:gdLst>
                <a:gd name="connsiteX0" fmla="*/ 335370 w 335370"/>
                <a:gd name="connsiteY0" fmla="*/ 384851 h 384851"/>
                <a:gd name="connsiteX1" fmla="*/ 0 w 335370"/>
                <a:gd name="connsiteY1" fmla="*/ 0 h 384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370" h="384851">
                  <a:moveTo>
                    <a:pt x="335370" y="384851"/>
                  </a:moveTo>
                  <a:lnTo>
                    <a:pt x="0" y="0"/>
                  </a:lnTo>
                </a:path>
              </a:pathLst>
            </a:custGeom>
            <a:noFill/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85" name="Figura a mano libera: forma 284">
              <a:extLst>
                <a:ext uri="{FF2B5EF4-FFF2-40B4-BE49-F238E27FC236}">
                  <a16:creationId xmlns:a16="http://schemas.microsoft.com/office/drawing/2014/main" id="{7F552C6F-D6DE-E467-00A9-727BBB75DC6E}"/>
                </a:ext>
              </a:extLst>
            </p:cNvPr>
            <p:cNvSpPr/>
            <p:nvPr/>
          </p:nvSpPr>
          <p:spPr>
            <a:xfrm>
              <a:off x="5760522" y="2234287"/>
              <a:ext cx="412340" cy="384851"/>
            </a:xfrm>
            <a:custGeom>
              <a:avLst/>
              <a:gdLst>
                <a:gd name="connsiteX0" fmla="*/ 0 w 412340"/>
                <a:gd name="connsiteY0" fmla="*/ 384851 h 384851"/>
                <a:gd name="connsiteX1" fmla="*/ 412341 w 412340"/>
                <a:gd name="connsiteY1" fmla="*/ 0 h 384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2340" h="384851">
                  <a:moveTo>
                    <a:pt x="0" y="384851"/>
                  </a:moveTo>
                  <a:lnTo>
                    <a:pt x="412341" y="0"/>
                  </a:lnTo>
                </a:path>
              </a:pathLst>
            </a:custGeom>
            <a:noFill/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86" name="Figura a mano libera: forma 285">
              <a:extLst>
                <a:ext uri="{FF2B5EF4-FFF2-40B4-BE49-F238E27FC236}">
                  <a16:creationId xmlns:a16="http://schemas.microsoft.com/office/drawing/2014/main" id="{EE464566-8AE7-EAEE-D896-F059047B9B54}"/>
                </a:ext>
              </a:extLst>
            </p:cNvPr>
            <p:cNvSpPr/>
            <p:nvPr/>
          </p:nvSpPr>
          <p:spPr>
            <a:xfrm>
              <a:off x="5760522" y="4103565"/>
              <a:ext cx="1168298" cy="439829"/>
            </a:xfrm>
            <a:custGeom>
              <a:avLst/>
              <a:gdLst>
                <a:gd name="connsiteX0" fmla="*/ 0 w 1168298"/>
                <a:gd name="connsiteY0" fmla="*/ 439830 h 439829"/>
                <a:gd name="connsiteX1" fmla="*/ 1168298 w 1168298"/>
                <a:gd name="connsiteY1" fmla="*/ 0 h 43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8298" h="439829">
                  <a:moveTo>
                    <a:pt x="0" y="439830"/>
                  </a:moveTo>
                  <a:lnTo>
                    <a:pt x="1168298" y="0"/>
                  </a:lnTo>
                </a:path>
              </a:pathLst>
            </a:custGeom>
            <a:noFill/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87" name="Figura a mano libera: forma 286">
              <a:extLst>
                <a:ext uri="{FF2B5EF4-FFF2-40B4-BE49-F238E27FC236}">
                  <a16:creationId xmlns:a16="http://schemas.microsoft.com/office/drawing/2014/main" id="{0425F1F3-1593-BB45-F85A-A81F54447256}"/>
                </a:ext>
              </a:extLst>
            </p:cNvPr>
            <p:cNvSpPr/>
            <p:nvPr/>
          </p:nvSpPr>
          <p:spPr>
            <a:xfrm>
              <a:off x="5746777" y="4103565"/>
              <a:ext cx="1168298" cy="439829"/>
            </a:xfrm>
            <a:custGeom>
              <a:avLst/>
              <a:gdLst>
                <a:gd name="connsiteX0" fmla="*/ 1168298 w 1168298"/>
                <a:gd name="connsiteY0" fmla="*/ 439830 h 439829"/>
                <a:gd name="connsiteX1" fmla="*/ 0 w 1168298"/>
                <a:gd name="connsiteY1" fmla="*/ 0 h 43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8298" h="439829">
                  <a:moveTo>
                    <a:pt x="1168298" y="439830"/>
                  </a:moveTo>
                  <a:lnTo>
                    <a:pt x="0" y="0"/>
                  </a:lnTo>
                </a:path>
              </a:pathLst>
            </a:custGeom>
            <a:noFill/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88" name="Figura a mano libera: forma 287">
              <a:extLst>
                <a:ext uri="{FF2B5EF4-FFF2-40B4-BE49-F238E27FC236}">
                  <a16:creationId xmlns:a16="http://schemas.microsoft.com/office/drawing/2014/main" id="{E59E80A5-8A0C-53C5-950A-B87AEAFFB40A}"/>
                </a:ext>
              </a:extLst>
            </p:cNvPr>
            <p:cNvSpPr/>
            <p:nvPr/>
          </p:nvSpPr>
          <p:spPr>
            <a:xfrm>
              <a:off x="4605968" y="4103565"/>
              <a:ext cx="618510" cy="439829"/>
            </a:xfrm>
            <a:custGeom>
              <a:avLst/>
              <a:gdLst>
                <a:gd name="connsiteX0" fmla="*/ 0 w 618510"/>
                <a:gd name="connsiteY0" fmla="*/ 439830 h 439829"/>
                <a:gd name="connsiteX1" fmla="*/ 618511 w 618510"/>
                <a:gd name="connsiteY1" fmla="*/ 0 h 43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8510" h="439829">
                  <a:moveTo>
                    <a:pt x="0" y="439830"/>
                  </a:moveTo>
                  <a:lnTo>
                    <a:pt x="618511" y="0"/>
                  </a:lnTo>
                </a:path>
              </a:pathLst>
            </a:custGeom>
            <a:noFill/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89" name="Figura a mano libera: forma 288">
              <a:extLst>
                <a:ext uri="{FF2B5EF4-FFF2-40B4-BE49-F238E27FC236}">
                  <a16:creationId xmlns:a16="http://schemas.microsoft.com/office/drawing/2014/main" id="{A9F6CABB-FF69-E6A9-3E53-71DFA321B541}"/>
                </a:ext>
              </a:extLst>
            </p:cNvPr>
            <p:cNvSpPr/>
            <p:nvPr/>
          </p:nvSpPr>
          <p:spPr>
            <a:xfrm>
              <a:off x="5306947" y="5038203"/>
              <a:ext cx="453574" cy="439829"/>
            </a:xfrm>
            <a:custGeom>
              <a:avLst/>
              <a:gdLst>
                <a:gd name="connsiteX0" fmla="*/ 0 w 453574"/>
                <a:gd name="connsiteY0" fmla="*/ 439830 h 439829"/>
                <a:gd name="connsiteX1" fmla="*/ 453575 w 453574"/>
                <a:gd name="connsiteY1" fmla="*/ 0 h 43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574" h="439829">
                  <a:moveTo>
                    <a:pt x="0" y="439830"/>
                  </a:moveTo>
                  <a:lnTo>
                    <a:pt x="453575" y="0"/>
                  </a:lnTo>
                </a:path>
              </a:pathLst>
            </a:custGeom>
            <a:noFill/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90" name="Figura a mano libera: forma 289">
              <a:extLst>
                <a:ext uri="{FF2B5EF4-FFF2-40B4-BE49-F238E27FC236}">
                  <a16:creationId xmlns:a16="http://schemas.microsoft.com/office/drawing/2014/main" id="{177C3442-9530-98F3-0199-D3D01CF2A970}"/>
                </a:ext>
              </a:extLst>
            </p:cNvPr>
            <p:cNvSpPr/>
            <p:nvPr/>
          </p:nvSpPr>
          <p:spPr>
            <a:xfrm>
              <a:off x="7835970" y="5038203"/>
              <a:ext cx="13744" cy="439829"/>
            </a:xfrm>
            <a:custGeom>
              <a:avLst/>
              <a:gdLst>
                <a:gd name="connsiteX0" fmla="*/ 0 w 13744"/>
                <a:gd name="connsiteY0" fmla="*/ 439830 h 439829"/>
                <a:gd name="connsiteX1" fmla="*/ 13745 w 13744"/>
                <a:gd name="connsiteY1" fmla="*/ 0 h 43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744" h="439829">
                  <a:moveTo>
                    <a:pt x="0" y="439830"/>
                  </a:moveTo>
                  <a:lnTo>
                    <a:pt x="13745" y="0"/>
                  </a:lnTo>
                </a:path>
              </a:pathLst>
            </a:custGeom>
            <a:noFill/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91" name="Figura a mano libera: forma 290">
              <a:extLst>
                <a:ext uri="{FF2B5EF4-FFF2-40B4-BE49-F238E27FC236}">
                  <a16:creationId xmlns:a16="http://schemas.microsoft.com/office/drawing/2014/main" id="{700A76B4-17FC-7A5B-1BC5-A227837F0684}"/>
                </a:ext>
              </a:extLst>
            </p:cNvPr>
            <p:cNvSpPr/>
            <p:nvPr/>
          </p:nvSpPr>
          <p:spPr>
            <a:xfrm>
              <a:off x="6915075" y="5038203"/>
              <a:ext cx="288638" cy="439829"/>
            </a:xfrm>
            <a:custGeom>
              <a:avLst/>
              <a:gdLst>
                <a:gd name="connsiteX0" fmla="*/ 288638 w 288638"/>
                <a:gd name="connsiteY0" fmla="*/ 439830 h 439829"/>
                <a:gd name="connsiteX1" fmla="*/ 0 w 288638"/>
                <a:gd name="connsiteY1" fmla="*/ 0 h 43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8638" h="439829">
                  <a:moveTo>
                    <a:pt x="288638" y="439830"/>
                  </a:moveTo>
                  <a:lnTo>
                    <a:pt x="0" y="0"/>
                  </a:lnTo>
                </a:path>
              </a:pathLst>
            </a:custGeom>
            <a:noFill/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92" name="Figura a mano libera: forma 291">
              <a:extLst>
                <a:ext uri="{FF2B5EF4-FFF2-40B4-BE49-F238E27FC236}">
                  <a16:creationId xmlns:a16="http://schemas.microsoft.com/office/drawing/2014/main" id="{11597FF0-568E-C7B2-AF54-D5B5149FE358}"/>
                </a:ext>
              </a:extLst>
            </p:cNvPr>
            <p:cNvSpPr/>
            <p:nvPr/>
          </p:nvSpPr>
          <p:spPr>
            <a:xfrm>
              <a:off x="7451118" y="4103565"/>
              <a:ext cx="398595" cy="439829"/>
            </a:xfrm>
            <a:custGeom>
              <a:avLst/>
              <a:gdLst>
                <a:gd name="connsiteX0" fmla="*/ 398596 w 398595"/>
                <a:gd name="connsiteY0" fmla="*/ 439830 h 439829"/>
                <a:gd name="connsiteX1" fmla="*/ 0 w 398595"/>
                <a:gd name="connsiteY1" fmla="*/ 0 h 43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8595" h="439829">
                  <a:moveTo>
                    <a:pt x="398596" y="439830"/>
                  </a:moveTo>
                  <a:lnTo>
                    <a:pt x="0" y="0"/>
                  </a:lnTo>
                </a:path>
              </a:pathLst>
            </a:custGeom>
            <a:noFill/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93" name="Figura a mano libera: forma 292">
              <a:extLst>
                <a:ext uri="{FF2B5EF4-FFF2-40B4-BE49-F238E27FC236}">
                  <a16:creationId xmlns:a16="http://schemas.microsoft.com/office/drawing/2014/main" id="{D0889F12-DEDD-DD39-D281-6EFCFDAE1463}"/>
                </a:ext>
              </a:extLst>
            </p:cNvPr>
            <p:cNvSpPr/>
            <p:nvPr/>
          </p:nvSpPr>
          <p:spPr>
            <a:xfrm>
              <a:off x="7217459" y="1409606"/>
              <a:ext cx="54978" cy="54978"/>
            </a:xfrm>
            <a:custGeom>
              <a:avLst/>
              <a:gdLst>
                <a:gd name="connsiteX0" fmla="*/ 54979 w 54978"/>
                <a:gd name="connsiteY0" fmla="*/ 27489 h 54978"/>
                <a:gd name="connsiteX1" fmla="*/ 27489 w 54978"/>
                <a:gd name="connsiteY1" fmla="*/ 54979 h 54978"/>
                <a:gd name="connsiteX2" fmla="*/ 0 w 54978"/>
                <a:gd name="connsiteY2" fmla="*/ 27489 h 54978"/>
                <a:gd name="connsiteX3" fmla="*/ 27489 w 54978"/>
                <a:gd name="connsiteY3" fmla="*/ 0 h 54978"/>
                <a:gd name="connsiteX4" fmla="*/ 54979 w 54978"/>
                <a:gd name="connsiteY4" fmla="*/ 27489 h 5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78" h="54978">
                  <a:moveTo>
                    <a:pt x="54979" y="27489"/>
                  </a:moveTo>
                  <a:cubicBezTo>
                    <a:pt x="54979" y="42671"/>
                    <a:pt x="42671" y="54979"/>
                    <a:pt x="27489" y="54979"/>
                  </a:cubicBezTo>
                  <a:cubicBezTo>
                    <a:pt x="12307" y="54979"/>
                    <a:pt x="0" y="42671"/>
                    <a:pt x="0" y="27489"/>
                  </a:cubicBezTo>
                  <a:cubicBezTo>
                    <a:pt x="0" y="12307"/>
                    <a:pt x="12307" y="0"/>
                    <a:pt x="27489" y="0"/>
                  </a:cubicBezTo>
                  <a:cubicBezTo>
                    <a:pt x="42671" y="0"/>
                    <a:pt x="54979" y="12307"/>
                    <a:pt x="54979" y="27489"/>
                  </a:cubicBezTo>
                  <a:close/>
                </a:path>
              </a:pathLst>
            </a:custGeom>
            <a:solidFill>
              <a:srgbClr val="000000"/>
            </a:solidFill>
            <a:ln w="109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94" name="Figura a mano libera: forma 293">
              <a:extLst>
                <a:ext uri="{FF2B5EF4-FFF2-40B4-BE49-F238E27FC236}">
                  <a16:creationId xmlns:a16="http://schemas.microsoft.com/office/drawing/2014/main" id="{B6610434-E019-001A-7308-B764669DBE2F}"/>
                </a:ext>
              </a:extLst>
            </p:cNvPr>
            <p:cNvSpPr/>
            <p:nvPr/>
          </p:nvSpPr>
          <p:spPr>
            <a:xfrm>
              <a:off x="7121246" y="6467650"/>
              <a:ext cx="54978" cy="54978"/>
            </a:xfrm>
            <a:custGeom>
              <a:avLst/>
              <a:gdLst>
                <a:gd name="connsiteX0" fmla="*/ 54979 w 54978"/>
                <a:gd name="connsiteY0" fmla="*/ 27489 h 54978"/>
                <a:gd name="connsiteX1" fmla="*/ 27489 w 54978"/>
                <a:gd name="connsiteY1" fmla="*/ 54979 h 54978"/>
                <a:gd name="connsiteX2" fmla="*/ 0 w 54978"/>
                <a:gd name="connsiteY2" fmla="*/ 27489 h 54978"/>
                <a:gd name="connsiteX3" fmla="*/ 27489 w 54978"/>
                <a:gd name="connsiteY3" fmla="*/ 0 h 54978"/>
                <a:gd name="connsiteX4" fmla="*/ 54979 w 54978"/>
                <a:gd name="connsiteY4" fmla="*/ 27489 h 5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78" h="54978">
                  <a:moveTo>
                    <a:pt x="54979" y="27489"/>
                  </a:moveTo>
                  <a:cubicBezTo>
                    <a:pt x="54979" y="42671"/>
                    <a:pt x="42671" y="54979"/>
                    <a:pt x="27489" y="54979"/>
                  </a:cubicBezTo>
                  <a:cubicBezTo>
                    <a:pt x="12307" y="54979"/>
                    <a:pt x="0" y="42671"/>
                    <a:pt x="0" y="27489"/>
                  </a:cubicBezTo>
                  <a:cubicBezTo>
                    <a:pt x="0" y="12307"/>
                    <a:pt x="12307" y="0"/>
                    <a:pt x="27489" y="0"/>
                  </a:cubicBezTo>
                  <a:cubicBezTo>
                    <a:pt x="42671" y="0"/>
                    <a:pt x="54979" y="12307"/>
                    <a:pt x="54979" y="27489"/>
                  </a:cubicBezTo>
                  <a:close/>
                </a:path>
              </a:pathLst>
            </a:custGeom>
            <a:solidFill>
              <a:srgbClr val="FFFFFF"/>
            </a:solidFill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95" name="Figura a mano libera: forma 294">
              <a:extLst>
                <a:ext uri="{FF2B5EF4-FFF2-40B4-BE49-F238E27FC236}">
                  <a16:creationId xmlns:a16="http://schemas.microsoft.com/office/drawing/2014/main" id="{3212B585-525A-967E-0AC8-BF22FECE162A}"/>
                </a:ext>
              </a:extLst>
            </p:cNvPr>
            <p:cNvSpPr/>
            <p:nvPr/>
          </p:nvSpPr>
          <p:spPr>
            <a:xfrm>
              <a:off x="7822225" y="3746203"/>
              <a:ext cx="54978" cy="54978"/>
            </a:xfrm>
            <a:custGeom>
              <a:avLst/>
              <a:gdLst>
                <a:gd name="connsiteX0" fmla="*/ 54979 w 54978"/>
                <a:gd name="connsiteY0" fmla="*/ 27489 h 54978"/>
                <a:gd name="connsiteX1" fmla="*/ 27489 w 54978"/>
                <a:gd name="connsiteY1" fmla="*/ 54979 h 54978"/>
                <a:gd name="connsiteX2" fmla="*/ 0 w 54978"/>
                <a:gd name="connsiteY2" fmla="*/ 27489 h 54978"/>
                <a:gd name="connsiteX3" fmla="*/ 27489 w 54978"/>
                <a:gd name="connsiteY3" fmla="*/ 0 h 54978"/>
                <a:gd name="connsiteX4" fmla="*/ 54979 w 54978"/>
                <a:gd name="connsiteY4" fmla="*/ 27489 h 5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78" h="54978">
                  <a:moveTo>
                    <a:pt x="54979" y="27489"/>
                  </a:moveTo>
                  <a:cubicBezTo>
                    <a:pt x="54979" y="42671"/>
                    <a:pt x="42671" y="54979"/>
                    <a:pt x="27489" y="54979"/>
                  </a:cubicBezTo>
                  <a:cubicBezTo>
                    <a:pt x="12307" y="54979"/>
                    <a:pt x="0" y="42671"/>
                    <a:pt x="0" y="27489"/>
                  </a:cubicBezTo>
                  <a:cubicBezTo>
                    <a:pt x="0" y="12307"/>
                    <a:pt x="12307" y="0"/>
                    <a:pt x="27489" y="0"/>
                  </a:cubicBezTo>
                  <a:cubicBezTo>
                    <a:pt x="42671" y="0"/>
                    <a:pt x="54979" y="12307"/>
                    <a:pt x="54979" y="27489"/>
                  </a:cubicBezTo>
                  <a:close/>
                </a:path>
              </a:pathLst>
            </a:custGeom>
            <a:solidFill>
              <a:srgbClr val="000000"/>
            </a:solidFill>
            <a:ln w="109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96" name="Figura a mano libera: forma 295">
              <a:extLst>
                <a:ext uri="{FF2B5EF4-FFF2-40B4-BE49-F238E27FC236}">
                  <a16:creationId xmlns:a16="http://schemas.microsoft.com/office/drawing/2014/main" id="{FC078C4B-5610-27A5-2EA4-6A919247DA7B}"/>
                </a:ext>
              </a:extLst>
            </p:cNvPr>
            <p:cNvSpPr/>
            <p:nvPr/>
          </p:nvSpPr>
          <p:spPr>
            <a:xfrm>
              <a:off x="4798394" y="3498798"/>
              <a:ext cx="54978" cy="54978"/>
            </a:xfrm>
            <a:custGeom>
              <a:avLst/>
              <a:gdLst>
                <a:gd name="connsiteX0" fmla="*/ 54979 w 54978"/>
                <a:gd name="connsiteY0" fmla="*/ 27489 h 54978"/>
                <a:gd name="connsiteX1" fmla="*/ 27489 w 54978"/>
                <a:gd name="connsiteY1" fmla="*/ 54979 h 54978"/>
                <a:gd name="connsiteX2" fmla="*/ 0 w 54978"/>
                <a:gd name="connsiteY2" fmla="*/ 27489 h 54978"/>
                <a:gd name="connsiteX3" fmla="*/ 27489 w 54978"/>
                <a:gd name="connsiteY3" fmla="*/ 0 h 54978"/>
                <a:gd name="connsiteX4" fmla="*/ 54979 w 54978"/>
                <a:gd name="connsiteY4" fmla="*/ 27489 h 5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78" h="54978">
                  <a:moveTo>
                    <a:pt x="54979" y="27489"/>
                  </a:moveTo>
                  <a:cubicBezTo>
                    <a:pt x="54979" y="42671"/>
                    <a:pt x="42671" y="54979"/>
                    <a:pt x="27489" y="54979"/>
                  </a:cubicBezTo>
                  <a:cubicBezTo>
                    <a:pt x="12307" y="54979"/>
                    <a:pt x="0" y="42671"/>
                    <a:pt x="0" y="27489"/>
                  </a:cubicBezTo>
                  <a:cubicBezTo>
                    <a:pt x="0" y="12307"/>
                    <a:pt x="12307" y="0"/>
                    <a:pt x="27489" y="0"/>
                  </a:cubicBezTo>
                  <a:cubicBezTo>
                    <a:pt x="42671" y="0"/>
                    <a:pt x="54979" y="12307"/>
                    <a:pt x="54979" y="27489"/>
                  </a:cubicBezTo>
                  <a:close/>
                </a:path>
              </a:pathLst>
            </a:custGeom>
            <a:solidFill>
              <a:srgbClr val="000000"/>
            </a:solidFill>
            <a:ln w="109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97" name="Figura a mano libera: forma 296">
              <a:extLst>
                <a:ext uri="{FF2B5EF4-FFF2-40B4-BE49-F238E27FC236}">
                  <a16:creationId xmlns:a16="http://schemas.microsoft.com/office/drawing/2014/main" id="{CE9C872A-7EFC-0363-40BD-2D8B19AB7455}"/>
                </a:ext>
              </a:extLst>
            </p:cNvPr>
            <p:cNvSpPr/>
            <p:nvPr/>
          </p:nvSpPr>
          <p:spPr>
            <a:xfrm>
              <a:off x="8097119" y="6522629"/>
              <a:ext cx="54978" cy="54978"/>
            </a:xfrm>
            <a:custGeom>
              <a:avLst/>
              <a:gdLst>
                <a:gd name="connsiteX0" fmla="*/ 54979 w 54978"/>
                <a:gd name="connsiteY0" fmla="*/ 27489 h 54978"/>
                <a:gd name="connsiteX1" fmla="*/ 27489 w 54978"/>
                <a:gd name="connsiteY1" fmla="*/ 54979 h 54978"/>
                <a:gd name="connsiteX2" fmla="*/ 0 w 54978"/>
                <a:gd name="connsiteY2" fmla="*/ 27489 h 54978"/>
                <a:gd name="connsiteX3" fmla="*/ 27489 w 54978"/>
                <a:gd name="connsiteY3" fmla="*/ 0 h 54978"/>
                <a:gd name="connsiteX4" fmla="*/ 54979 w 54978"/>
                <a:gd name="connsiteY4" fmla="*/ 27489 h 5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78" h="54978">
                  <a:moveTo>
                    <a:pt x="54979" y="27489"/>
                  </a:moveTo>
                  <a:cubicBezTo>
                    <a:pt x="54979" y="42671"/>
                    <a:pt x="42671" y="54979"/>
                    <a:pt x="27489" y="54979"/>
                  </a:cubicBezTo>
                  <a:cubicBezTo>
                    <a:pt x="12307" y="54979"/>
                    <a:pt x="0" y="42671"/>
                    <a:pt x="0" y="27489"/>
                  </a:cubicBezTo>
                  <a:cubicBezTo>
                    <a:pt x="0" y="12307"/>
                    <a:pt x="12307" y="0"/>
                    <a:pt x="27489" y="0"/>
                  </a:cubicBezTo>
                  <a:cubicBezTo>
                    <a:pt x="42671" y="0"/>
                    <a:pt x="54979" y="12307"/>
                    <a:pt x="54979" y="27489"/>
                  </a:cubicBezTo>
                  <a:close/>
                </a:path>
              </a:pathLst>
            </a:custGeom>
            <a:solidFill>
              <a:srgbClr val="000000"/>
            </a:solidFill>
            <a:ln w="109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98" name="Figura a mano libera: forma 297">
              <a:extLst>
                <a:ext uri="{FF2B5EF4-FFF2-40B4-BE49-F238E27FC236}">
                  <a16:creationId xmlns:a16="http://schemas.microsoft.com/office/drawing/2014/main" id="{CC67FA00-91CB-E78E-8312-168A94B78EFD}"/>
                </a:ext>
              </a:extLst>
            </p:cNvPr>
            <p:cNvSpPr/>
            <p:nvPr/>
          </p:nvSpPr>
          <p:spPr>
            <a:xfrm>
              <a:off x="4248606" y="6522629"/>
              <a:ext cx="54978" cy="54978"/>
            </a:xfrm>
            <a:custGeom>
              <a:avLst/>
              <a:gdLst>
                <a:gd name="connsiteX0" fmla="*/ 54979 w 54978"/>
                <a:gd name="connsiteY0" fmla="*/ 27489 h 54978"/>
                <a:gd name="connsiteX1" fmla="*/ 27489 w 54978"/>
                <a:gd name="connsiteY1" fmla="*/ 54979 h 54978"/>
                <a:gd name="connsiteX2" fmla="*/ 0 w 54978"/>
                <a:gd name="connsiteY2" fmla="*/ 27489 h 54978"/>
                <a:gd name="connsiteX3" fmla="*/ 27489 w 54978"/>
                <a:gd name="connsiteY3" fmla="*/ 0 h 54978"/>
                <a:gd name="connsiteX4" fmla="*/ 54979 w 54978"/>
                <a:gd name="connsiteY4" fmla="*/ 27489 h 5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78" h="54978">
                  <a:moveTo>
                    <a:pt x="54979" y="27489"/>
                  </a:moveTo>
                  <a:cubicBezTo>
                    <a:pt x="54979" y="42671"/>
                    <a:pt x="42671" y="54979"/>
                    <a:pt x="27489" y="54979"/>
                  </a:cubicBezTo>
                  <a:cubicBezTo>
                    <a:pt x="12307" y="54979"/>
                    <a:pt x="0" y="42671"/>
                    <a:pt x="0" y="27489"/>
                  </a:cubicBezTo>
                  <a:cubicBezTo>
                    <a:pt x="0" y="12307"/>
                    <a:pt x="12307" y="0"/>
                    <a:pt x="27489" y="0"/>
                  </a:cubicBezTo>
                  <a:cubicBezTo>
                    <a:pt x="42671" y="0"/>
                    <a:pt x="54979" y="12307"/>
                    <a:pt x="54979" y="27489"/>
                  </a:cubicBezTo>
                  <a:close/>
                </a:path>
              </a:pathLst>
            </a:custGeom>
            <a:solidFill>
              <a:srgbClr val="000000"/>
            </a:solidFill>
            <a:ln w="109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99" name="Figura a mano libera: forma 298">
              <a:extLst>
                <a:ext uri="{FF2B5EF4-FFF2-40B4-BE49-F238E27FC236}">
                  <a16:creationId xmlns:a16="http://schemas.microsoft.com/office/drawing/2014/main" id="{C26A7929-D272-746B-DAFB-96E18CF21E2F}"/>
                </a:ext>
              </a:extLst>
            </p:cNvPr>
            <p:cNvSpPr/>
            <p:nvPr/>
          </p:nvSpPr>
          <p:spPr>
            <a:xfrm>
              <a:off x="7767246" y="6632587"/>
              <a:ext cx="54978" cy="54978"/>
            </a:xfrm>
            <a:custGeom>
              <a:avLst/>
              <a:gdLst>
                <a:gd name="connsiteX0" fmla="*/ 54979 w 54978"/>
                <a:gd name="connsiteY0" fmla="*/ 27489 h 54978"/>
                <a:gd name="connsiteX1" fmla="*/ 27489 w 54978"/>
                <a:gd name="connsiteY1" fmla="*/ 54979 h 54978"/>
                <a:gd name="connsiteX2" fmla="*/ 0 w 54978"/>
                <a:gd name="connsiteY2" fmla="*/ 27489 h 54978"/>
                <a:gd name="connsiteX3" fmla="*/ 27489 w 54978"/>
                <a:gd name="connsiteY3" fmla="*/ 0 h 54978"/>
                <a:gd name="connsiteX4" fmla="*/ 54979 w 54978"/>
                <a:gd name="connsiteY4" fmla="*/ 27489 h 5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78" h="54978">
                  <a:moveTo>
                    <a:pt x="54979" y="27489"/>
                  </a:moveTo>
                  <a:cubicBezTo>
                    <a:pt x="54979" y="42671"/>
                    <a:pt x="42671" y="54979"/>
                    <a:pt x="27489" y="54979"/>
                  </a:cubicBezTo>
                  <a:cubicBezTo>
                    <a:pt x="12307" y="54979"/>
                    <a:pt x="0" y="42671"/>
                    <a:pt x="0" y="27489"/>
                  </a:cubicBezTo>
                  <a:cubicBezTo>
                    <a:pt x="0" y="12307"/>
                    <a:pt x="12307" y="0"/>
                    <a:pt x="27489" y="0"/>
                  </a:cubicBezTo>
                  <a:cubicBezTo>
                    <a:pt x="42671" y="0"/>
                    <a:pt x="54979" y="12307"/>
                    <a:pt x="54979" y="27489"/>
                  </a:cubicBezTo>
                  <a:close/>
                </a:path>
              </a:pathLst>
            </a:custGeom>
            <a:solidFill>
              <a:srgbClr val="FFFFFF"/>
            </a:solidFill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00" name="Figura a mano libera: forma 299">
              <a:extLst>
                <a:ext uri="{FF2B5EF4-FFF2-40B4-BE49-F238E27FC236}">
                  <a16:creationId xmlns:a16="http://schemas.microsoft.com/office/drawing/2014/main" id="{AF18312C-0CEA-0489-68AE-07DC52B81EB3}"/>
                </a:ext>
              </a:extLst>
            </p:cNvPr>
            <p:cNvSpPr/>
            <p:nvPr/>
          </p:nvSpPr>
          <p:spPr>
            <a:xfrm>
              <a:off x="8317034" y="5642969"/>
              <a:ext cx="54978" cy="54978"/>
            </a:xfrm>
            <a:custGeom>
              <a:avLst/>
              <a:gdLst>
                <a:gd name="connsiteX0" fmla="*/ 54979 w 54978"/>
                <a:gd name="connsiteY0" fmla="*/ 27489 h 54978"/>
                <a:gd name="connsiteX1" fmla="*/ 27489 w 54978"/>
                <a:gd name="connsiteY1" fmla="*/ 54979 h 54978"/>
                <a:gd name="connsiteX2" fmla="*/ 0 w 54978"/>
                <a:gd name="connsiteY2" fmla="*/ 27489 h 54978"/>
                <a:gd name="connsiteX3" fmla="*/ 27489 w 54978"/>
                <a:gd name="connsiteY3" fmla="*/ 0 h 54978"/>
                <a:gd name="connsiteX4" fmla="*/ 54979 w 54978"/>
                <a:gd name="connsiteY4" fmla="*/ 27489 h 5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78" h="54978">
                  <a:moveTo>
                    <a:pt x="54979" y="27489"/>
                  </a:moveTo>
                  <a:cubicBezTo>
                    <a:pt x="54979" y="42671"/>
                    <a:pt x="42671" y="54979"/>
                    <a:pt x="27489" y="54979"/>
                  </a:cubicBezTo>
                  <a:cubicBezTo>
                    <a:pt x="12307" y="54979"/>
                    <a:pt x="0" y="42671"/>
                    <a:pt x="0" y="27489"/>
                  </a:cubicBezTo>
                  <a:cubicBezTo>
                    <a:pt x="0" y="12307"/>
                    <a:pt x="12307" y="0"/>
                    <a:pt x="27489" y="0"/>
                  </a:cubicBezTo>
                  <a:cubicBezTo>
                    <a:pt x="42671" y="0"/>
                    <a:pt x="54979" y="12307"/>
                    <a:pt x="54979" y="27489"/>
                  </a:cubicBezTo>
                  <a:close/>
                </a:path>
              </a:pathLst>
            </a:custGeom>
            <a:solidFill>
              <a:srgbClr val="FFFFFF"/>
            </a:solidFill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01" name="Figura a mano libera: forma 300">
              <a:extLst>
                <a:ext uri="{FF2B5EF4-FFF2-40B4-BE49-F238E27FC236}">
                  <a16:creationId xmlns:a16="http://schemas.microsoft.com/office/drawing/2014/main" id="{05DB6439-D12C-4237-E82E-E18F470945A0}"/>
                </a:ext>
              </a:extLst>
            </p:cNvPr>
            <p:cNvSpPr/>
            <p:nvPr/>
          </p:nvSpPr>
          <p:spPr>
            <a:xfrm>
              <a:off x="8317034" y="6082799"/>
              <a:ext cx="54978" cy="54978"/>
            </a:xfrm>
            <a:custGeom>
              <a:avLst/>
              <a:gdLst>
                <a:gd name="connsiteX0" fmla="*/ 54979 w 54978"/>
                <a:gd name="connsiteY0" fmla="*/ 27489 h 54978"/>
                <a:gd name="connsiteX1" fmla="*/ 27489 w 54978"/>
                <a:gd name="connsiteY1" fmla="*/ 54979 h 54978"/>
                <a:gd name="connsiteX2" fmla="*/ 0 w 54978"/>
                <a:gd name="connsiteY2" fmla="*/ 27489 h 54978"/>
                <a:gd name="connsiteX3" fmla="*/ 27489 w 54978"/>
                <a:gd name="connsiteY3" fmla="*/ 0 h 54978"/>
                <a:gd name="connsiteX4" fmla="*/ 54979 w 54978"/>
                <a:gd name="connsiteY4" fmla="*/ 27489 h 5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78" h="54978">
                  <a:moveTo>
                    <a:pt x="54979" y="27489"/>
                  </a:moveTo>
                  <a:cubicBezTo>
                    <a:pt x="54979" y="42671"/>
                    <a:pt x="42671" y="54979"/>
                    <a:pt x="27489" y="54979"/>
                  </a:cubicBezTo>
                  <a:cubicBezTo>
                    <a:pt x="12307" y="54979"/>
                    <a:pt x="0" y="42671"/>
                    <a:pt x="0" y="27489"/>
                  </a:cubicBezTo>
                  <a:cubicBezTo>
                    <a:pt x="0" y="12307"/>
                    <a:pt x="12307" y="0"/>
                    <a:pt x="27489" y="0"/>
                  </a:cubicBezTo>
                  <a:cubicBezTo>
                    <a:pt x="42671" y="0"/>
                    <a:pt x="54979" y="12307"/>
                    <a:pt x="54979" y="27489"/>
                  </a:cubicBezTo>
                  <a:close/>
                </a:path>
              </a:pathLst>
            </a:custGeom>
            <a:solidFill>
              <a:srgbClr val="FFFFFF"/>
            </a:solidFill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02" name="Figura a mano libera: forma 301">
              <a:extLst>
                <a:ext uri="{FF2B5EF4-FFF2-40B4-BE49-F238E27FC236}">
                  <a16:creationId xmlns:a16="http://schemas.microsoft.com/office/drawing/2014/main" id="{F73ACD2D-C027-4BBB-D1E7-A3F8F07746B6}"/>
                </a:ext>
              </a:extLst>
            </p:cNvPr>
            <p:cNvSpPr/>
            <p:nvPr/>
          </p:nvSpPr>
          <p:spPr>
            <a:xfrm>
              <a:off x="8317034" y="5862884"/>
              <a:ext cx="54978" cy="54978"/>
            </a:xfrm>
            <a:custGeom>
              <a:avLst/>
              <a:gdLst>
                <a:gd name="connsiteX0" fmla="*/ 54979 w 54978"/>
                <a:gd name="connsiteY0" fmla="*/ 27489 h 54978"/>
                <a:gd name="connsiteX1" fmla="*/ 27489 w 54978"/>
                <a:gd name="connsiteY1" fmla="*/ 54979 h 54978"/>
                <a:gd name="connsiteX2" fmla="*/ 0 w 54978"/>
                <a:gd name="connsiteY2" fmla="*/ 27489 h 54978"/>
                <a:gd name="connsiteX3" fmla="*/ 27489 w 54978"/>
                <a:gd name="connsiteY3" fmla="*/ 0 h 54978"/>
                <a:gd name="connsiteX4" fmla="*/ 54979 w 54978"/>
                <a:gd name="connsiteY4" fmla="*/ 27489 h 5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78" h="54978">
                  <a:moveTo>
                    <a:pt x="54979" y="27489"/>
                  </a:moveTo>
                  <a:cubicBezTo>
                    <a:pt x="54979" y="42671"/>
                    <a:pt x="42671" y="54979"/>
                    <a:pt x="27489" y="54979"/>
                  </a:cubicBezTo>
                  <a:cubicBezTo>
                    <a:pt x="12307" y="54979"/>
                    <a:pt x="0" y="42671"/>
                    <a:pt x="0" y="27489"/>
                  </a:cubicBezTo>
                  <a:cubicBezTo>
                    <a:pt x="0" y="12307"/>
                    <a:pt x="12307" y="0"/>
                    <a:pt x="27489" y="0"/>
                  </a:cubicBezTo>
                  <a:cubicBezTo>
                    <a:pt x="42671" y="0"/>
                    <a:pt x="54979" y="12307"/>
                    <a:pt x="54979" y="27489"/>
                  </a:cubicBezTo>
                  <a:close/>
                </a:path>
              </a:pathLst>
            </a:custGeom>
            <a:solidFill>
              <a:srgbClr val="FFFFFF"/>
            </a:solidFill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03" name="Figura a mano libera: forma 302">
              <a:extLst>
                <a:ext uri="{FF2B5EF4-FFF2-40B4-BE49-F238E27FC236}">
                  <a16:creationId xmlns:a16="http://schemas.microsoft.com/office/drawing/2014/main" id="{A72EAF55-5830-B01A-28C1-EFA724CCAC34}"/>
                </a:ext>
              </a:extLst>
            </p:cNvPr>
            <p:cNvSpPr/>
            <p:nvPr/>
          </p:nvSpPr>
          <p:spPr>
            <a:xfrm>
              <a:off x="7822225" y="3938628"/>
              <a:ext cx="54978" cy="54978"/>
            </a:xfrm>
            <a:custGeom>
              <a:avLst/>
              <a:gdLst>
                <a:gd name="connsiteX0" fmla="*/ 54979 w 54978"/>
                <a:gd name="connsiteY0" fmla="*/ 27489 h 54978"/>
                <a:gd name="connsiteX1" fmla="*/ 27489 w 54978"/>
                <a:gd name="connsiteY1" fmla="*/ 54979 h 54978"/>
                <a:gd name="connsiteX2" fmla="*/ 0 w 54978"/>
                <a:gd name="connsiteY2" fmla="*/ 27489 h 54978"/>
                <a:gd name="connsiteX3" fmla="*/ 27489 w 54978"/>
                <a:gd name="connsiteY3" fmla="*/ 0 h 54978"/>
                <a:gd name="connsiteX4" fmla="*/ 54979 w 54978"/>
                <a:gd name="connsiteY4" fmla="*/ 27489 h 5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78" h="54978">
                  <a:moveTo>
                    <a:pt x="54979" y="27489"/>
                  </a:moveTo>
                  <a:cubicBezTo>
                    <a:pt x="54979" y="42671"/>
                    <a:pt x="42671" y="54979"/>
                    <a:pt x="27489" y="54979"/>
                  </a:cubicBezTo>
                  <a:cubicBezTo>
                    <a:pt x="12307" y="54979"/>
                    <a:pt x="0" y="42671"/>
                    <a:pt x="0" y="27489"/>
                  </a:cubicBezTo>
                  <a:cubicBezTo>
                    <a:pt x="0" y="12307"/>
                    <a:pt x="12307" y="0"/>
                    <a:pt x="27489" y="0"/>
                  </a:cubicBezTo>
                  <a:cubicBezTo>
                    <a:pt x="42671" y="0"/>
                    <a:pt x="54979" y="12307"/>
                    <a:pt x="54979" y="27489"/>
                  </a:cubicBezTo>
                  <a:close/>
                </a:path>
              </a:pathLst>
            </a:custGeom>
            <a:solidFill>
              <a:srgbClr val="FFFFFF"/>
            </a:solidFill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04" name="Figura a mano libera: forma 303">
              <a:extLst>
                <a:ext uri="{FF2B5EF4-FFF2-40B4-BE49-F238E27FC236}">
                  <a16:creationId xmlns:a16="http://schemas.microsoft.com/office/drawing/2014/main" id="{42F8781E-CADB-9E4B-2630-7546CCDD8BBB}"/>
                </a:ext>
              </a:extLst>
            </p:cNvPr>
            <p:cNvSpPr/>
            <p:nvPr/>
          </p:nvSpPr>
          <p:spPr>
            <a:xfrm>
              <a:off x="7822225" y="3553777"/>
              <a:ext cx="54978" cy="54978"/>
            </a:xfrm>
            <a:custGeom>
              <a:avLst/>
              <a:gdLst>
                <a:gd name="connsiteX0" fmla="*/ 54979 w 54978"/>
                <a:gd name="connsiteY0" fmla="*/ 27489 h 54978"/>
                <a:gd name="connsiteX1" fmla="*/ 27489 w 54978"/>
                <a:gd name="connsiteY1" fmla="*/ 54979 h 54978"/>
                <a:gd name="connsiteX2" fmla="*/ 0 w 54978"/>
                <a:gd name="connsiteY2" fmla="*/ 27489 h 54978"/>
                <a:gd name="connsiteX3" fmla="*/ 27489 w 54978"/>
                <a:gd name="connsiteY3" fmla="*/ 0 h 54978"/>
                <a:gd name="connsiteX4" fmla="*/ 54979 w 54978"/>
                <a:gd name="connsiteY4" fmla="*/ 27489 h 5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78" h="54978">
                  <a:moveTo>
                    <a:pt x="54979" y="27489"/>
                  </a:moveTo>
                  <a:cubicBezTo>
                    <a:pt x="54979" y="42671"/>
                    <a:pt x="42671" y="54979"/>
                    <a:pt x="27489" y="54979"/>
                  </a:cubicBezTo>
                  <a:cubicBezTo>
                    <a:pt x="12307" y="54979"/>
                    <a:pt x="0" y="42671"/>
                    <a:pt x="0" y="27489"/>
                  </a:cubicBezTo>
                  <a:cubicBezTo>
                    <a:pt x="0" y="12307"/>
                    <a:pt x="12307" y="0"/>
                    <a:pt x="27489" y="0"/>
                  </a:cubicBezTo>
                  <a:cubicBezTo>
                    <a:pt x="42671" y="0"/>
                    <a:pt x="54979" y="12307"/>
                    <a:pt x="54979" y="27489"/>
                  </a:cubicBezTo>
                  <a:close/>
                </a:path>
              </a:pathLst>
            </a:custGeom>
            <a:solidFill>
              <a:srgbClr val="FFFFFF"/>
            </a:solidFill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05" name="Figura a mano libera: forma 304">
              <a:extLst>
                <a:ext uri="{FF2B5EF4-FFF2-40B4-BE49-F238E27FC236}">
                  <a16:creationId xmlns:a16="http://schemas.microsoft.com/office/drawing/2014/main" id="{C6AFAA44-6C1B-7112-6DB2-6A12B697A744}"/>
                </a:ext>
              </a:extLst>
            </p:cNvPr>
            <p:cNvSpPr/>
            <p:nvPr/>
          </p:nvSpPr>
          <p:spPr>
            <a:xfrm>
              <a:off x="4798394" y="3663735"/>
              <a:ext cx="54978" cy="54978"/>
            </a:xfrm>
            <a:custGeom>
              <a:avLst/>
              <a:gdLst>
                <a:gd name="connsiteX0" fmla="*/ 54979 w 54978"/>
                <a:gd name="connsiteY0" fmla="*/ 27489 h 54978"/>
                <a:gd name="connsiteX1" fmla="*/ 27489 w 54978"/>
                <a:gd name="connsiteY1" fmla="*/ 54979 h 54978"/>
                <a:gd name="connsiteX2" fmla="*/ 0 w 54978"/>
                <a:gd name="connsiteY2" fmla="*/ 27489 h 54978"/>
                <a:gd name="connsiteX3" fmla="*/ 27489 w 54978"/>
                <a:gd name="connsiteY3" fmla="*/ 0 h 54978"/>
                <a:gd name="connsiteX4" fmla="*/ 54979 w 54978"/>
                <a:gd name="connsiteY4" fmla="*/ 27489 h 5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78" h="54978">
                  <a:moveTo>
                    <a:pt x="54979" y="27489"/>
                  </a:moveTo>
                  <a:cubicBezTo>
                    <a:pt x="54979" y="42671"/>
                    <a:pt x="42671" y="54979"/>
                    <a:pt x="27489" y="54979"/>
                  </a:cubicBezTo>
                  <a:cubicBezTo>
                    <a:pt x="12307" y="54979"/>
                    <a:pt x="0" y="42671"/>
                    <a:pt x="0" y="27489"/>
                  </a:cubicBezTo>
                  <a:cubicBezTo>
                    <a:pt x="0" y="12307"/>
                    <a:pt x="12307" y="0"/>
                    <a:pt x="27489" y="0"/>
                  </a:cubicBezTo>
                  <a:cubicBezTo>
                    <a:pt x="42671" y="0"/>
                    <a:pt x="54979" y="12307"/>
                    <a:pt x="54979" y="27489"/>
                  </a:cubicBezTo>
                  <a:close/>
                </a:path>
              </a:pathLst>
            </a:custGeom>
            <a:solidFill>
              <a:srgbClr val="FFFFFF"/>
            </a:solidFill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06" name="Figura a mano libera: forma 305">
              <a:extLst>
                <a:ext uri="{FF2B5EF4-FFF2-40B4-BE49-F238E27FC236}">
                  <a16:creationId xmlns:a16="http://schemas.microsoft.com/office/drawing/2014/main" id="{C4C462A6-3B58-56E2-181F-3689A099BBCB}"/>
                </a:ext>
              </a:extLst>
            </p:cNvPr>
            <p:cNvSpPr/>
            <p:nvPr/>
          </p:nvSpPr>
          <p:spPr>
            <a:xfrm>
              <a:off x="5842990" y="5670459"/>
              <a:ext cx="54978" cy="54978"/>
            </a:xfrm>
            <a:custGeom>
              <a:avLst/>
              <a:gdLst>
                <a:gd name="connsiteX0" fmla="*/ 54979 w 54978"/>
                <a:gd name="connsiteY0" fmla="*/ 27489 h 54978"/>
                <a:gd name="connsiteX1" fmla="*/ 27489 w 54978"/>
                <a:gd name="connsiteY1" fmla="*/ 54979 h 54978"/>
                <a:gd name="connsiteX2" fmla="*/ 0 w 54978"/>
                <a:gd name="connsiteY2" fmla="*/ 27489 h 54978"/>
                <a:gd name="connsiteX3" fmla="*/ 27489 w 54978"/>
                <a:gd name="connsiteY3" fmla="*/ 0 h 54978"/>
                <a:gd name="connsiteX4" fmla="*/ 54979 w 54978"/>
                <a:gd name="connsiteY4" fmla="*/ 27489 h 5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78" h="54978">
                  <a:moveTo>
                    <a:pt x="54979" y="27489"/>
                  </a:moveTo>
                  <a:cubicBezTo>
                    <a:pt x="54979" y="42671"/>
                    <a:pt x="42671" y="54979"/>
                    <a:pt x="27489" y="54979"/>
                  </a:cubicBezTo>
                  <a:cubicBezTo>
                    <a:pt x="12307" y="54979"/>
                    <a:pt x="0" y="42671"/>
                    <a:pt x="0" y="27489"/>
                  </a:cubicBezTo>
                  <a:cubicBezTo>
                    <a:pt x="0" y="12307"/>
                    <a:pt x="12307" y="0"/>
                    <a:pt x="27489" y="0"/>
                  </a:cubicBezTo>
                  <a:cubicBezTo>
                    <a:pt x="42671" y="0"/>
                    <a:pt x="54979" y="12307"/>
                    <a:pt x="54979" y="27489"/>
                  </a:cubicBezTo>
                  <a:close/>
                </a:path>
              </a:pathLst>
            </a:custGeom>
            <a:solidFill>
              <a:srgbClr val="FFFFFF"/>
            </a:solidFill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07" name="Figura a mano libera: forma 306">
              <a:extLst>
                <a:ext uri="{FF2B5EF4-FFF2-40B4-BE49-F238E27FC236}">
                  <a16:creationId xmlns:a16="http://schemas.microsoft.com/office/drawing/2014/main" id="{D1477C84-8CF1-F37B-B8FE-3692CADAAA48}"/>
                </a:ext>
              </a:extLst>
            </p:cNvPr>
            <p:cNvSpPr/>
            <p:nvPr/>
          </p:nvSpPr>
          <p:spPr>
            <a:xfrm>
              <a:off x="5870479" y="6082799"/>
              <a:ext cx="54978" cy="54978"/>
            </a:xfrm>
            <a:custGeom>
              <a:avLst/>
              <a:gdLst>
                <a:gd name="connsiteX0" fmla="*/ 54979 w 54978"/>
                <a:gd name="connsiteY0" fmla="*/ 27489 h 54978"/>
                <a:gd name="connsiteX1" fmla="*/ 27489 w 54978"/>
                <a:gd name="connsiteY1" fmla="*/ 54979 h 54978"/>
                <a:gd name="connsiteX2" fmla="*/ 0 w 54978"/>
                <a:gd name="connsiteY2" fmla="*/ 27489 h 54978"/>
                <a:gd name="connsiteX3" fmla="*/ 27489 w 54978"/>
                <a:gd name="connsiteY3" fmla="*/ 0 h 54978"/>
                <a:gd name="connsiteX4" fmla="*/ 54979 w 54978"/>
                <a:gd name="connsiteY4" fmla="*/ 27489 h 5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78" h="54978">
                  <a:moveTo>
                    <a:pt x="54979" y="27489"/>
                  </a:moveTo>
                  <a:cubicBezTo>
                    <a:pt x="54979" y="42671"/>
                    <a:pt x="42671" y="54979"/>
                    <a:pt x="27489" y="54979"/>
                  </a:cubicBezTo>
                  <a:cubicBezTo>
                    <a:pt x="12307" y="54979"/>
                    <a:pt x="0" y="42671"/>
                    <a:pt x="0" y="27489"/>
                  </a:cubicBezTo>
                  <a:cubicBezTo>
                    <a:pt x="0" y="12307"/>
                    <a:pt x="12307" y="0"/>
                    <a:pt x="27489" y="0"/>
                  </a:cubicBezTo>
                  <a:cubicBezTo>
                    <a:pt x="42671" y="0"/>
                    <a:pt x="54979" y="12307"/>
                    <a:pt x="54979" y="27489"/>
                  </a:cubicBezTo>
                  <a:close/>
                </a:path>
              </a:pathLst>
            </a:custGeom>
            <a:solidFill>
              <a:srgbClr val="FFFFFF"/>
            </a:solidFill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08" name="Figura a mano libera: forma 307">
              <a:extLst>
                <a:ext uri="{FF2B5EF4-FFF2-40B4-BE49-F238E27FC236}">
                  <a16:creationId xmlns:a16="http://schemas.microsoft.com/office/drawing/2014/main" id="{D39C9B97-E75E-7DB8-93FF-42DC0C0CB65E}"/>
                </a:ext>
              </a:extLst>
            </p:cNvPr>
            <p:cNvSpPr/>
            <p:nvPr/>
          </p:nvSpPr>
          <p:spPr>
            <a:xfrm>
              <a:off x="5842990" y="6302714"/>
              <a:ext cx="54978" cy="54978"/>
            </a:xfrm>
            <a:custGeom>
              <a:avLst/>
              <a:gdLst>
                <a:gd name="connsiteX0" fmla="*/ 54979 w 54978"/>
                <a:gd name="connsiteY0" fmla="*/ 27489 h 54978"/>
                <a:gd name="connsiteX1" fmla="*/ 27489 w 54978"/>
                <a:gd name="connsiteY1" fmla="*/ 54979 h 54978"/>
                <a:gd name="connsiteX2" fmla="*/ 0 w 54978"/>
                <a:gd name="connsiteY2" fmla="*/ 27489 h 54978"/>
                <a:gd name="connsiteX3" fmla="*/ 27489 w 54978"/>
                <a:gd name="connsiteY3" fmla="*/ 0 h 54978"/>
                <a:gd name="connsiteX4" fmla="*/ 54979 w 54978"/>
                <a:gd name="connsiteY4" fmla="*/ 27489 h 5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78" h="54978">
                  <a:moveTo>
                    <a:pt x="54979" y="27489"/>
                  </a:moveTo>
                  <a:cubicBezTo>
                    <a:pt x="54979" y="42671"/>
                    <a:pt x="42671" y="54979"/>
                    <a:pt x="27489" y="54979"/>
                  </a:cubicBezTo>
                  <a:cubicBezTo>
                    <a:pt x="12307" y="54979"/>
                    <a:pt x="0" y="42671"/>
                    <a:pt x="0" y="27489"/>
                  </a:cubicBezTo>
                  <a:cubicBezTo>
                    <a:pt x="0" y="12307"/>
                    <a:pt x="12307" y="0"/>
                    <a:pt x="27489" y="0"/>
                  </a:cubicBezTo>
                  <a:cubicBezTo>
                    <a:pt x="42671" y="0"/>
                    <a:pt x="54979" y="12307"/>
                    <a:pt x="54979" y="27489"/>
                  </a:cubicBezTo>
                  <a:close/>
                </a:path>
              </a:pathLst>
            </a:custGeom>
            <a:solidFill>
              <a:srgbClr val="FFFFFF"/>
            </a:solidFill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09" name="Figura a mano libera: forma 308">
              <a:extLst>
                <a:ext uri="{FF2B5EF4-FFF2-40B4-BE49-F238E27FC236}">
                  <a16:creationId xmlns:a16="http://schemas.microsoft.com/office/drawing/2014/main" id="{E00AB385-240F-64BC-CB48-5837F0CF53D0}"/>
                </a:ext>
              </a:extLst>
            </p:cNvPr>
            <p:cNvSpPr/>
            <p:nvPr/>
          </p:nvSpPr>
          <p:spPr>
            <a:xfrm>
              <a:off x="5623075" y="6522629"/>
              <a:ext cx="54978" cy="54978"/>
            </a:xfrm>
            <a:custGeom>
              <a:avLst/>
              <a:gdLst>
                <a:gd name="connsiteX0" fmla="*/ 54979 w 54978"/>
                <a:gd name="connsiteY0" fmla="*/ 27489 h 54978"/>
                <a:gd name="connsiteX1" fmla="*/ 27489 w 54978"/>
                <a:gd name="connsiteY1" fmla="*/ 54979 h 54978"/>
                <a:gd name="connsiteX2" fmla="*/ 0 w 54978"/>
                <a:gd name="connsiteY2" fmla="*/ 27489 h 54978"/>
                <a:gd name="connsiteX3" fmla="*/ 27489 w 54978"/>
                <a:gd name="connsiteY3" fmla="*/ 0 h 54978"/>
                <a:gd name="connsiteX4" fmla="*/ 54979 w 54978"/>
                <a:gd name="connsiteY4" fmla="*/ 27489 h 5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78" h="54978">
                  <a:moveTo>
                    <a:pt x="54979" y="27489"/>
                  </a:moveTo>
                  <a:cubicBezTo>
                    <a:pt x="54979" y="42671"/>
                    <a:pt x="42671" y="54979"/>
                    <a:pt x="27489" y="54979"/>
                  </a:cubicBezTo>
                  <a:cubicBezTo>
                    <a:pt x="12307" y="54979"/>
                    <a:pt x="0" y="42671"/>
                    <a:pt x="0" y="27489"/>
                  </a:cubicBezTo>
                  <a:cubicBezTo>
                    <a:pt x="0" y="12307"/>
                    <a:pt x="12307" y="0"/>
                    <a:pt x="27489" y="0"/>
                  </a:cubicBezTo>
                  <a:cubicBezTo>
                    <a:pt x="42671" y="0"/>
                    <a:pt x="54979" y="12307"/>
                    <a:pt x="54979" y="27489"/>
                  </a:cubicBezTo>
                  <a:close/>
                </a:path>
              </a:pathLst>
            </a:custGeom>
            <a:solidFill>
              <a:srgbClr val="FFFFFF"/>
            </a:solidFill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10" name="Figura a mano libera: forma 309">
              <a:extLst>
                <a:ext uri="{FF2B5EF4-FFF2-40B4-BE49-F238E27FC236}">
                  <a16:creationId xmlns:a16="http://schemas.microsoft.com/office/drawing/2014/main" id="{E886F023-6773-FF97-7DF2-963EECB7B06F}"/>
                </a:ext>
              </a:extLst>
            </p:cNvPr>
            <p:cNvSpPr/>
            <p:nvPr/>
          </p:nvSpPr>
          <p:spPr>
            <a:xfrm>
              <a:off x="5403160" y="6522629"/>
              <a:ext cx="54978" cy="54978"/>
            </a:xfrm>
            <a:custGeom>
              <a:avLst/>
              <a:gdLst>
                <a:gd name="connsiteX0" fmla="*/ 54979 w 54978"/>
                <a:gd name="connsiteY0" fmla="*/ 27489 h 54978"/>
                <a:gd name="connsiteX1" fmla="*/ 27489 w 54978"/>
                <a:gd name="connsiteY1" fmla="*/ 54979 h 54978"/>
                <a:gd name="connsiteX2" fmla="*/ 0 w 54978"/>
                <a:gd name="connsiteY2" fmla="*/ 27489 h 54978"/>
                <a:gd name="connsiteX3" fmla="*/ 27489 w 54978"/>
                <a:gd name="connsiteY3" fmla="*/ 0 h 54978"/>
                <a:gd name="connsiteX4" fmla="*/ 54979 w 54978"/>
                <a:gd name="connsiteY4" fmla="*/ 27489 h 5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78" h="54978">
                  <a:moveTo>
                    <a:pt x="54979" y="27489"/>
                  </a:moveTo>
                  <a:cubicBezTo>
                    <a:pt x="54979" y="42671"/>
                    <a:pt x="42671" y="54979"/>
                    <a:pt x="27489" y="54979"/>
                  </a:cubicBezTo>
                  <a:cubicBezTo>
                    <a:pt x="12307" y="54979"/>
                    <a:pt x="0" y="42671"/>
                    <a:pt x="0" y="27489"/>
                  </a:cubicBezTo>
                  <a:cubicBezTo>
                    <a:pt x="0" y="12307"/>
                    <a:pt x="12307" y="0"/>
                    <a:pt x="27489" y="0"/>
                  </a:cubicBezTo>
                  <a:cubicBezTo>
                    <a:pt x="42671" y="0"/>
                    <a:pt x="54979" y="12307"/>
                    <a:pt x="54979" y="27489"/>
                  </a:cubicBezTo>
                  <a:close/>
                </a:path>
              </a:pathLst>
            </a:custGeom>
            <a:solidFill>
              <a:srgbClr val="FFFFFF"/>
            </a:solidFill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11" name="Figura a mano libera: forma 310">
              <a:extLst>
                <a:ext uri="{FF2B5EF4-FFF2-40B4-BE49-F238E27FC236}">
                  <a16:creationId xmlns:a16="http://schemas.microsoft.com/office/drawing/2014/main" id="{7EF77617-6AE5-9DD1-DDDF-655EB2198763}"/>
                </a:ext>
              </a:extLst>
            </p:cNvPr>
            <p:cNvSpPr/>
            <p:nvPr/>
          </p:nvSpPr>
          <p:spPr>
            <a:xfrm>
              <a:off x="5128266" y="6522629"/>
              <a:ext cx="54978" cy="54978"/>
            </a:xfrm>
            <a:custGeom>
              <a:avLst/>
              <a:gdLst>
                <a:gd name="connsiteX0" fmla="*/ 54979 w 54978"/>
                <a:gd name="connsiteY0" fmla="*/ 27489 h 54978"/>
                <a:gd name="connsiteX1" fmla="*/ 27489 w 54978"/>
                <a:gd name="connsiteY1" fmla="*/ 54979 h 54978"/>
                <a:gd name="connsiteX2" fmla="*/ 0 w 54978"/>
                <a:gd name="connsiteY2" fmla="*/ 27489 h 54978"/>
                <a:gd name="connsiteX3" fmla="*/ 27489 w 54978"/>
                <a:gd name="connsiteY3" fmla="*/ 0 h 54978"/>
                <a:gd name="connsiteX4" fmla="*/ 54979 w 54978"/>
                <a:gd name="connsiteY4" fmla="*/ 27489 h 5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78" h="54978">
                  <a:moveTo>
                    <a:pt x="54979" y="27489"/>
                  </a:moveTo>
                  <a:cubicBezTo>
                    <a:pt x="54979" y="42671"/>
                    <a:pt x="42671" y="54979"/>
                    <a:pt x="27489" y="54979"/>
                  </a:cubicBezTo>
                  <a:cubicBezTo>
                    <a:pt x="12307" y="54979"/>
                    <a:pt x="0" y="42671"/>
                    <a:pt x="0" y="27489"/>
                  </a:cubicBezTo>
                  <a:cubicBezTo>
                    <a:pt x="0" y="12307"/>
                    <a:pt x="12307" y="0"/>
                    <a:pt x="27489" y="0"/>
                  </a:cubicBezTo>
                  <a:cubicBezTo>
                    <a:pt x="42671" y="0"/>
                    <a:pt x="54979" y="12307"/>
                    <a:pt x="54979" y="27489"/>
                  </a:cubicBezTo>
                  <a:close/>
                </a:path>
              </a:pathLst>
            </a:custGeom>
            <a:solidFill>
              <a:srgbClr val="FFFFFF"/>
            </a:solidFill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12" name="Figura a mano libera: forma 311">
              <a:extLst>
                <a:ext uri="{FF2B5EF4-FFF2-40B4-BE49-F238E27FC236}">
                  <a16:creationId xmlns:a16="http://schemas.microsoft.com/office/drawing/2014/main" id="{09C99D53-9BEE-397A-77D2-9C9F27C2C942}"/>
                </a:ext>
              </a:extLst>
            </p:cNvPr>
            <p:cNvSpPr/>
            <p:nvPr/>
          </p:nvSpPr>
          <p:spPr>
            <a:xfrm>
              <a:off x="4853372" y="6522629"/>
              <a:ext cx="54978" cy="54978"/>
            </a:xfrm>
            <a:custGeom>
              <a:avLst/>
              <a:gdLst>
                <a:gd name="connsiteX0" fmla="*/ 54979 w 54978"/>
                <a:gd name="connsiteY0" fmla="*/ 27489 h 54978"/>
                <a:gd name="connsiteX1" fmla="*/ 27489 w 54978"/>
                <a:gd name="connsiteY1" fmla="*/ 54979 h 54978"/>
                <a:gd name="connsiteX2" fmla="*/ 0 w 54978"/>
                <a:gd name="connsiteY2" fmla="*/ 27489 h 54978"/>
                <a:gd name="connsiteX3" fmla="*/ 27489 w 54978"/>
                <a:gd name="connsiteY3" fmla="*/ 0 h 54978"/>
                <a:gd name="connsiteX4" fmla="*/ 54979 w 54978"/>
                <a:gd name="connsiteY4" fmla="*/ 27489 h 5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78" h="54978">
                  <a:moveTo>
                    <a:pt x="54979" y="27489"/>
                  </a:moveTo>
                  <a:cubicBezTo>
                    <a:pt x="54979" y="42671"/>
                    <a:pt x="42671" y="54979"/>
                    <a:pt x="27489" y="54979"/>
                  </a:cubicBezTo>
                  <a:cubicBezTo>
                    <a:pt x="12307" y="54979"/>
                    <a:pt x="0" y="42671"/>
                    <a:pt x="0" y="27489"/>
                  </a:cubicBezTo>
                  <a:cubicBezTo>
                    <a:pt x="0" y="12307"/>
                    <a:pt x="12307" y="0"/>
                    <a:pt x="27489" y="0"/>
                  </a:cubicBezTo>
                  <a:cubicBezTo>
                    <a:pt x="42671" y="0"/>
                    <a:pt x="54979" y="12307"/>
                    <a:pt x="54979" y="27489"/>
                  </a:cubicBezTo>
                  <a:close/>
                </a:path>
              </a:pathLst>
            </a:custGeom>
            <a:solidFill>
              <a:srgbClr val="FFFFFF"/>
            </a:solidFill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13" name="Figura a mano libera: forma 312">
              <a:extLst>
                <a:ext uri="{FF2B5EF4-FFF2-40B4-BE49-F238E27FC236}">
                  <a16:creationId xmlns:a16="http://schemas.microsoft.com/office/drawing/2014/main" id="{0A9DF796-08FD-ACC1-7F20-27FC93E5067A}"/>
                </a:ext>
              </a:extLst>
            </p:cNvPr>
            <p:cNvSpPr/>
            <p:nvPr/>
          </p:nvSpPr>
          <p:spPr>
            <a:xfrm>
              <a:off x="4578479" y="6522629"/>
              <a:ext cx="54978" cy="54978"/>
            </a:xfrm>
            <a:custGeom>
              <a:avLst/>
              <a:gdLst>
                <a:gd name="connsiteX0" fmla="*/ 54979 w 54978"/>
                <a:gd name="connsiteY0" fmla="*/ 27489 h 54978"/>
                <a:gd name="connsiteX1" fmla="*/ 27489 w 54978"/>
                <a:gd name="connsiteY1" fmla="*/ 54979 h 54978"/>
                <a:gd name="connsiteX2" fmla="*/ 0 w 54978"/>
                <a:gd name="connsiteY2" fmla="*/ 27489 h 54978"/>
                <a:gd name="connsiteX3" fmla="*/ 27489 w 54978"/>
                <a:gd name="connsiteY3" fmla="*/ 0 h 54978"/>
                <a:gd name="connsiteX4" fmla="*/ 54979 w 54978"/>
                <a:gd name="connsiteY4" fmla="*/ 27489 h 5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78" h="54978">
                  <a:moveTo>
                    <a:pt x="54979" y="27489"/>
                  </a:moveTo>
                  <a:cubicBezTo>
                    <a:pt x="54979" y="42671"/>
                    <a:pt x="42671" y="54979"/>
                    <a:pt x="27489" y="54979"/>
                  </a:cubicBezTo>
                  <a:cubicBezTo>
                    <a:pt x="12307" y="54979"/>
                    <a:pt x="0" y="42671"/>
                    <a:pt x="0" y="27489"/>
                  </a:cubicBezTo>
                  <a:cubicBezTo>
                    <a:pt x="0" y="12307"/>
                    <a:pt x="12307" y="0"/>
                    <a:pt x="27489" y="0"/>
                  </a:cubicBezTo>
                  <a:cubicBezTo>
                    <a:pt x="42671" y="0"/>
                    <a:pt x="54979" y="12307"/>
                    <a:pt x="54979" y="27489"/>
                  </a:cubicBezTo>
                  <a:close/>
                </a:path>
              </a:pathLst>
            </a:custGeom>
            <a:solidFill>
              <a:srgbClr val="FFFFFF"/>
            </a:solidFill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14" name="Figura a mano libera: forma 313">
              <a:extLst>
                <a:ext uri="{FF2B5EF4-FFF2-40B4-BE49-F238E27FC236}">
                  <a16:creationId xmlns:a16="http://schemas.microsoft.com/office/drawing/2014/main" id="{E03B0AC9-345C-941C-ECC7-2C34D0C4495C}"/>
                </a:ext>
              </a:extLst>
            </p:cNvPr>
            <p:cNvSpPr/>
            <p:nvPr/>
          </p:nvSpPr>
          <p:spPr>
            <a:xfrm>
              <a:off x="7217459" y="1849436"/>
              <a:ext cx="54978" cy="54978"/>
            </a:xfrm>
            <a:custGeom>
              <a:avLst/>
              <a:gdLst>
                <a:gd name="connsiteX0" fmla="*/ 54979 w 54978"/>
                <a:gd name="connsiteY0" fmla="*/ 27489 h 54978"/>
                <a:gd name="connsiteX1" fmla="*/ 27489 w 54978"/>
                <a:gd name="connsiteY1" fmla="*/ 54979 h 54978"/>
                <a:gd name="connsiteX2" fmla="*/ 0 w 54978"/>
                <a:gd name="connsiteY2" fmla="*/ 27489 h 54978"/>
                <a:gd name="connsiteX3" fmla="*/ 27489 w 54978"/>
                <a:gd name="connsiteY3" fmla="*/ 0 h 54978"/>
                <a:gd name="connsiteX4" fmla="*/ 54979 w 54978"/>
                <a:gd name="connsiteY4" fmla="*/ 27489 h 5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78" h="54978">
                  <a:moveTo>
                    <a:pt x="54979" y="27489"/>
                  </a:moveTo>
                  <a:cubicBezTo>
                    <a:pt x="54979" y="42671"/>
                    <a:pt x="42671" y="54979"/>
                    <a:pt x="27489" y="54979"/>
                  </a:cubicBezTo>
                  <a:cubicBezTo>
                    <a:pt x="12307" y="54979"/>
                    <a:pt x="0" y="42671"/>
                    <a:pt x="0" y="27489"/>
                  </a:cubicBezTo>
                  <a:cubicBezTo>
                    <a:pt x="0" y="12307"/>
                    <a:pt x="12307" y="0"/>
                    <a:pt x="27489" y="0"/>
                  </a:cubicBezTo>
                  <a:cubicBezTo>
                    <a:pt x="42671" y="0"/>
                    <a:pt x="54979" y="12307"/>
                    <a:pt x="54979" y="27489"/>
                  </a:cubicBezTo>
                  <a:close/>
                </a:path>
              </a:pathLst>
            </a:custGeom>
            <a:solidFill>
              <a:srgbClr val="FFFFFF"/>
            </a:solidFill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15" name="Figura a mano libera: forma 314">
              <a:extLst>
                <a:ext uri="{FF2B5EF4-FFF2-40B4-BE49-F238E27FC236}">
                  <a16:creationId xmlns:a16="http://schemas.microsoft.com/office/drawing/2014/main" id="{0DF2D684-6B08-CDE3-40F2-7C94AC415696}"/>
                </a:ext>
              </a:extLst>
            </p:cNvPr>
            <p:cNvSpPr/>
            <p:nvPr/>
          </p:nvSpPr>
          <p:spPr>
            <a:xfrm>
              <a:off x="4295613" y="6357693"/>
              <a:ext cx="172908" cy="172908"/>
            </a:xfrm>
            <a:custGeom>
              <a:avLst/>
              <a:gdLst>
                <a:gd name="connsiteX0" fmla="*/ 0 w 172908"/>
                <a:gd name="connsiteY0" fmla="*/ 172908 h 172908"/>
                <a:gd name="connsiteX1" fmla="*/ 172908 w 172908"/>
                <a:gd name="connsiteY1" fmla="*/ 0 h 1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2908" h="172908">
                  <a:moveTo>
                    <a:pt x="0" y="172908"/>
                  </a:moveTo>
                  <a:lnTo>
                    <a:pt x="172908" y="0"/>
                  </a:lnTo>
                </a:path>
              </a:pathLst>
            </a:custGeom>
            <a:noFill/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16" name="Figura a mano libera: forma 315">
              <a:extLst>
                <a:ext uri="{FF2B5EF4-FFF2-40B4-BE49-F238E27FC236}">
                  <a16:creationId xmlns:a16="http://schemas.microsoft.com/office/drawing/2014/main" id="{C3885B9C-9989-18FB-4490-DD8357AF6C9C}"/>
                </a:ext>
              </a:extLst>
            </p:cNvPr>
            <p:cNvSpPr/>
            <p:nvPr/>
          </p:nvSpPr>
          <p:spPr>
            <a:xfrm>
              <a:off x="4605968" y="6361212"/>
              <a:ext cx="43433" cy="161417"/>
            </a:xfrm>
            <a:custGeom>
              <a:avLst/>
              <a:gdLst>
                <a:gd name="connsiteX0" fmla="*/ 0 w 43433"/>
                <a:gd name="connsiteY0" fmla="*/ 161418 h 161417"/>
                <a:gd name="connsiteX1" fmla="*/ 43433 w 43433"/>
                <a:gd name="connsiteY1" fmla="*/ 0 h 161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433" h="161417">
                  <a:moveTo>
                    <a:pt x="0" y="161418"/>
                  </a:moveTo>
                  <a:lnTo>
                    <a:pt x="43433" y="0"/>
                  </a:lnTo>
                </a:path>
              </a:pathLst>
            </a:custGeom>
            <a:noFill/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17" name="Figura a mano libera: forma 316">
              <a:extLst>
                <a:ext uri="{FF2B5EF4-FFF2-40B4-BE49-F238E27FC236}">
                  <a16:creationId xmlns:a16="http://schemas.microsoft.com/office/drawing/2014/main" id="{A54EF9C3-A2F2-F68B-CD5F-AB9060C3B460}"/>
                </a:ext>
              </a:extLst>
            </p:cNvPr>
            <p:cNvSpPr/>
            <p:nvPr/>
          </p:nvSpPr>
          <p:spPr>
            <a:xfrm>
              <a:off x="4863104" y="6370008"/>
              <a:ext cx="17758" cy="152621"/>
            </a:xfrm>
            <a:custGeom>
              <a:avLst/>
              <a:gdLst>
                <a:gd name="connsiteX0" fmla="*/ 0 w 17758"/>
                <a:gd name="connsiteY0" fmla="*/ 0 h 152621"/>
                <a:gd name="connsiteX1" fmla="*/ 17758 w 17758"/>
                <a:gd name="connsiteY1" fmla="*/ 152621 h 152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758" h="152621">
                  <a:moveTo>
                    <a:pt x="0" y="0"/>
                  </a:moveTo>
                  <a:lnTo>
                    <a:pt x="17758" y="152621"/>
                  </a:lnTo>
                </a:path>
              </a:pathLst>
            </a:custGeom>
            <a:noFill/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18" name="Figura a mano libera: forma 317">
              <a:extLst>
                <a:ext uri="{FF2B5EF4-FFF2-40B4-BE49-F238E27FC236}">
                  <a16:creationId xmlns:a16="http://schemas.microsoft.com/office/drawing/2014/main" id="{74231DAB-1C6B-DF51-77D9-2233919363E7}"/>
                </a:ext>
              </a:extLst>
            </p:cNvPr>
            <p:cNvSpPr/>
            <p:nvPr/>
          </p:nvSpPr>
          <p:spPr>
            <a:xfrm>
              <a:off x="5114741" y="6367369"/>
              <a:ext cx="41014" cy="155259"/>
            </a:xfrm>
            <a:custGeom>
              <a:avLst/>
              <a:gdLst>
                <a:gd name="connsiteX0" fmla="*/ 0 w 41014"/>
                <a:gd name="connsiteY0" fmla="*/ 0 h 155259"/>
                <a:gd name="connsiteX1" fmla="*/ 41014 w 41014"/>
                <a:gd name="connsiteY1" fmla="*/ 155260 h 15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14" h="155259">
                  <a:moveTo>
                    <a:pt x="0" y="0"/>
                  </a:moveTo>
                  <a:lnTo>
                    <a:pt x="41014" y="155260"/>
                  </a:lnTo>
                </a:path>
              </a:pathLst>
            </a:custGeom>
            <a:noFill/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19" name="Figura a mano libera: forma 318">
              <a:extLst>
                <a:ext uri="{FF2B5EF4-FFF2-40B4-BE49-F238E27FC236}">
                  <a16:creationId xmlns:a16="http://schemas.microsoft.com/office/drawing/2014/main" id="{B0A006C3-88DC-5240-40A7-CA18DBBCFB52}"/>
                </a:ext>
              </a:extLst>
            </p:cNvPr>
            <p:cNvSpPr/>
            <p:nvPr/>
          </p:nvSpPr>
          <p:spPr>
            <a:xfrm>
              <a:off x="5348676" y="6357693"/>
              <a:ext cx="62455" cy="172908"/>
            </a:xfrm>
            <a:custGeom>
              <a:avLst/>
              <a:gdLst>
                <a:gd name="connsiteX0" fmla="*/ 0 w 62455"/>
                <a:gd name="connsiteY0" fmla="*/ 0 h 172908"/>
                <a:gd name="connsiteX1" fmla="*/ 62456 w 62455"/>
                <a:gd name="connsiteY1" fmla="*/ 172908 h 1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455" h="172908">
                  <a:moveTo>
                    <a:pt x="0" y="0"/>
                  </a:moveTo>
                  <a:lnTo>
                    <a:pt x="62456" y="172908"/>
                  </a:lnTo>
                </a:path>
              </a:pathLst>
            </a:custGeom>
            <a:noFill/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20" name="Figura a mano libera: forma 319">
              <a:extLst>
                <a:ext uri="{FF2B5EF4-FFF2-40B4-BE49-F238E27FC236}">
                  <a16:creationId xmlns:a16="http://schemas.microsoft.com/office/drawing/2014/main" id="{D238AC1B-02AD-F010-25E2-DBE1B6E234B0}"/>
                </a:ext>
              </a:extLst>
            </p:cNvPr>
            <p:cNvSpPr/>
            <p:nvPr/>
          </p:nvSpPr>
          <p:spPr>
            <a:xfrm>
              <a:off x="5554791" y="6357693"/>
              <a:ext cx="95772" cy="164936"/>
            </a:xfrm>
            <a:custGeom>
              <a:avLst/>
              <a:gdLst>
                <a:gd name="connsiteX0" fmla="*/ 0 w 95772"/>
                <a:gd name="connsiteY0" fmla="*/ 0 h 164936"/>
                <a:gd name="connsiteX1" fmla="*/ 95773 w 95772"/>
                <a:gd name="connsiteY1" fmla="*/ 164936 h 164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772" h="164936">
                  <a:moveTo>
                    <a:pt x="0" y="0"/>
                  </a:moveTo>
                  <a:lnTo>
                    <a:pt x="95773" y="164936"/>
                  </a:lnTo>
                </a:path>
              </a:pathLst>
            </a:custGeom>
            <a:noFill/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21" name="Figura a mano libera: forma 320">
              <a:extLst>
                <a:ext uri="{FF2B5EF4-FFF2-40B4-BE49-F238E27FC236}">
                  <a16:creationId xmlns:a16="http://schemas.microsoft.com/office/drawing/2014/main" id="{5B818263-2499-54D2-0F16-75A25952567F}"/>
                </a:ext>
              </a:extLst>
            </p:cNvPr>
            <p:cNvSpPr/>
            <p:nvPr/>
          </p:nvSpPr>
          <p:spPr>
            <a:xfrm>
              <a:off x="5630662" y="6279403"/>
              <a:ext cx="212327" cy="50800"/>
            </a:xfrm>
            <a:custGeom>
              <a:avLst/>
              <a:gdLst>
                <a:gd name="connsiteX0" fmla="*/ 0 w 212327"/>
                <a:gd name="connsiteY0" fmla="*/ 0 h 50800"/>
                <a:gd name="connsiteX1" fmla="*/ 212328 w 212327"/>
                <a:gd name="connsiteY1" fmla="*/ 5080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2327" h="50800">
                  <a:moveTo>
                    <a:pt x="0" y="0"/>
                  </a:moveTo>
                  <a:lnTo>
                    <a:pt x="212328" y="50800"/>
                  </a:lnTo>
                </a:path>
              </a:pathLst>
            </a:custGeom>
            <a:noFill/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22" name="Figura a mano libera: forma 321">
              <a:extLst>
                <a:ext uri="{FF2B5EF4-FFF2-40B4-BE49-F238E27FC236}">
                  <a16:creationId xmlns:a16="http://schemas.microsoft.com/office/drawing/2014/main" id="{96ABA41C-83B1-D7A1-B096-AE463C5700DD}"/>
                </a:ext>
              </a:extLst>
            </p:cNvPr>
            <p:cNvSpPr/>
            <p:nvPr/>
          </p:nvSpPr>
          <p:spPr>
            <a:xfrm>
              <a:off x="7148735" y="6357693"/>
              <a:ext cx="13249" cy="109957"/>
            </a:xfrm>
            <a:custGeom>
              <a:avLst/>
              <a:gdLst>
                <a:gd name="connsiteX0" fmla="*/ 13250 w 13249"/>
                <a:gd name="connsiteY0" fmla="*/ 0 h 109957"/>
                <a:gd name="connsiteX1" fmla="*/ 0 w 13249"/>
                <a:gd name="connsiteY1" fmla="*/ 109957 h 10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249" h="109957">
                  <a:moveTo>
                    <a:pt x="13250" y="0"/>
                  </a:moveTo>
                  <a:lnTo>
                    <a:pt x="0" y="109957"/>
                  </a:lnTo>
                </a:path>
              </a:pathLst>
            </a:custGeom>
            <a:noFill/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23" name="Figura a mano libera: forma 322">
              <a:extLst>
                <a:ext uri="{FF2B5EF4-FFF2-40B4-BE49-F238E27FC236}">
                  <a16:creationId xmlns:a16="http://schemas.microsoft.com/office/drawing/2014/main" id="{3ED7D201-A685-189F-BAD7-F234B8A8E871}"/>
                </a:ext>
              </a:extLst>
            </p:cNvPr>
            <p:cNvSpPr/>
            <p:nvPr/>
          </p:nvSpPr>
          <p:spPr>
            <a:xfrm>
              <a:off x="7049993" y="1434677"/>
              <a:ext cx="167465" cy="2419"/>
            </a:xfrm>
            <a:custGeom>
              <a:avLst/>
              <a:gdLst>
                <a:gd name="connsiteX0" fmla="*/ 167465 w 167465"/>
                <a:gd name="connsiteY0" fmla="*/ 2419 h 2419"/>
                <a:gd name="connsiteX1" fmla="*/ 0 w 167465"/>
                <a:gd name="connsiteY1" fmla="*/ 0 h 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465" h="2419">
                  <a:moveTo>
                    <a:pt x="167465" y="2419"/>
                  </a:moveTo>
                  <a:lnTo>
                    <a:pt x="0" y="0"/>
                  </a:lnTo>
                </a:path>
              </a:pathLst>
            </a:custGeom>
            <a:noFill/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24" name="Figura a mano libera: forma 323">
              <a:extLst>
                <a:ext uri="{FF2B5EF4-FFF2-40B4-BE49-F238E27FC236}">
                  <a16:creationId xmlns:a16="http://schemas.microsoft.com/office/drawing/2014/main" id="{CAB65DE3-0367-08DB-DD81-2A308F74AAD3}"/>
                </a:ext>
              </a:extLst>
            </p:cNvPr>
            <p:cNvSpPr/>
            <p:nvPr/>
          </p:nvSpPr>
          <p:spPr>
            <a:xfrm>
              <a:off x="7052522" y="1865930"/>
              <a:ext cx="164936" cy="10995"/>
            </a:xfrm>
            <a:custGeom>
              <a:avLst/>
              <a:gdLst>
                <a:gd name="connsiteX0" fmla="*/ 164936 w 164936"/>
                <a:gd name="connsiteY0" fmla="*/ 10996 h 10995"/>
                <a:gd name="connsiteX1" fmla="*/ 0 w 164936"/>
                <a:gd name="connsiteY1" fmla="*/ 0 h 10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4936" h="10995">
                  <a:moveTo>
                    <a:pt x="164936" y="10996"/>
                  </a:moveTo>
                  <a:lnTo>
                    <a:pt x="0" y="0"/>
                  </a:lnTo>
                </a:path>
              </a:pathLst>
            </a:custGeom>
            <a:noFill/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25" name="Figura a mano libera: forma 324">
              <a:extLst>
                <a:ext uri="{FF2B5EF4-FFF2-40B4-BE49-F238E27FC236}">
                  <a16:creationId xmlns:a16="http://schemas.microsoft.com/office/drawing/2014/main" id="{80E7463B-5EC4-D2BE-1863-011E7DE0C56A}"/>
                </a:ext>
              </a:extLst>
            </p:cNvPr>
            <p:cNvSpPr/>
            <p:nvPr/>
          </p:nvSpPr>
          <p:spPr>
            <a:xfrm>
              <a:off x="8152097" y="5670459"/>
              <a:ext cx="164936" cy="5497"/>
            </a:xfrm>
            <a:custGeom>
              <a:avLst/>
              <a:gdLst>
                <a:gd name="connsiteX0" fmla="*/ 0 w 164936"/>
                <a:gd name="connsiteY0" fmla="*/ 0 h 5497"/>
                <a:gd name="connsiteX1" fmla="*/ 164936 w 164936"/>
                <a:gd name="connsiteY1" fmla="*/ 0 h 5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4936" h="5497">
                  <a:moveTo>
                    <a:pt x="0" y="0"/>
                  </a:moveTo>
                  <a:lnTo>
                    <a:pt x="164936" y="0"/>
                  </a:lnTo>
                </a:path>
              </a:pathLst>
            </a:custGeom>
            <a:noFill/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26" name="Figura a mano libera: forma 325">
              <a:extLst>
                <a:ext uri="{FF2B5EF4-FFF2-40B4-BE49-F238E27FC236}">
                  <a16:creationId xmlns:a16="http://schemas.microsoft.com/office/drawing/2014/main" id="{1A49ED76-123E-E0B4-CD1A-5B4E7AC9537D}"/>
                </a:ext>
              </a:extLst>
            </p:cNvPr>
            <p:cNvSpPr/>
            <p:nvPr/>
          </p:nvSpPr>
          <p:spPr>
            <a:xfrm>
              <a:off x="8153362" y="5889714"/>
              <a:ext cx="163671" cy="659"/>
            </a:xfrm>
            <a:custGeom>
              <a:avLst/>
              <a:gdLst>
                <a:gd name="connsiteX0" fmla="*/ 0 w 163671"/>
                <a:gd name="connsiteY0" fmla="*/ 0 h 659"/>
                <a:gd name="connsiteX1" fmla="*/ 163672 w 163671"/>
                <a:gd name="connsiteY1" fmla="*/ 660 h 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3671" h="659">
                  <a:moveTo>
                    <a:pt x="0" y="0"/>
                  </a:moveTo>
                  <a:lnTo>
                    <a:pt x="163672" y="660"/>
                  </a:lnTo>
                </a:path>
              </a:pathLst>
            </a:custGeom>
            <a:noFill/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27" name="Figura a mano libera: forma 326">
              <a:extLst>
                <a:ext uri="{FF2B5EF4-FFF2-40B4-BE49-F238E27FC236}">
                  <a16:creationId xmlns:a16="http://schemas.microsoft.com/office/drawing/2014/main" id="{546DBA6C-B456-77EB-0C32-71A9D3E9FF01}"/>
                </a:ext>
              </a:extLst>
            </p:cNvPr>
            <p:cNvSpPr/>
            <p:nvPr/>
          </p:nvSpPr>
          <p:spPr>
            <a:xfrm>
              <a:off x="8152097" y="6110289"/>
              <a:ext cx="164936" cy="219"/>
            </a:xfrm>
            <a:custGeom>
              <a:avLst/>
              <a:gdLst>
                <a:gd name="connsiteX0" fmla="*/ 0 w 164936"/>
                <a:gd name="connsiteY0" fmla="*/ 220 h 219"/>
                <a:gd name="connsiteX1" fmla="*/ 164936 w 164936"/>
                <a:gd name="connsiteY1" fmla="*/ 0 h 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4936" h="219">
                  <a:moveTo>
                    <a:pt x="0" y="220"/>
                  </a:moveTo>
                  <a:lnTo>
                    <a:pt x="164936" y="0"/>
                  </a:lnTo>
                </a:path>
              </a:pathLst>
            </a:custGeom>
            <a:noFill/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28" name="Figura a mano libera: forma 327">
              <a:extLst>
                <a:ext uri="{FF2B5EF4-FFF2-40B4-BE49-F238E27FC236}">
                  <a16:creationId xmlns:a16="http://schemas.microsoft.com/office/drawing/2014/main" id="{23C2458F-61F6-64B0-D172-CE543CAE22F1}"/>
                </a:ext>
              </a:extLst>
            </p:cNvPr>
            <p:cNvSpPr/>
            <p:nvPr/>
          </p:nvSpPr>
          <p:spPr>
            <a:xfrm>
              <a:off x="8097723" y="6357693"/>
              <a:ext cx="26884" cy="164936"/>
            </a:xfrm>
            <a:custGeom>
              <a:avLst/>
              <a:gdLst>
                <a:gd name="connsiteX0" fmla="*/ 0 w 26884"/>
                <a:gd name="connsiteY0" fmla="*/ 0 h 164936"/>
                <a:gd name="connsiteX1" fmla="*/ 26885 w 26884"/>
                <a:gd name="connsiteY1" fmla="*/ 164936 h 164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884" h="164936">
                  <a:moveTo>
                    <a:pt x="0" y="0"/>
                  </a:moveTo>
                  <a:lnTo>
                    <a:pt x="26885" y="164936"/>
                  </a:lnTo>
                </a:path>
              </a:pathLst>
            </a:custGeom>
            <a:noFill/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29" name="Figura a mano libera: forma 328">
              <a:extLst>
                <a:ext uri="{FF2B5EF4-FFF2-40B4-BE49-F238E27FC236}">
                  <a16:creationId xmlns:a16="http://schemas.microsoft.com/office/drawing/2014/main" id="{DEB02D2E-AEF5-F385-D20D-35E4D44DFDA6}"/>
                </a:ext>
              </a:extLst>
            </p:cNvPr>
            <p:cNvSpPr/>
            <p:nvPr/>
          </p:nvSpPr>
          <p:spPr>
            <a:xfrm>
              <a:off x="7794240" y="6361212"/>
              <a:ext cx="494" cy="271374"/>
            </a:xfrm>
            <a:custGeom>
              <a:avLst/>
              <a:gdLst>
                <a:gd name="connsiteX0" fmla="*/ 0 w 494"/>
                <a:gd name="connsiteY0" fmla="*/ 0 h 271374"/>
                <a:gd name="connsiteX1" fmla="*/ 495 w 494"/>
                <a:gd name="connsiteY1" fmla="*/ 271375 h 271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4" h="271374">
                  <a:moveTo>
                    <a:pt x="0" y="0"/>
                  </a:moveTo>
                  <a:lnTo>
                    <a:pt x="495" y="271375"/>
                  </a:lnTo>
                </a:path>
              </a:pathLst>
            </a:custGeom>
            <a:noFill/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30" name="Figura a mano libera: forma 329">
              <a:extLst>
                <a:ext uri="{FF2B5EF4-FFF2-40B4-BE49-F238E27FC236}">
                  <a16:creationId xmlns:a16="http://schemas.microsoft.com/office/drawing/2014/main" id="{8F4A71F6-4387-0443-8A58-D1A89C8F5A8E}"/>
                </a:ext>
              </a:extLst>
            </p:cNvPr>
            <p:cNvSpPr/>
            <p:nvPr/>
          </p:nvSpPr>
          <p:spPr>
            <a:xfrm>
              <a:off x="5623075" y="5697948"/>
              <a:ext cx="219914" cy="5497"/>
            </a:xfrm>
            <a:custGeom>
              <a:avLst/>
              <a:gdLst>
                <a:gd name="connsiteX0" fmla="*/ 0 w 219914"/>
                <a:gd name="connsiteY0" fmla="*/ 0 h 5497"/>
                <a:gd name="connsiteX1" fmla="*/ 219915 w 219914"/>
                <a:gd name="connsiteY1" fmla="*/ 0 h 5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914" h="5497">
                  <a:moveTo>
                    <a:pt x="0" y="0"/>
                  </a:moveTo>
                  <a:lnTo>
                    <a:pt x="219915" y="0"/>
                  </a:lnTo>
                </a:path>
              </a:pathLst>
            </a:custGeom>
            <a:noFill/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31" name="Figura a mano libera: forma 330">
              <a:extLst>
                <a:ext uri="{FF2B5EF4-FFF2-40B4-BE49-F238E27FC236}">
                  <a16:creationId xmlns:a16="http://schemas.microsoft.com/office/drawing/2014/main" id="{F713EC24-A716-5C0F-C783-BEC3A4CC4B38}"/>
                </a:ext>
              </a:extLst>
            </p:cNvPr>
            <p:cNvSpPr/>
            <p:nvPr/>
          </p:nvSpPr>
          <p:spPr>
            <a:xfrm>
              <a:off x="5623075" y="6082799"/>
              <a:ext cx="247404" cy="27489"/>
            </a:xfrm>
            <a:custGeom>
              <a:avLst/>
              <a:gdLst>
                <a:gd name="connsiteX0" fmla="*/ 0 w 247404"/>
                <a:gd name="connsiteY0" fmla="*/ 0 h 27489"/>
                <a:gd name="connsiteX1" fmla="*/ 247404 w 247404"/>
                <a:gd name="connsiteY1" fmla="*/ 27489 h 2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404" h="27489">
                  <a:moveTo>
                    <a:pt x="0" y="0"/>
                  </a:moveTo>
                  <a:lnTo>
                    <a:pt x="247404" y="27489"/>
                  </a:lnTo>
                </a:path>
              </a:pathLst>
            </a:custGeom>
            <a:noFill/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32" name="Figura a mano libera: forma 331">
              <a:extLst>
                <a:ext uri="{FF2B5EF4-FFF2-40B4-BE49-F238E27FC236}">
                  <a16:creationId xmlns:a16="http://schemas.microsoft.com/office/drawing/2014/main" id="{15B216BA-F007-4054-128A-8E61C9274E19}"/>
                </a:ext>
              </a:extLst>
            </p:cNvPr>
            <p:cNvSpPr/>
            <p:nvPr/>
          </p:nvSpPr>
          <p:spPr>
            <a:xfrm>
              <a:off x="4853372" y="3691224"/>
              <a:ext cx="111002" cy="5277"/>
            </a:xfrm>
            <a:custGeom>
              <a:avLst/>
              <a:gdLst>
                <a:gd name="connsiteX0" fmla="*/ 0 w 111002"/>
                <a:gd name="connsiteY0" fmla="*/ 0 h 5277"/>
                <a:gd name="connsiteX1" fmla="*/ 111002 w 111002"/>
                <a:gd name="connsiteY1" fmla="*/ 5278 h 5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1002" h="5277">
                  <a:moveTo>
                    <a:pt x="0" y="0"/>
                  </a:moveTo>
                  <a:lnTo>
                    <a:pt x="111002" y="5278"/>
                  </a:lnTo>
                </a:path>
              </a:pathLst>
            </a:custGeom>
            <a:noFill/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33" name="Figura a mano libera: forma 332">
              <a:extLst>
                <a:ext uri="{FF2B5EF4-FFF2-40B4-BE49-F238E27FC236}">
                  <a16:creationId xmlns:a16="http://schemas.microsoft.com/office/drawing/2014/main" id="{5052F75E-6217-A0E4-BE92-54F735F71AB2}"/>
                </a:ext>
              </a:extLst>
            </p:cNvPr>
            <p:cNvSpPr/>
            <p:nvPr/>
          </p:nvSpPr>
          <p:spPr>
            <a:xfrm>
              <a:off x="4853372" y="3521010"/>
              <a:ext cx="114135" cy="5277"/>
            </a:xfrm>
            <a:custGeom>
              <a:avLst/>
              <a:gdLst>
                <a:gd name="connsiteX0" fmla="*/ 0 w 114135"/>
                <a:gd name="connsiteY0" fmla="*/ 5278 h 5277"/>
                <a:gd name="connsiteX1" fmla="*/ 114136 w 114135"/>
                <a:gd name="connsiteY1" fmla="*/ 0 h 5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135" h="5277">
                  <a:moveTo>
                    <a:pt x="0" y="5278"/>
                  </a:moveTo>
                  <a:lnTo>
                    <a:pt x="114136" y="0"/>
                  </a:lnTo>
                </a:path>
              </a:pathLst>
            </a:custGeom>
            <a:noFill/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34" name="Figura a mano libera: forma 333">
              <a:extLst>
                <a:ext uri="{FF2B5EF4-FFF2-40B4-BE49-F238E27FC236}">
                  <a16:creationId xmlns:a16="http://schemas.microsoft.com/office/drawing/2014/main" id="{04712222-0996-26B2-6412-B9002C83281F}"/>
                </a:ext>
              </a:extLst>
            </p:cNvPr>
            <p:cNvSpPr/>
            <p:nvPr/>
          </p:nvSpPr>
          <p:spPr>
            <a:xfrm>
              <a:off x="7712267" y="3581047"/>
              <a:ext cx="109957" cy="219"/>
            </a:xfrm>
            <a:custGeom>
              <a:avLst/>
              <a:gdLst>
                <a:gd name="connsiteX0" fmla="*/ 109957 w 109957"/>
                <a:gd name="connsiteY0" fmla="*/ 220 h 219"/>
                <a:gd name="connsiteX1" fmla="*/ 0 w 109957"/>
                <a:gd name="connsiteY1" fmla="*/ 0 h 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957" h="219">
                  <a:moveTo>
                    <a:pt x="109957" y="220"/>
                  </a:moveTo>
                  <a:lnTo>
                    <a:pt x="0" y="0"/>
                  </a:lnTo>
                </a:path>
              </a:pathLst>
            </a:custGeom>
            <a:noFill/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35" name="Figura a mano libera: forma 334">
              <a:extLst>
                <a:ext uri="{FF2B5EF4-FFF2-40B4-BE49-F238E27FC236}">
                  <a16:creationId xmlns:a16="http://schemas.microsoft.com/office/drawing/2014/main" id="{DC27C2DB-8FCC-AC18-A297-27C6DC51522E}"/>
                </a:ext>
              </a:extLst>
            </p:cNvPr>
            <p:cNvSpPr/>
            <p:nvPr/>
          </p:nvSpPr>
          <p:spPr>
            <a:xfrm>
              <a:off x="7712267" y="3773692"/>
              <a:ext cx="109957" cy="5497"/>
            </a:xfrm>
            <a:custGeom>
              <a:avLst/>
              <a:gdLst>
                <a:gd name="connsiteX0" fmla="*/ 109957 w 109957"/>
                <a:gd name="connsiteY0" fmla="*/ 0 h 5497"/>
                <a:gd name="connsiteX1" fmla="*/ 0 w 109957"/>
                <a:gd name="connsiteY1" fmla="*/ 0 h 5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957" h="5497">
                  <a:moveTo>
                    <a:pt x="109957" y="0"/>
                  </a:moveTo>
                  <a:lnTo>
                    <a:pt x="0" y="0"/>
                  </a:lnTo>
                </a:path>
              </a:pathLst>
            </a:custGeom>
            <a:noFill/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36" name="Figura a mano libera: forma 335">
              <a:extLst>
                <a:ext uri="{FF2B5EF4-FFF2-40B4-BE49-F238E27FC236}">
                  <a16:creationId xmlns:a16="http://schemas.microsoft.com/office/drawing/2014/main" id="{6D5EBD27-AB80-81CF-1198-066831178210}"/>
                </a:ext>
              </a:extLst>
            </p:cNvPr>
            <p:cNvSpPr/>
            <p:nvPr/>
          </p:nvSpPr>
          <p:spPr>
            <a:xfrm>
              <a:off x="7703910" y="3966118"/>
              <a:ext cx="118314" cy="879"/>
            </a:xfrm>
            <a:custGeom>
              <a:avLst/>
              <a:gdLst>
                <a:gd name="connsiteX0" fmla="*/ 118314 w 118314"/>
                <a:gd name="connsiteY0" fmla="*/ 0 h 879"/>
                <a:gd name="connsiteX1" fmla="*/ 0 w 118314"/>
                <a:gd name="connsiteY1" fmla="*/ 880 h 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8314" h="879">
                  <a:moveTo>
                    <a:pt x="118314" y="0"/>
                  </a:moveTo>
                  <a:lnTo>
                    <a:pt x="0" y="880"/>
                  </a:lnTo>
                </a:path>
              </a:pathLst>
            </a:custGeom>
            <a:noFill/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grpSp>
          <p:nvGrpSpPr>
            <p:cNvPr id="337" name="Elemento grafico 224">
              <a:extLst>
                <a:ext uri="{FF2B5EF4-FFF2-40B4-BE49-F238E27FC236}">
                  <a16:creationId xmlns:a16="http://schemas.microsoft.com/office/drawing/2014/main" id="{03FBD02A-6C84-E4DE-057F-AA66A1B1A186}"/>
                </a:ext>
              </a:extLst>
            </p:cNvPr>
            <p:cNvGrpSpPr/>
            <p:nvPr/>
          </p:nvGrpSpPr>
          <p:grpSpPr>
            <a:xfrm>
              <a:off x="4193628" y="6577608"/>
              <a:ext cx="164936" cy="164936"/>
              <a:chOff x="4193628" y="6577608"/>
              <a:chExt cx="164936" cy="164936"/>
            </a:xfrm>
          </p:grpSpPr>
          <p:sp>
            <p:nvSpPr>
              <p:cNvPr id="338" name="Figura a mano libera: forma 337">
                <a:extLst>
                  <a:ext uri="{FF2B5EF4-FFF2-40B4-BE49-F238E27FC236}">
                    <a16:creationId xmlns:a16="http://schemas.microsoft.com/office/drawing/2014/main" id="{D9328FCC-EDC8-7654-F424-E7A33CF6EA85}"/>
                  </a:ext>
                </a:extLst>
              </p:cNvPr>
              <p:cNvSpPr/>
              <p:nvPr/>
            </p:nvSpPr>
            <p:spPr>
              <a:xfrm>
                <a:off x="4193628" y="6577608"/>
                <a:ext cx="164936" cy="164936"/>
              </a:xfrm>
              <a:custGeom>
                <a:avLst/>
                <a:gdLst>
                  <a:gd name="connsiteX0" fmla="*/ 0 w 164936"/>
                  <a:gd name="connsiteY0" fmla="*/ 0 h 164936"/>
                  <a:gd name="connsiteX1" fmla="*/ 164936 w 164936"/>
                  <a:gd name="connsiteY1" fmla="*/ 0 h 164936"/>
                  <a:gd name="connsiteX2" fmla="*/ 164936 w 164936"/>
                  <a:gd name="connsiteY2" fmla="*/ 164936 h 164936"/>
                  <a:gd name="connsiteX3" fmla="*/ 0 w 164936"/>
                  <a:gd name="connsiteY3" fmla="*/ 164936 h 164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4936" h="164936">
                    <a:moveTo>
                      <a:pt x="0" y="0"/>
                    </a:moveTo>
                    <a:lnTo>
                      <a:pt x="164936" y="0"/>
                    </a:lnTo>
                    <a:lnTo>
                      <a:pt x="164936" y="164936"/>
                    </a:lnTo>
                    <a:lnTo>
                      <a:pt x="0" y="164936"/>
                    </a:lnTo>
                    <a:close/>
                  </a:path>
                </a:pathLst>
              </a:custGeom>
              <a:noFill/>
              <a:ln w="54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339" name="CasellaDiTesto 338">
                <a:extLst>
                  <a:ext uri="{FF2B5EF4-FFF2-40B4-BE49-F238E27FC236}">
                    <a16:creationId xmlns:a16="http://schemas.microsoft.com/office/drawing/2014/main" id="{497C8542-4BBF-A62B-BB44-9BAB8462824F}"/>
                  </a:ext>
                </a:extLst>
              </p:cNvPr>
              <p:cNvSpPr txBox="1"/>
              <p:nvPr/>
            </p:nvSpPr>
            <p:spPr>
              <a:xfrm>
                <a:off x="4157166" y="6575871"/>
                <a:ext cx="237858" cy="168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z="900" spc="0" baseline="0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id</a:t>
                </a:r>
              </a:p>
            </p:txBody>
          </p:sp>
        </p:grpSp>
        <p:grpSp>
          <p:nvGrpSpPr>
            <p:cNvPr id="340" name="Elemento grafico 224">
              <a:extLst>
                <a:ext uri="{FF2B5EF4-FFF2-40B4-BE49-F238E27FC236}">
                  <a16:creationId xmlns:a16="http://schemas.microsoft.com/office/drawing/2014/main" id="{134A7169-2316-4E0C-DD1E-0D358A5392AA}"/>
                </a:ext>
              </a:extLst>
            </p:cNvPr>
            <p:cNvGrpSpPr/>
            <p:nvPr/>
          </p:nvGrpSpPr>
          <p:grpSpPr>
            <a:xfrm>
              <a:off x="5872527" y="6223931"/>
              <a:ext cx="584224" cy="188740"/>
              <a:chOff x="5872527" y="6223931"/>
              <a:chExt cx="584224" cy="188740"/>
            </a:xfrm>
          </p:grpSpPr>
          <p:sp>
            <p:nvSpPr>
              <p:cNvPr id="341" name="Figura a mano libera: forma 340">
                <a:extLst>
                  <a:ext uri="{FF2B5EF4-FFF2-40B4-BE49-F238E27FC236}">
                    <a16:creationId xmlns:a16="http://schemas.microsoft.com/office/drawing/2014/main" id="{4340F0D4-BC3C-9E53-4273-A08FA333A5F8}"/>
                  </a:ext>
                </a:extLst>
              </p:cNvPr>
              <p:cNvSpPr/>
              <p:nvPr/>
            </p:nvSpPr>
            <p:spPr>
              <a:xfrm>
                <a:off x="5952947" y="6247735"/>
                <a:ext cx="329872" cy="164936"/>
              </a:xfrm>
              <a:custGeom>
                <a:avLst/>
                <a:gdLst>
                  <a:gd name="connsiteX0" fmla="*/ 0 w 329872"/>
                  <a:gd name="connsiteY0" fmla="*/ 0 h 164936"/>
                  <a:gd name="connsiteX1" fmla="*/ 329872 w 329872"/>
                  <a:gd name="connsiteY1" fmla="*/ 0 h 164936"/>
                  <a:gd name="connsiteX2" fmla="*/ 329872 w 329872"/>
                  <a:gd name="connsiteY2" fmla="*/ 164936 h 164936"/>
                  <a:gd name="connsiteX3" fmla="*/ 0 w 329872"/>
                  <a:gd name="connsiteY3" fmla="*/ 164936 h 164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872" h="164936">
                    <a:moveTo>
                      <a:pt x="0" y="0"/>
                    </a:moveTo>
                    <a:lnTo>
                      <a:pt x="329872" y="0"/>
                    </a:lnTo>
                    <a:lnTo>
                      <a:pt x="329872" y="164936"/>
                    </a:lnTo>
                    <a:lnTo>
                      <a:pt x="0" y="164936"/>
                    </a:lnTo>
                    <a:close/>
                  </a:path>
                </a:pathLst>
              </a:custGeom>
              <a:noFill/>
              <a:ln w="54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342" name="CasellaDiTesto 341">
                <a:extLst>
                  <a:ext uri="{FF2B5EF4-FFF2-40B4-BE49-F238E27FC236}">
                    <a16:creationId xmlns:a16="http://schemas.microsoft.com/office/drawing/2014/main" id="{2296A024-5734-5002-D212-C0F666F6AEE7}"/>
                  </a:ext>
                </a:extLst>
              </p:cNvPr>
              <p:cNvSpPr txBox="1"/>
              <p:nvPr/>
            </p:nvSpPr>
            <p:spPr>
              <a:xfrm>
                <a:off x="5872527" y="6223931"/>
                <a:ext cx="584224" cy="168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z="900" spc="0" baseline="0" dirty="0" err="1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metric_name</a:t>
                </a:r>
                <a:endParaRPr lang="it-IT" sz="900" spc="0" baseline="0" dirty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endParaRPr>
              </a:p>
            </p:txBody>
          </p:sp>
        </p:grpSp>
        <p:grpSp>
          <p:nvGrpSpPr>
            <p:cNvPr id="343" name="Elemento grafico 224">
              <a:extLst>
                <a:ext uri="{FF2B5EF4-FFF2-40B4-BE49-F238E27FC236}">
                  <a16:creationId xmlns:a16="http://schemas.microsoft.com/office/drawing/2014/main" id="{154581A5-9C2F-F058-E2AD-9FF7C93D67C9}"/>
                </a:ext>
              </a:extLst>
            </p:cNvPr>
            <p:cNvGrpSpPr/>
            <p:nvPr/>
          </p:nvGrpSpPr>
          <p:grpSpPr>
            <a:xfrm>
              <a:off x="4322861" y="6523608"/>
              <a:ext cx="512752" cy="218936"/>
              <a:chOff x="4322861" y="6523608"/>
              <a:chExt cx="512752" cy="218936"/>
            </a:xfrm>
          </p:grpSpPr>
          <p:sp>
            <p:nvSpPr>
              <p:cNvPr id="344" name="Figura a mano libera: forma 343">
                <a:extLst>
                  <a:ext uri="{FF2B5EF4-FFF2-40B4-BE49-F238E27FC236}">
                    <a16:creationId xmlns:a16="http://schemas.microsoft.com/office/drawing/2014/main" id="{2D90FE1B-50D5-195E-7137-1AABC102A3B5}"/>
                  </a:ext>
                </a:extLst>
              </p:cNvPr>
              <p:cNvSpPr/>
              <p:nvPr/>
            </p:nvSpPr>
            <p:spPr>
              <a:xfrm>
                <a:off x="4468521" y="6577608"/>
                <a:ext cx="329872" cy="164936"/>
              </a:xfrm>
              <a:custGeom>
                <a:avLst/>
                <a:gdLst>
                  <a:gd name="connsiteX0" fmla="*/ 0 w 329872"/>
                  <a:gd name="connsiteY0" fmla="*/ 0 h 164936"/>
                  <a:gd name="connsiteX1" fmla="*/ 329872 w 329872"/>
                  <a:gd name="connsiteY1" fmla="*/ 0 h 164936"/>
                  <a:gd name="connsiteX2" fmla="*/ 329872 w 329872"/>
                  <a:gd name="connsiteY2" fmla="*/ 164936 h 164936"/>
                  <a:gd name="connsiteX3" fmla="*/ 0 w 329872"/>
                  <a:gd name="connsiteY3" fmla="*/ 164936 h 164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872" h="164936">
                    <a:moveTo>
                      <a:pt x="0" y="0"/>
                    </a:moveTo>
                    <a:lnTo>
                      <a:pt x="329872" y="0"/>
                    </a:lnTo>
                    <a:lnTo>
                      <a:pt x="329872" y="164936"/>
                    </a:lnTo>
                    <a:lnTo>
                      <a:pt x="0" y="164936"/>
                    </a:lnTo>
                    <a:close/>
                  </a:path>
                </a:pathLst>
              </a:custGeom>
              <a:noFill/>
              <a:ln w="54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345" name="CasellaDiTesto 344">
                <a:extLst>
                  <a:ext uri="{FF2B5EF4-FFF2-40B4-BE49-F238E27FC236}">
                    <a16:creationId xmlns:a16="http://schemas.microsoft.com/office/drawing/2014/main" id="{ADB5E073-15D8-C410-87A0-F992344ACD1B}"/>
                  </a:ext>
                </a:extLst>
              </p:cNvPr>
              <p:cNvSpPr txBox="1"/>
              <p:nvPr/>
            </p:nvSpPr>
            <p:spPr>
              <a:xfrm>
                <a:off x="4322861" y="6523608"/>
                <a:ext cx="512752" cy="168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z="900" spc="0" baseline="0" dirty="0" err="1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age_name</a:t>
                </a:r>
                <a:endParaRPr lang="it-IT" sz="900" spc="0" baseline="0" dirty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endParaRPr>
              </a:p>
            </p:txBody>
          </p:sp>
        </p:grpSp>
        <p:grpSp>
          <p:nvGrpSpPr>
            <p:cNvPr id="346" name="Elemento grafico 224">
              <a:extLst>
                <a:ext uri="{FF2B5EF4-FFF2-40B4-BE49-F238E27FC236}">
                  <a16:creationId xmlns:a16="http://schemas.microsoft.com/office/drawing/2014/main" id="{E5DB995E-3BA9-DCAF-0D2D-097010CE5DF5}"/>
                </a:ext>
              </a:extLst>
            </p:cNvPr>
            <p:cNvGrpSpPr/>
            <p:nvPr/>
          </p:nvGrpSpPr>
          <p:grpSpPr>
            <a:xfrm>
              <a:off x="5907590" y="5993408"/>
              <a:ext cx="874163" cy="206271"/>
              <a:chOff x="5907590" y="5993408"/>
              <a:chExt cx="874163" cy="206271"/>
            </a:xfrm>
          </p:grpSpPr>
          <p:sp>
            <p:nvSpPr>
              <p:cNvPr id="347" name="Figura a mano libera: forma 346">
                <a:extLst>
                  <a:ext uri="{FF2B5EF4-FFF2-40B4-BE49-F238E27FC236}">
                    <a16:creationId xmlns:a16="http://schemas.microsoft.com/office/drawing/2014/main" id="{416B768B-ED8D-1F41-F7BE-141D65255594}"/>
                  </a:ext>
                </a:extLst>
              </p:cNvPr>
              <p:cNvSpPr/>
              <p:nvPr/>
            </p:nvSpPr>
            <p:spPr>
              <a:xfrm>
                <a:off x="5952947" y="6027821"/>
                <a:ext cx="329872" cy="164936"/>
              </a:xfrm>
              <a:custGeom>
                <a:avLst/>
                <a:gdLst>
                  <a:gd name="connsiteX0" fmla="*/ 0 w 329872"/>
                  <a:gd name="connsiteY0" fmla="*/ 0 h 164936"/>
                  <a:gd name="connsiteX1" fmla="*/ 329872 w 329872"/>
                  <a:gd name="connsiteY1" fmla="*/ 0 h 164936"/>
                  <a:gd name="connsiteX2" fmla="*/ 329872 w 329872"/>
                  <a:gd name="connsiteY2" fmla="*/ 164936 h 164936"/>
                  <a:gd name="connsiteX3" fmla="*/ 0 w 329872"/>
                  <a:gd name="connsiteY3" fmla="*/ 164936 h 164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872" h="164936">
                    <a:moveTo>
                      <a:pt x="0" y="0"/>
                    </a:moveTo>
                    <a:lnTo>
                      <a:pt x="329872" y="0"/>
                    </a:lnTo>
                    <a:lnTo>
                      <a:pt x="329872" y="164936"/>
                    </a:lnTo>
                    <a:lnTo>
                      <a:pt x="0" y="164936"/>
                    </a:lnTo>
                    <a:close/>
                  </a:path>
                </a:pathLst>
              </a:custGeom>
              <a:noFill/>
              <a:ln w="54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348" name="CasellaDiTesto 347">
                <a:extLst>
                  <a:ext uri="{FF2B5EF4-FFF2-40B4-BE49-F238E27FC236}">
                    <a16:creationId xmlns:a16="http://schemas.microsoft.com/office/drawing/2014/main" id="{B5DB33F1-FE7B-B5D3-EDEC-A4A75F74EFA2}"/>
                  </a:ext>
                </a:extLst>
              </p:cNvPr>
              <p:cNvSpPr txBox="1"/>
              <p:nvPr/>
            </p:nvSpPr>
            <p:spPr>
              <a:xfrm>
                <a:off x="5907590" y="5993408"/>
                <a:ext cx="874163" cy="206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it-IT" sz="900" spc="0" baseline="0" dirty="0" err="1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measure_na</a:t>
                </a:r>
                <a:r>
                  <a:rPr lang="it-IT" sz="900" dirty="0" err="1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me</a:t>
                </a:r>
                <a:endParaRPr lang="it-IT" sz="900" spc="0" baseline="0" dirty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endParaRPr>
              </a:p>
            </p:txBody>
          </p:sp>
        </p:grpSp>
        <p:grpSp>
          <p:nvGrpSpPr>
            <p:cNvPr id="349" name="Elemento grafico 224">
              <a:extLst>
                <a:ext uri="{FF2B5EF4-FFF2-40B4-BE49-F238E27FC236}">
                  <a16:creationId xmlns:a16="http://schemas.microsoft.com/office/drawing/2014/main" id="{BA468741-E8E2-B3D8-F853-CB67ED4E5A9C}"/>
                </a:ext>
              </a:extLst>
            </p:cNvPr>
            <p:cNvGrpSpPr/>
            <p:nvPr/>
          </p:nvGrpSpPr>
          <p:grpSpPr>
            <a:xfrm>
              <a:off x="4681488" y="6577608"/>
              <a:ext cx="501756" cy="236825"/>
              <a:chOff x="4681488" y="6577608"/>
              <a:chExt cx="501756" cy="236825"/>
            </a:xfrm>
          </p:grpSpPr>
          <p:sp>
            <p:nvSpPr>
              <p:cNvPr id="350" name="Figura a mano libera: forma 349">
                <a:extLst>
                  <a:ext uri="{FF2B5EF4-FFF2-40B4-BE49-F238E27FC236}">
                    <a16:creationId xmlns:a16="http://schemas.microsoft.com/office/drawing/2014/main" id="{2F372916-9D57-32E9-BCFA-F8C0B4CCD006}"/>
                  </a:ext>
                </a:extLst>
              </p:cNvPr>
              <p:cNvSpPr/>
              <p:nvPr/>
            </p:nvSpPr>
            <p:spPr>
              <a:xfrm>
                <a:off x="4798394" y="6577608"/>
                <a:ext cx="329872" cy="164936"/>
              </a:xfrm>
              <a:custGeom>
                <a:avLst/>
                <a:gdLst>
                  <a:gd name="connsiteX0" fmla="*/ 0 w 329872"/>
                  <a:gd name="connsiteY0" fmla="*/ 0 h 164936"/>
                  <a:gd name="connsiteX1" fmla="*/ 329872 w 329872"/>
                  <a:gd name="connsiteY1" fmla="*/ 0 h 164936"/>
                  <a:gd name="connsiteX2" fmla="*/ 329872 w 329872"/>
                  <a:gd name="connsiteY2" fmla="*/ 164936 h 164936"/>
                  <a:gd name="connsiteX3" fmla="*/ 0 w 329872"/>
                  <a:gd name="connsiteY3" fmla="*/ 164936 h 164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872" h="164936">
                    <a:moveTo>
                      <a:pt x="0" y="0"/>
                    </a:moveTo>
                    <a:lnTo>
                      <a:pt x="329872" y="0"/>
                    </a:lnTo>
                    <a:lnTo>
                      <a:pt x="329872" y="164936"/>
                    </a:lnTo>
                    <a:lnTo>
                      <a:pt x="0" y="164936"/>
                    </a:lnTo>
                    <a:close/>
                  </a:path>
                </a:pathLst>
              </a:custGeom>
              <a:noFill/>
              <a:ln w="54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351" name="CasellaDiTesto 350">
                <a:extLst>
                  <a:ext uri="{FF2B5EF4-FFF2-40B4-BE49-F238E27FC236}">
                    <a16:creationId xmlns:a16="http://schemas.microsoft.com/office/drawing/2014/main" id="{394F8AF5-B952-D566-B3F9-0389A67B5A3B}"/>
                  </a:ext>
                </a:extLst>
              </p:cNvPr>
              <p:cNvSpPr txBox="1"/>
              <p:nvPr/>
            </p:nvSpPr>
            <p:spPr>
              <a:xfrm>
                <a:off x="4681488" y="6646023"/>
                <a:ext cx="501756" cy="168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z="900" spc="0" baseline="0" dirty="0" err="1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sex_name</a:t>
                </a:r>
                <a:endParaRPr lang="it-IT" sz="900" spc="0" baseline="0" dirty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endParaRPr>
              </a:p>
            </p:txBody>
          </p:sp>
        </p:grpSp>
        <p:grpSp>
          <p:nvGrpSpPr>
            <p:cNvPr id="352" name="Elemento grafico 224">
              <a:extLst>
                <a:ext uri="{FF2B5EF4-FFF2-40B4-BE49-F238E27FC236}">
                  <a16:creationId xmlns:a16="http://schemas.microsoft.com/office/drawing/2014/main" id="{3F4758B0-2814-37F7-DE60-BDB14FEF1356}"/>
                </a:ext>
              </a:extLst>
            </p:cNvPr>
            <p:cNvGrpSpPr/>
            <p:nvPr/>
          </p:nvGrpSpPr>
          <p:grpSpPr>
            <a:xfrm>
              <a:off x="5036827" y="6550118"/>
              <a:ext cx="366332" cy="192426"/>
              <a:chOff x="5036827" y="6550118"/>
              <a:chExt cx="366332" cy="192426"/>
            </a:xfrm>
          </p:grpSpPr>
          <p:sp>
            <p:nvSpPr>
              <p:cNvPr id="353" name="Figura a mano libera: forma 352">
                <a:extLst>
                  <a:ext uri="{FF2B5EF4-FFF2-40B4-BE49-F238E27FC236}">
                    <a16:creationId xmlns:a16="http://schemas.microsoft.com/office/drawing/2014/main" id="{C38F801B-F433-7CD4-A99C-B2501C6EE1ED}"/>
                  </a:ext>
                </a:extLst>
              </p:cNvPr>
              <p:cNvSpPr/>
              <p:nvPr/>
            </p:nvSpPr>
            <p:spPr>
              <a:xfrm>
                <a:off x="5073287" y="6577608"/>
                <a:ext cx="329872" cy="164936"/>
              </a:xfrm>
              <a:custGeom>
                <a:avLst/>
                <a:gdLst>
                  <a:gd name="connsiteX0" fmla="*/ 0 w 329872"/>
                  <a:gd name="connsiteY0" fmla="*/ 0 h 164936"/>
                  <a:gd name="connsiteX1" fmla="*/ 329872 w 329872"/>
                  <a:gd name="connsiteY1" fmla="*/ 0 h 164936"/>
                  <a:gd name="connsiteX2" fmla="*/ 329872 w 329872"/>
                  <a:gd name="connsiteY2" fmla="*/ 164936 h 164936"/>
                  <a:gd name="connsiteX3" fmla="*/ 0 w 329872"/>
                  <a:gd name="connsiteY3" fmla="*/ 164936 h 164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872" h="164936">
                    <a:moveTo>
                      <a:pt x="0" y="0"/>
                    </a:moveTo>
                    <a:lnTo>
                      <a:pt x="329872" y="0"/>
                    </a:lnTo>
                    <a:lnTo>
                      <a:pt x="329872" y="164936"/>
                    </a:lnTo>
                    <a:lnTo>
                      <a:pt x="0" y="164936"/>
                    </a:lnTo>
                    <a:close/>
                  </a:path>
                </a:pathLst>
              </a:custGeom>
              <a:noFill/>
              <a:ln w="54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354" name="CasellaDiTesto 353">
                <a:extLst>
                  <a:ext uri="{FF2B5EF4-FFF2-40B4-BE49-F238E27FC236}">
                    <a16:creationId xmlns:a16="http://schemas.microsoft.com/office/drawing/2014/main" id="{A02C4FC6-CCA4-FD67-CA2D-4857A12F75FF}"/>
                  </a:ext>
                </a:extLst>
              </p:cNvPr>
              <p:cNvSpPr txBox="1"/>
              <p:nvPr/>
            </p:nvSpPr>
            <p:spPr>
              <a:xfrm>
                <a:off x="5036827" y="6550118"/>
                <a:ext cx="347816" cy="168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z="900" spc="0" baseline="0" dirty="0" err="1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lower</a:t>
                </a:r>
                <a:endParaRPr lang="it-IT" sz="900" spc="0" baseline="0" dirty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endParaRPr>
              </a:p>
            </p:txBody>
          </p:sp>
        </p:grpSp>
        <p:grpSp>
          <p:nvGrpSpPr>
            <p:cNvPr id="355" name="Elemento grafico 224">
              <a:extLst>
                <a:ext uri="{FF2B5EF4-FFF2-40B4-BE49-F238E27FC236}">
                  <a16:creationId xmlns:a16="http://schemas.microsoft.com/office/drawing/2014/main" id="{EC3A4BBF-093F-A59C-E898-66195773DC84}"/>
                </a:ext>
              </a:extLst>
            </p:cNvPr>
            <p:cNvGrpSpPr/>
            <p:nvPr/>
          </p:nvGrpSpPr>
          <p:grpSpPr>
            <a:xfrm>
              <a:off x="5319242" y="6577608"/>
              <a:ext cx="358811" cy="208743"/>
              <a:chOff x="5319242" y="6577608"/>
              <a:chExt cx="358811" cy="208743"/>
            </a:xfrm>
          </p:grpSpPr>
          <p:sp>
            <p:nvSpPr>
              <p:cNvPr id="356" name="Figura a mano libera: forma 355">
                <a:extLst>
                  <a:ext uri="{FF2B5EF4-FFF2-40B4-BE49-F238E27FC236}">
                    <a16:creationId xmlns:a16="http://schemas.microsoft.com/office/drawing/2014/main" id="{860CE5BA-DBBA-D365-1D5D-EDF4B79E7116}"/>
                  </a:ext>
                </a:extLst>
              </p:cNvPr>
              <p:cNvSpPr/>
              <p:nvPr/>
            </p:nvSpPr>
            <p:spPr>
              <a:xfrm>
                <a:off x="5348181" y="6577608"/>
                <a:ext cx="329872" cy="164936"/>
              </a:xfrm>
              <a:custGeom>
                <a:avLst/>
                <a:gdLst>
                  <a:gd name="connsiteX0" fmla="*/ 0 w 329872"/>
                  <a:gd name="connsiteY0" fmla="*/ 0 h 164936"/>
                  <a:gd name="connsiteX1" fmla="*/ 329872 w 329872"/>
                  <a:gd name="connsiteY1" fmla="*/ 0 h 164936"/>
                  <a:gd name="connsiteX2" fmla="*/ 329872 w 329872"/>
                  <a:gd name="connsiteY2" fmla="*/ 164936 h 164936"/>
                  <a:gd name="connsiteX3" fmla="*/ 0 w 329872"/>
                  <a:gd name="connsiteY3" fmla="*/ 164936 h 164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872" h="164936">
                    <a:moveTo>
                      <a:pt x="0" y="0"/>
                    </a:moveTo>
                    <a:lnTo>
                      <a:pt x="329872" y="0"/>
                    </a:lnTo>
                    <a:lnTo>
                      <a:pt x="329872" y="164936"/>
                    </a:lnTo>
                    <a:lnTo>
                      <a:pt x="0" y="164936"/>
                    </a:lnTo>
                    <a:close/>
                  </a:path>
                </a:pathLst>
              </a:custGeom>
              <a:noFill/>
              <a:ln w="54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357" name="CasellaDiTesto 356">
                <a:extLst>
                  <a:ext uri="{FF2B5EF4-FFF2-40B4-BE49-F238E27FC236}">
                    <a16:creationId xmlns:a16="http://schemas.microsoft.com/office/drawing/2014/main" id="{3FE6F6E7-74B8-F397-AEA5-3FDE75500346}"/>
                  </a:ext>
                </a:extLst>
              </p:cNvPr>
              <p:cNvSpPr txBox="1"/>
              <p:nvPr/>
            </p:nvSpPr>
            <p:spPr>
              <a:xfrm>
                <a:off x="5319242" y="6617941"/>
                <a:ext cx="358811" cy="168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z="900" spc="0" baseline="0" dirty="0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upper</a:t>
                </a:r>
              </a:p>
            </p:txBody>
          </p:sp>
        </p:grpSp>
        <p:grpSp>
          <p:nvGrpSpPr>
            <p:cNvPr id="358" name="Elemento grafico 224">
              <a:extLst>
                <a:ext uri="{FF2B5EF4-FFF2-40B4-BE49-F238E27FC236}">
                  <a16:creationId xmlns:a16="http://schemas.microsoft.com/office/drawing/2014/main" id="{B403B153-AAE6-764E-BEA1-CD566BD04795}"/>
                </a:ext>
              </a:extLst>
            </p:cNvPr>
            <p:cNvGrpSpPr/>
            <p:nvPr/>
          </p:nvGrpSpPr>
          <p:grpSpPr>
            <a:xfrm>
              <a:off x="5568096" y="6522629"/>
              <a:ext cx="329872" cy="164936"/>
              <a:chOff x="5568096" y="6522629"/>
              <a:chExt cx="329872" cy="164936"/>
            </a:xfrm>
          </p:grpSpPr>
          <p:sp>
            <p:nvSpPr>
              <p:cNvPr id="359" name="Figura a mano libera: forma 358">
                <a:extLst>
                  <a:ext uri="{FF2B5EF4-FFF2-40B4-BE49-F238E27FC236}">
                    <a16:creationId xmlns:a16="http://schemas.microsoft.com/office/drawing/2014/main" id="{FD47C60F-B21E-A8C0-09C2-25681ECB31F8}"/>
                  </a:ext>
                </a:extLst>
              </p:cNvPr>
              <p:cNvSpPr/>
              <p:nvPr/>
            </p:nvSpPr>
            <p:spPr>
              <a:xfrm>
                <a:off x="5568096" y="6522629"/>
                <a:ext cx="329872" cy="164936"/>
              </a:xfrm>
              <a:custGeom>
                <a:avLst/>
                <a:gdLst>
                  <a:gd name="connsiteX0" fmla="*/ 0 w 329872"/>
                  <a:gd name="connsiteY0" fmla="*/ 0 h 164936"/>
                  <a:gd name="connsiteX1" fmla="*/ 329872 w 329872"/>
                  <a:gd name="connsiteY1" fmla="*/ 0 h 164936"/>
                  <a:gd name="connsiteX2" fmla="*/ 329872 w 329872"/>
                  <a:gd name="connsiteY2" fmla="*/ 164936 h 164936"/>
                  <a:gd name="connsiteX3" fmla="*/ 0 w 329872"/>
                  <a:gd name="connsiteY3" fmla="*/ 164936 h 164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872" h="164936">
                    <a:moveTo>
                      <a:pt x="0" y="0"/>
                    </a:moveTo>
                    <a:lnTo>
                      <a:pt x="329872" y="0"/>
                    </a:lnTo>
                    <a:lnTo>
                      <a:pt x="329872" y="164936"/>
                    </a:lnTo>
                    <a:lnTo>
                      <a:pt x="0" y="164936"/>
                    </a:lnTo>
                    <a:close/>
                  </a:path>
                </a:pathLst>
              </a:custGeom>
              <a:noFill/>
              <a:ln w="54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360" name="CasellaDiTesto 359">
                <a:extLst>
                  <a:ext uri="{FF2B5EF4-FFF2-40B4-BE49-F238E27FC236}">
                    <a16:creationId xmlns:a16="http://schemas.microsoft.com/office/drawing/2014/main" id="{F385C58D-4D1F-D2C7-B06E-CACD333A08D1}"/>
                  </a:ext>
                </a:extLst>
              </p:cNvPr>
              <p:cNvSpPr txBox="1"/>
              <p:nvPr/>
            </p:nvSpPr>
            <p:spPr>
              <a:xfrm>
                <a:off x="5600358" y="6520892"/>
                <a:ext cx="265348" cy="168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z="900" spc="0" baseline="0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val</a:t>
                </a:r>
              </a:p>
            </p:txBody>
          </p:sp>
        </p:grpSp>
        <p:grpSp>
          <p:nvGrpSpPr>
            <p:cNvPr id="361" name="Elemento grafico 224">
              <a:extLst>
                <a:ext uri="{FF2B5EF4-FFF2-40B4-BE49-F238E27FC236}">
                  <a16:creationId xmlns:a16="http://schemas.microsoft.com/office/drawing/2014/main" id="{6C0BACAA-23AC-4ACC-0DE3-057BD7AAB0DE}"/>
                </a:ext>
              </a:extLst>
            </p:cNvPr>
            <p:cNvGrpSpPr/>
            <p:nvPr/>
          </p:nvGrpSpPr>
          <p:grpSpPr>
            <a:xfrm>
              <a:off x="5859399" y="5586252"/>
              <a:ext cx="562233" cy="221653"/>
              <a:chOff x="5859399" y="5586252"/>
              <a:chExt cx="562233" cy="221653"/>
            </a:xfrm>
          </p:grpSpPr>
          <p:sp>
            <p:nvSpPr>
              <p:cNvPr id="362" name="Figura a mano libera: forma 361">
                <a:extLst>
                  <a:ext uri="{FF2B5EF4-FFF2-40B4-BE49-F238E27FC236}">
                    <a16:creationId xmlns:a16="http://schemas.microsoft.com/office/drawing/2014/main" id="{D7313D54-C752-9862-E722-B9462E9E936E}"/>
                  </a:ext>
                </a:extLst>
              </p:cNvPr>
              <p:cNvSpPr/>
              <p:nvPr/>
            </p:nvSpPr>
            <p:spPr>
              <a:xfrm>
                <a:off x="5897969" y="5642969"/>
                <a:ext cx="329872" cy="164936"/>
              </a:xfrm>
              <a:custGeom>
                <a:avLst/>
                <a:gdLst>
                  <a:gd name="connsiteX0" fmla="*/ 0 w 329872"/>
                  <a:gd name="connsiteY0" fmla="*/ 0 h 164936"/>
                  <a:gd name="connsiteX1" fmla="*/ 329872 w 329872"/>
                  <a:gd name="connsiteY1" fmla="*/ 0 h 164936"/>
                  <a:gd name="connsiteX2" fmla="*/ 329872 w 329872"/>
                  <a:gd name="connsiteY2" fmla="*/ 164936 h 164936"/>
                  <a:gd name="connsiteX3" fmla="*/ 0 w 329872"/>
                  <a:gd name="connsiteY3" fmla="*/ 164936 h 164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872" h="164936">
                    <a:moveTo>
                      <a:pt x="0" y="0"/>
                    </a:moveTo>
                    <a:lnTo>
                      <a:pt x="329872" y="0"/>
                    </a:lnTo>
                    <a:lnTo>
                      <a:pt x="329872" y="164936"/>
                    </a:lnTo>
                    <a:lnTo>
                      <a:pt x="0" y="164936"/>
                    </a:lnTo>
                    <a:close/>
                  </a:path>
                </a:pathLst>
              </a:custGeom>
              <a:noFill/>
              <a:ln w="54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363" name="CasellaDiTesto 362">
                <a:extLst>
                  <a:ext uri="{FF2B5EF4-FFF2-40B4-BE49-F238E27FC236}">
                    <a16:creationId xmlns:a16="http://schemas.microsoft.com/office/drawing/2014/main" id="{3DE3DB07-87E2-C526-EEA0-FD696A7C4A96}"/>
                  </a:ext>
                </a:extLst>
              </p:cNvPr>
              <p:cNvSpPr txBox="1"/>
              <p:nvPr/>
            </p:nvSpPr>
            <p:spPr>
              <a:xfrm>
                <a:off x="5859399" y="5586252"/>
                <a:ext cx="562233" cy="168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z="900" spc="0" baseline="0" dirty="0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cause name</a:t>
                </a:r>
              </a:p>
            </p:txBody>
          </p:sp>
        </p:grpSp>
        <p:grpSp>
          <p:nvGrpSpPr>
            <p:cNvPr id="364" name="Elemento grafico 224">
              <a:extLst>
                <a:ext uri="{FF2B5EF4-FFF2-40B4-BE49-F238E27FC236}">
                  <a16:creationId xmlns:a16="http://schemas.microsoft.com/office/drawing/2014/main" id="{A6D07BFD-88E6-0E95-E752-9C21F32AD155}"/>
                </a:ext>
              </a:extLst>
            </p:cNvPr>
            <p:cNvGrpSpPr/>
            <p:nvPr/>
          </p:nvGrpSpPr>
          <p:grpSpPr>
            <a:xfrm>
              <a:off x="7877203" y="3668211"/>
              <a:ext cx="767507" cy="206271"/>
              <a:chOff x="7877203" y="3668211"/>
              <a:chExt cx="767507" cy="206271"/>
            </a:xfrm>
          </p:grpSpPr>
          <p:sp>
            <p:nvSpPr>
              <p:cNvPr id="365" name="Figura a mano libera: forma 364">
                <a:extLst>
                  <a:ext uri="{FF2B5EF4-FFF2-40B4-BE49-F238E27FC236}">
                    <a16:creationId xmlns:a16="http://schemas.microsoft.com/office/drawing/2014/main" id="{C088A3AD-11BA-7F26-3C90-E9048D8CE0D5}"/>
                  </a:ext>
                </a:extLst>
              </p:cNvPr>
              <p:cNvSpPr/>
              <p:nvPr/>
            </p:nvSpPr>
            <p:spPr>
              <a:xfrm>
                <a:off x="7932182" y="3704969"/>
                <a:ext cx="329872" cy="137446"/>
              </a:xfrm>
              <a:custGeom>
                <a:avLst/>
                <a:gdLst>
                  <a:gd name="connsiteX0" fmla="*/ 0 w 329872"/>
                  <a:gd name="connsiteY0" fmla="*/ 0 h 137446"/>
                  <a:gd name="connsiteX1" fmla="*/ 329872 w 329872"/>
                  <a:gd name="connsiteY1" fmla="*/ 0 h 137446"/>
                  <a:gd name="connsiteX2" fmla="*/ 329872 w 329872"/>
                  <a:gd name="connsiteY2" fmla="*/ 137447 h 137446"/>
                  <a:gd name="connsiteX3" fmla="*/ 0 w 329872"/>
                  <a:gd name="connsiteY3" fmla="*/ 137447 h 137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872" h="137446">
                    <a:moveTo>
                      <a:pt x="0" y="0"/>
                    </a:moveTo>
                    <a:lnTo>
                      <a:pt x="329872" y="0"/>
                    </a:lnTo>
                    <a:lnTo>
                      <a:pt x="329872" y="137447"/>
                    </a:lnTo>
                    <a:lnTo>
                      <a:pt x="0" y="137447"/>
                    </a:lnTo>
                    <a:close/>
                  </a:path>
                </a:pathLst>
              </a:custGeom>
              <a:noFill/>
              <a:ln w="54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366" name="CasellaDiTesto 365">
                <a:extLst>
                  <a:ext uri="{FF2B5EF4-FFF2-40B4-BE49-F238E27FC236}">
                    <a16:creationId xmlns:a16="http://schemas.microsoft.com/office/drawing/2014/main" id="{F04E39C2-1F0A-CE81-EB1B-67577EA0F220}"/>
                  </a:ext>
                </a:extLst>
              </p:cNvPr>
              <p:cNvSpPr txBox="1"/>
              <p:nvPr/>
            </p:nvSpPr>
            <p:spPr>
              <a:xfrm>
                <a:off x="7877203" y="3668211"/>
                <a:ext cx="767507" cy="206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it-IT" sz="900" spc="0" baseline="0" dirty="0" err="1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location_k</a:t>
                </a:r>
                <a:r>
                  <a:rPr lang="it-IT" sz="900" dirty="0" err="1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ey</a:t>
                </a:r>
                <a:endParaRPr lang="it-IT" sz="900" spc="0" baseline="0" dirty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endParaRPr>
              </a:p>
            </p:txBody>
          </p:sp>
        </p:grpSp>
        <p:grpSp>
          <p:nvGrpSpPr>
            <p:cNvPr id="367" name="Elemento grafico 224">
              <a:extLst>
                <a:ext uri="{FF2B5EF4-FFF2-40B4-BE49-F238E27FC236}">
                  <a16:creationId xmlns:a16="http://schemas.microsoft.com/office/drawing/2014/main" id="{F3D5048A-3745-FFAA-8440-096BBCBDF32A}"/>
                </a:ext>
              </a:extLst>
            </p:cNvPr>
            <p:cNvGrpSpPr/>
            <p:nvPr/>
          </p:nvGrpSpPr>
          <p:grpSpPr>
            <a:xfrm>
              <a:off x="8152097" y="6522629"/>
              <a:ext cx="164936" cy="164936"/>
              <a:chOff x="8152097" y="6522629"/>
              <a:chExt cx="164936" cy="164936"/>
            </a:xfrm>
          </p:grpSpPr>
          <p:sp>
            <p:nvSpPr>
              <p:cNvPr id="368" name="Figura a mano libera: forma 367">
                <a:extLst>
                  <a:ext uri="{FF2B5EF4-FFF2-40B4-BE49-F238E27FC236}">
                    <a16:creationId xmlns:a16="http://schemas.microsoft.com/office/drawing/2014/main" id="{5FCF3BEA-0523-CF52-DF97-57DCA1F5431D}"/>
                  </a:ext>
                </a:extLst>
              </p:cNvPr>
              <p:cNvSpPr/>
              <p:nvPr/>
            </p:nvSpPr>
            <p:spPr>
              <a:xfrm>
                <a:off x="8152097" y="6522629"/>
                <a:ext cx="164936" cy="164936"/>
              </a:xfrm>
              <a:custGeom>
                <a:avLst/>
                <a:gdLst>
                  <a:gd name="connsiteX0" fmla="*/ 0 w 164936"/>
                  <a:gd name="connsiteY0" fmla="*/ 0 h 164936"/>
                  <a:gd name="connsiteX1" fmla="*/ 164936 w 164936"/>
                  <a:gd name="connsiteY1" fmla="*/ 0 h 164936"/>
                  <a:gd name="connsiteX2" fmla="*/ 164936 w 164936"/>
                  <a:gd name="connsiteY2" fmla="*/ 164936 h 164936"/>
                  <a:gd name="connsiteX3" fmla="*/ 0 w 164936"/>
                  <a:gd name="connsiteY3" fmla="*/ 164936 h 164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4936" h="164936">
                    <a:moveTo>
                      <a:pt x="0" y="0"/>
                    </a:moveTo>
                    <a:lnTo>
                      <a:pt x="164936" y="0"/>
                    </a:lnTo>
                    <a:lnTo>
                      <a:pt x="164936" y="164936"/>
                    </a:lnTo>
                    <a:lnTo>
                      <a:pt x="0" y="164936"/>
                    </a:lnTo>
                    <a:close/>
                  </a:path>
                </a:pathLst>
              </a:custGeom>
              <a:noFill/>
              <a:ln w="54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369" name="CasellaDiTesto 368">
                <a:extLst>
                  <a:ext uri="{FF2B5EF4-FFF2-40B4-BE49-F238E27FC236}">
                    <a16:creationId xmlns:a16="http://schemas.microsoft.com/office/drawing/2014/main" id="{824D2692-82FC-3208-1FF1-9460B5FE5077}"/>
                  </a:ext>
                </a:extLst>
              </p:cNvPr>
              <p:cNvSpPr txBox="1"/>
              <p:nvPr/>
            </p:nvSpPr>
            <p:spPr>
              <a:xfrm>
                <a:off x="8115636" y="6520892"/>
                <a:ext cx="237858" cy="168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z="900" spc="0" baseline="0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id</a:t>
                </a:r>
              </a:p>
            </p:txBody>
          </p:sp>
        </p:grpSp>
        <p:grpSp>
          <p:nvGrpSpPr>
            <p:cNvPr id="370" name="Elemento grafico 224">
              <a:extLst>
                <a:ext uri="{FF2B5EF4-FFF2-40B4-BE49-F238E27FC236}">
                  <a16:creationId xmlns:a16="http://schemas.microsoft.com/office/drawing/2014/main" id="{783CE33E-E1B8-1AFD-C26B-655B4E8875A9}"/>
                </a:ext>
              </a:extLst>
            </p:cNvPr>
            <p:cNvGrpSpPr/>
            <p:nvPr/>
          </p:nvGrpSpPr>
          <p:grpSpPr>
            <a:xfrm>
              <a:off x="7272437" y="1354628"/>
              <a:ext cx="164936" cy="164936"/>
              <a:chOff x="7272437" y="1354628"/>
              <a:chExt cx="164936" cy="164936"/>
            </a:xfrm>
          </p:grpSpPr>
          <p:sp>
            <p:nvSpPr>
              <p:cNvPr id="371" name="Figura a mano libera: forma 370">
                <a:extLst>
                  <a:ext uri="{FF2B5EF4-FFF2-40B4-BE49-F238E27FC236}">
                    <a16:creationId xmlns:a16="http://schemas.microsoft.com/office/drawing/2014/main" id="{C230D1B9-A594-E049-042A-43B7E6ACE2AE}"/>
                  </a:ext>
                </a:extLst>
              </p:cNvPr>
              <p:cNvSpPr/>
              <p:nvPr/>
            </p:nvSpPr>
            <p:spPr>
              <a:xfrm>
                <a:off x="7272437" y="1354628"/>
                <a:ext cx="164936" cy="164936"/>
              </a:xfrm>
              <a:custGeom>
                <a:avLst/>
                <a:gdLst>
                  <a:gd name="connsiteX0" fmla="*/ 0 w 164936"/>
                  <a:gd name="connsiteY0" fmla="*/ 0 h 164936"/>
                  <a:gd name="connsiteX1" fmla="*/ 164936 w 164936"/>
                  <a:gd name="connsiteY1" fmla="*/ 0 h 164936"/>
                  <a:gd name="connsiteX2" fmla="*/ 164936 w 164936"/>
                  <a:gd name="connsiteY2" fmla="*/ 164936 h 164936"/>
                  <a:gd name="connsiteX3" fmla="*/ 0 w 164936"/>
                  <a:gd name="connsiteY3" fmla="*/ 164936 h 164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4936" h="164936">
                    <a:moveTo>
                      <a:pt x="0" y="0"/>
                    </a:moveTo>
                    <a:lnTo>
                      <a:pt x="164936" y="0"/>
                    </a:lnTo>
                    <a:lnTo>
                      <a:pt x="164936" y="164936"/>
                    </a:lnTo>
                    <a:lnTo>
                      <a:pt x="0" y="164936"/>
                    </a:lnTo>
                    <a:close/>
                  </a:path>
                </a:pathLst>
              </a:custGeom>
              <a:noFill/>
              <a:ln w="54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372" name="CasellaDiTesto 371">
                <a:extLst>
                  <a:ext uri="{FF2B5EF4-FFF2-40B4-BE49-F238E27FC236}">
                    <a16:creationId xmlns:a16="http://schemas.microsoft.com/office/drawing/2014/main" id="{C2FA66F7-7405-B461-F8F4-9644F72EF392}"/>
                  </a:ext>
                </a:extLst>
              </p:cNvPr>
              <p:cNvSpPr txBox="1"/>
              <p:nvPr/>
            </p:nvSpPr>
            <p:spPr>
              <a:xfrm>
                <a:off x="7235976" y="1352890"/>
                <a:ext cx="237858" cy="168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z="900" spc="0" baseline="0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id</a:t>
                </a:r>
              </a:p>
            </p:txBody>
          </p:sp>
        </p:grpSp>
        <p:grpSp>
          <p:nvGrpSpPr>
            <p:cNvPr id="373" name="Elemento grafico 224">
              <a:extLst>
                <a:ext uri="{FF2B5EF4-FFF2-40B4-BE49-F238E27FC236}">
                  <a16:creationId xmlns:a16="http://schemas.microsoft.com/office/drawing/2014/main" id="{8253454D-2EC6-D5AD-0B47-38596A1814AF}"/>
                </a:ext>
              </a:extLst>
            </p:cNvPr>
            <p:cNvGrpSpPr/>
            <p:nvPr/>
          </p:nvGrpSpPr>
          <p:grpSpPr>
            <a:xfrm>
              <a:off x="4351617" y="3409360"/>
              <a:ext cx="446777" cy="199396"/>
              <a:chOff x="4351617" y="3409360"/>
              <a:chExt cx="446777" cy="199396"/>
            </a:xfrm>
          </p:grpSpPr>
          <p:sp>
            <p:nvSpPr>
              <p:cNvPr id="374" name="Figura a mano libera: forma 373">
                <a:extLst>
                  <a:ext uri="{FF2B5EF4-FFF2-40B4-BE49-F238E27FC236}">
                    <a16:creationId xmlns:a16="http://schemas.microsoft.com/office/drawing/2014/main" id="{9528C98E-F730-41AD-956D-AF5BE1DF1908}"/>
                  </a:ext>
                </a:extLst>
              </p:cNvPr>
              <p:cNvSpPr/>
              <p:nvPr/>
            </p:nvSpPr>
            <p:spPr>
              <a:xfrm>
                <a:off x="4523500" y="3443820"/>
                <a:ext cx="274893" cy="164936"/>
              </a:xfrm>
              <a:custGeom>
                <a:avLst/>
                <a:gdLst>
                  <a:gd name="connsiteX0" fmla="*/ 0 w 274893"/>
                  <a:gd name="connsiteY0" fmla="*/ 0 h 164936"/>
                  <a:gd name="connsiteX1" fmla="*/ 274894 w 274893"/>
                  <a:gd name="connsiteY1" fmla="*/ 0 h 164936"/>
                  <a:gd name="connsiteX2" fmla="*/ 274894 w 274893"/>
                  <a:gd name="connsiteY2" fmla="*/ 164936 h 164936"/>
                  <a:gd name="connsiteX3" fmla="*/ 0 w 274893"/>
                  <a:gd name="connsiteY3" fmla="*/ 164936 h 164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893" h="164936">
                    <a:moveTo>
                      <a:pt x="0" y="0"/>
                    </a:moveTo>
                    <a:lnTo>
                      <a:pt x="274894" y="0"/>
                    </a:lnTo>
                    <a:lnTo>
                      <a:pt x="274894" y="164936"/>
                    </a:lnTo>
                    <a:lnTo>
                      <a:pt x="0" y="164936"/>
                    </a:lnTo>
                    <a:close/>
                  </a:path>
                </a:pathLst>
              </a:custGeom>
              <a:noFill/>
              <a:ln w="54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375" name="CasellaDiTesto 374">
                <a:extLst>
                  <a:ext uri="{FF2B5EF4-FFF2-40B4-BE49-F238E27FC236}">
                    <a16:creationId xmlns:a16="http://schemas.microsoft.com/office/drawing/2014/main" id="{A8A1C218-684A-02C2-A4E9-FF7D2BBEE677}"/>
                  </a:ext>
                </a:extLst>
              </p:cNvPr>
              <p:cNvSpPr txBox="1"/>
              <p:nvPr/>
            </p:nvSpPr>
            <p:spPr>
              <a:xfrm>
                <a:off x="4351617" y="3409360"/>
                <a:ext cx="446777" cy="168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z="900" spc="0" baseline="0" dirty="0" err="1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year_key</a:t>
                </a:r>
                <a:endParaRPr lang="it-IT" sz="900" spc="0" baseline="0" dirty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endParaRPr>
              </a:p>
            </p:txBody>
          </p:sp>
        </p:grpSp>
        <p:grpSp>
          <p:nvGrpSpPr>
            <p:cNvPr id="376" name="Elemento grafico 224">
              <a:extLst>
                <a:ext uri="{FF2B5EF4-FFF2-40B4-BE49-F238E27FC236}">
                  <a16:creationId xmlns:a16="http://schemas.microsoft.com/office/drawing/2014/main" id="{8CCBB8F9-E965-EA66-FCD1-4E566833399C}"/>
                </a:ext>
              </a:extLst>
            </p:cNvPr>
            <p:cNvGrpSpPr/>
            <p:nvPr/>
          </p:nvGrpSpPr>
          <p:grpSpPr>
            <a:xfrm>
              <a:off x="8339798" y="5997936"/>
              <a:ext cx="716173" cy="194821"/>
              <a:chOff x="8339798" y="5997936"/>
              <a:chExt cx="716173" cy="194821"/>
            </a:xfrm>
          </p:grpSpPr>
          <p:sp>
            <p:nvSpPr>
              <p:cNvPr id="377" name="Figura a mano libera: forma 376">
                <a:extLst>
                  <a:ext uri="{FF2B5EF4-FFF2-40B4-BE49-F238E27FC236}">
                    <a16:creationId xmlns:a16="http://schemas.microsoft.com/office/drawing/2014/main" id="{21F0D48A-4FC5-7802-C7EB-EB652A56831D}"/>
                  </a:ext>
                </a:extLst>
              </p:cNvPr>
              <p:cNvSpPr/>
              <p:nvPr/>
            </p:nvSpPr>
            <p:spPr>
              <a:xfrm>
                <a:off x="8413246" y="6027821"/>
                <a:ext cx="494808" cy="164936"/>
              </a:xfrm>
              <a:custGeom>
                <a:avLst/>
                <a:gdLst>
                  <a:gd name="connsiteX0" fmla="*/ 0 w 494808"/>
                  <a:gd name="connsiteY0" fmla="*/ 0 h 164936"/>
                  <a:gd name="connsiteX1" fmla="*/ 494809 w 494808"/>
                  <a:gd name="connsiteY1" fmla="*/ 0 h 164936"/>
                  <a:gd name="connsiteX2" fmla="*/ 494809 w 494808"/>
                  <a:gd name="connsiteY2" fmla="*/ 164936 h 164936"/>
                  <a:gd name="connsiteX3" fmla="*/ 0 w 494808"/>
                  <a:gd name="connsiteY3" fmla="*/ 164936 h 164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808" h="164936">
                    <a:moveTo>
                      <a:pt x="0" y="0"/>
                    </a:moveTo>
                    <a:lnTo>
                      <a:pt x="494809" y="0"/>
                    </a:lnTo>
                    <a:lnTo>
                      <a:pt x="494809" y="164936"/>
                    </a:lnTo>
                    <a:lnTo>
                      <a:pt x="0" y="164936"/>
                    </a:lnTo>
                    <a:close/>
                  </a:path>
                </a:pathLst>
              </a:custGeom>
              <a:noFill/>
              <a:ln w="54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378" name="CasellaDiTesto 377">
                <a:extLst>
                  <a:ext uri="{FF2B5EF4-FFF2-40B4-BE49-F238E27FC236}">
                    <a16:creationId xmlns:a16="http://schemas.microsoft.com/office/drawing/2014/main" id="{B186D1C3-3281-94AB-BABF-9DABAB89A41A}"/>
                  </a:ext>
                </a:extLst>
              </p:cNvPr>
              <p:cNvSpPr txBox="1"/>
              <p:nvPr/>
            </p:nvSpPr>
            <p:spPr>
              <a:xfrm>
                <a:off x="8339798" y="5997936"/>
                <a:ext cx="716173" cy="168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z="900" spc="0" baseline="0" dirty="0" err="1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urban_population</a:t>
                </a:r>
                <a:endParaRPr lang="it-IT" sz="900" spc="0" baseline="0" dirty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endParaRPr>
              </a:p>
            </p:txBody>
          </p:sp>
        </p:grpSp>
        <p:grpSp>
          <p:nvGrpSpPr>
            <p:cNvPr id="379" name="Elemento grafico 224">
              <a:extLst>
                <a:ext uri="{FF2B5EF4-FFF2-40B4-BE49-F238E27FC236}">
                  <a16:creationId xmlns:a16="http://schemas.microsoft.com/office/drawing/2014/main" id="{778AD7CE-F0BD-71E6-CB80-BECFA6757AEC}"/>
                </a:ext>
              </a:extLst>
            </p:cNvPr>
            <p:cNvGrpSpPr/>
            <p:nvPr/>
          </p:nvGrpSpPr>
          <p:grpSpPr>
            <a:xfrm>
              <a:off x="8317033" y="5792422"/>
              <a:ext cx="1166205" cy="206271"/>
              <a:chOff x="8317033" y="5792422"/>
              <a:chExt cx="1166205" cy="206271"/>
            </a:xfrm>
          </p:grpSpPr>
          <p:sp>
            <p:nvSpPr>
              <p:cNvPr id="380" name="Figura a mano libera: forma 379">
                <a:extLst>
                  <a:ext uri="{FF2B5EF4-FFF2-40B4-BE49-F238E27FC236}">
                    <a16:creationId xmlns:a16="http://schemas.microsoft.com/office/drawing/2014/main" id="{E3147F12-951E-B072-286C-9A49E639857E}"/>
                  </a:ext>
                </a:extLst>
              </p:cNvPr>
              <p:cNvSpPr/>
              <p:nvPr/>
            </p:nvSpPr>
            <p:spPr>
              <a:xfrm>
                <a:off x="8426991" y="5807906"/>
                <a:ext cx="563532" cy="164936"/>
              </a:xfrm>
              <a:custGeom>
                <a:avLst/>
                <a:gdLst>
                  <a:gd name="connsiteX0" fmla="*/ 0 w 563532"/>
                  <a:gd name="connsiteY0" fmla="*/ 0 h 164936"/>
                  <a:gd name="connsiteX1" fmla="*/ 563532 w 563532"/>
                  <a:gd name="connsiteY1" fmla="*/ 0 h 164936"/>
                  <a:gd name="connsiteX2" fmla="*/ 563532 w 563532"/>
                  <a:gd name="connsiteY2" fmla="*/ 164936 h 164936"/>
                  <a:gd name="connsiteX3" fmla="*/ 0 w 563532"/>
                  <a:gd name="connsiteY3" fmla="*/ 164936 h 164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532" h="164936">
                    <a:moveTo>
                      <a:pt x="0" y="0"/>
                    </a:moveTo>
                    <a:lnTo>
                      <a:pt x="563532" y="0"/>
                    </a:lnTo>
                    <a:lnTo>
                      <a:pt x="563532" y="164936"/>
                    </a:lnTo>
                    <a:lnTo>
                      <a:pt x="0" y="164936"/>
                    </a:lnTo>
                    <a:close/>
                  </a:path>
                </a:pathLst>
              </a:custGeom>
              <a:noFill/>
              <a:ln w="54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381" name="CasellaDiTesto 380">
                <a:extLst>
                  <a:ext uri="{FF2B5EF4-FFF2-40B4-BE49-F238E27FC236}">
                    <a16:creationId xmlns:a16="http://schemas.microsoft.com/office/drawing/2014/main" id="{8D1930EA-BE54-54E9-07D6-C87F6687020E}"/>
                  </a:ext>
                </a:extLst>
              </p:cNvPr>
              <p:cNvSpPr txBox="1"/>
              <p:nvPr/>
            </p:nvSpPr>
            <p:spPr>
              <a:xfrm>
                <a:off x="8317033" y="5792422"/>
                <a:ext cx="1166205" cy="206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z="900" spc="0" baseline="0" dirty="0" err="1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GDP_per_capita_USD</a:t>
                </a:r>
                <a:endParaRPr lang="it-IT" sz="900" spc="0" baseline="0" dirty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endParaRPr>
              </a:p>
            </p:txBody>
          </p:sp>
        </p:grpSp>
        <p:grpSp>
          <p:nvGrpSpPr>
            <p:cNvPr id="382" name="Elemento grafico 224">
              <a:extLst>
                <a:ext uri="{FF2B5EF4-FFF2-40B4-BE49-F238E27FC236}">
                  <a16:creationId xmlns:a16="http://schemas.microsoft.com/office/drawing/2014/main" id="{D792977D-D494-C25F-14D1-75E8520C6CE8}"/>
                </a:ext>
              </a:extLst>
            </p:cNvPr>
            <p:cNvGrpSpPr/>
            <p:nvPr/>
          </p:nvGrpSpPr>
          <p:grpSpPr>
            <a:xfrm>
              <a:off x="8372012" y="5560501"/>
              <a:ext cx="1653083" cy="206271"/>
              <a:chOff x="8372012" y="5560501"/>
              <a:chExt cx="1653083" cy="206271"/>
            </a:xfrm>
          </p:grpSpPr>
          <p:sp>
            <p:nvSpPr>
              <p:cNvPr id="383" name="Figura a mano libera: forma 382">
                <a:extLst>
                  <a:ext uri="{FF2B5EF4-FFF2-40B4-BE49-F238E27FC236}">
                    <a16:creationId xmlns:a16="http://schemas.microsoft.com/office/drawing/2014/main" id="{AA1A5DCF-1A7E-9356-E0F1-F4D7A92ED4B8}"/>
                  </a:ext>
                </a:extLst>
              </p:cNvPr>
              <p:cNvSpPr/>
              <p:nvPr/>
            </p:nvSpPr>
            <p:spPr>
              <a:xfrm>
                <a:off x="8413246" y="5615480"/>
                <a:ext cx="824681" cy="109957"/>
              </a:xfrm>
              <a:custGeom>
                <a:avLst/>
                <a:gdLst>
                  <a:gd name="connsiteX0" fmla="*/ 0 w 824681"/>
                  <a:gd name="connsiteY0" fmla="*/ 0 h 109957"/>
                  <a:gd name="connsiteX1" fmla="*/ 824681 w 824681"/>
                  <a:gd name="connsiteY1" fmla="*/ 0 h 109957"/>
                  <a:gd name="connsiteX2" fmla="*/ 824681 w 824681"/>
                  <a:gd name="connsiteY2" fmla="*/ 109957 h 109957"/>
                  <a:gd name="connsiteX3" fmla="*/ 0 w 824681"/>
                  <a:gd name="connsiteY3" fmla="*/ 109957 h 109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4681" h="109957">
                    <a:moveTo>
                      <a:pt x="0" y="0"/>
                    </a:moveTo>
                    <a:lnTo>
                      <a:pt x="824681" y="0"/>
                    </a:lnTo>
                    <a:lnTo>
                      <a:pt x="824681" y="109957"/>
                    </a:lnTo>
                    <a:lnTo>
                      <a:pt x="0" y="109957"/>
                    </a:lnTo>
                    <a:close/>
                  </a:path>
                </a:pathLst>
              </a:custGeom>
              <a:noFill/>
              <a:ln w="54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384" name="CasellaDiTesto 383">
                <a:extLst>
                  <a:ext uri="{FF2B5EF4-FFF2-40B4-BE49-F238E27FC236}">
                    <a16:creationId xmlns:a16="http://schemas.microsoft.com/office/drawing/2014/main" id="{7C6C2BEA-5B80-22AB-9BE7-3179CF07A1E8}"/>
                  </a:ext>
                </a:extLst>
              </p:cNvPr>
              <p:cNvSpPr txBox="1"/>
              <p:nvPr/>
            </p:nvSpPr>
            <p:spPr>
              <a:xfrm>
                <a:off x="8372012" y="5560501"/>
                <a:ext cx="1653083" cy="206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it-IT" sz="900" spc="0" baseline="0" dirty="0" err="1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current_health_expenditur</a:t>
                </a:r>
                <a:r>
                  <a:rPr lang="it-IT" sz="900" dirty="0" err="1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e_GDP</a:t>
                </a:r>
                <a:endParaRPr lang="it-IT" sz="900" spc="0" baseline="0" dirty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endParaRPr>
              </a:p>
            </p:txBody>
          </p:sp>
        </p:grpSp>
        <p:grpSp>
          <p:nvGrpSpPr>
            <p:cNvPr id="385" name="Elemento grafico 224">
              <a:extLst>
                <a:ext uri="{FF2B5EF4-FFF2-40B4-BE49-F238E27FC236}">
                  <a16:creationId xmlns:a16="http://schemas.microsoft.com/office/drawing/2014/main" id="{26AEB054-8477-805D-5097-A87FDBABCA46}"/>
                </a:ext>
              </a:extLst>
            </p:cNvPr>
            <p:cNvGrpSpPr/>
            <p:nvPr/>
          </p:nvGrpSpPr>
          <p:grpSpPr>
            <a:xfrm>
              <a:off x="6972076" y="6665574"/>
              <a:ext cx="2330015" cy="201726"/>
              <a:chOff x="6972076" y="6665574"/>
              <a:chExt cx="2330015" cy="201726"/>
            </a:xfrm>
          </p:grpSpPr>
          <p:sp>
            <p:nvSpPr>
              <p:cNvPr id="386" name="Figura a mano libera: forma 385">
                <a:extLst>
                  <a:ext uri="{FF2B5EF4-FFF2-40B4-BE49-F238E27FC236}">
                    <a16:creationId xmlns:a16="http://schemas.microsoft.com/office/drawing/2014/main" id="{0A83553E-71FA-84FD-E50A-A3AE57F02474}"/>
                  </a:ext>
                </a:extLst>
              </p:cNvPr>
              <p:cNvSpPr/>
              <p:nvPr/>
            </p:nvSpPr>
            <p:spPr>
              <a:xfrm>
                <a:off x="7176225" y="6687565"/>
                <a:ext cx="1237021" cy="164936"/>
              </a:xfrm>
              <a:custGeom>
                <a:avLst/>
                <a:gdLst>
                  <a:gd name="connsiteX0" fmla="*/ 0 w 1237021"/>
                  <a:gd name="connsiteY0" fmla="*/ 0 h 164936"/>
                  <a:gd name="connsiteX1" fmla="*/ 1237022 w 1237021"/>
                  <a:gd name="connsiteY1" fmla="*/ 0 h 164936"/>
                  <a:gd name="connsiteX2" fmla="*/ 1237022 w 1237021"/>
                  <a:gd name="connsiteY2" fmla="*/ 164936 h 164936"/>
                  <a:gd name="connsiteX3" fmla="*/ 0 w 1237021"/>
                  <a:gd name="connsiteY3" fmla="*/ 164936 h 164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7021" h="164936">
                    <a:moveTo>
                      <a:pt x="0" y="0"/>
                    </a:moveTo>
                    <a:lnTo>
                      <a:pt x="1237022" y="0"/>
                    </a:lnTo>
                    <a:lnTo>
                      <a:pt x="1237022" y="164936"/>
                    </a:lnTo>
                    <a:lnTo>
                      <a:pt x="0" y="164936"/>
                    </a:lnTo>
                    <a:close/>
                  </a:path>
                </a:pathLst>
              </a:custGeom>
              <a:noFill/>
              <a:ln w="54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387" name="CasellaDiTesto 386">
                <a:extLst>
                  <a:ext uri="{FF2B5EF4-FFF2-40B4-BE49-F238E27FC236}">
                    <a16:creationId xmlns:a16="http://schemas.microsoft.com/office/drawing/2014/main" id="{B554289B-E00A-0D78-B048-5093EC80DF58}"/>
                  </a:ext>
                </a:extLst>
              </p:cNvPr>
              <p:cNvSpPr txBox="1"/>
              <p:nvPr/>
            </p:nvSpPr>
            <p:spPr>
              <a:xfrm>
                <a:off x="6972076" y="6665574"/>
                <a:ext cx="2330015" cy="201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900" spc="0" baseline="0" dirty="0" err="1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access_to_clean_fuels_and_technologies_for_cooking</a:t>
                </a:r>
                <a:endParaRPr lang="it-IT" sz="900" spc="0" baseline="0" dirty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endParaRPr>
              </a:p>
            </p:txBody>
          </p:sp>
        </p:grpSp>
        <p:grpSp>
          <p:nvGrpSpPr>
            <p:cNvPr id="388" name="Elemento grafico 224">
              <a:extLst>
                <a:ext uri="{FF2B5EF4-FFF2-40B4-BE49-F238E27FC236}">
                  <a16:creationId xmlns:a16="http://schemas.microsoft.com/office/drawing/2014/main" id="{D6758D53-0E40-0316-747D-62D2B1B3AF0F}"/>
                </a:ext>
              </a:extLst>
            </p:cNvPr>
            <p:cNvGrpSpPr/>
            <p:nvPr/>
          </p:nvGrpSpPr>
          <p:grpSpPr>
            <a:xfrm>
              <a:off x="6023996" y="6458262"/>
              <a:ext cx="1811480" cy="201726"/>
              <a:chOff x="6023996" y="6458262"/>
              <a:chExt cx="1811480" cy="201726"/>
            </a:xfrm>
          </p:grpSpPr>
          <p:sp>
            <p:nvSpPr>
              <p:cNvPr id="389" name="Figura a mano libera: forma 388">
                <a:extLst>
                  <a:ext uri="{FF2B5EF4-FFF2-40B4-BE49-F238E27FC236}">
                    <a16:creationId xmlns:a16="http://schemas.microsoft.com/office/drawing/2014/main" id="{15EEA10C-BB6C-F3CE-F33E-AAFD81AC4D72}"/>
                  </a:ext>
                </a:extLst>
              </p:cNvPr>
              <p:cNvSpPr/>
              <p:nvPr/>
            </p:nvSpPr>
            <p:spPr>
              <a:xfrm>
                <a:off x="6469748" y="6467650"/>
                <a:ext cx="1099574" cy="164936"/>
              </a:xfrm>
              <a:custGeom>
                <a:avLst/>
                <a:gdLst>
                  <a:gd name="connsiteX0" fmla="*/ 0 w 1099574"/>
                  <a:gd name="connsiteY0" fmla="*/ 0 h 164936"/>
                  <a:gd name="connsiteX1" fmla="*/ 1099575 w 1099574"/>
                  <a:gd name="connsiteY1" fmla="*/ 0 h 164936"/>
                  <a:gd name="connsiteX2" fmla="*/ 1099575 w 1099574"/>
                  <a:gd name="connsiteY2" fmla="*/ 164936 h 164936"/>
                  <a:gd name="connsiteX3" fmla="*/ 0 w 1099574"/>
                  <a:gd name="connsiteY3" fmla="*/ 164936 h 164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9574" h="164936">
                    <a:moveTo>
                      <a:pt x="0" y="0"/>
                    </a:moveTo>
                    <a:lnTo>
                      <a:pt x="1099575" y="0"/>
                    </a:lnTo>
                    <a:lnTo>
                      <a:pt x="1099575" y="164936"/>
                    </a:lnTo>
                    <a:lnTo>
                      <a:pt x="0" y="164936"/>
                    </a:lnTo>
                    <a:close/>
                  </a:path>
                </a:pathLst>
              </a:custGeom>
              <a:noFill/>
              <a:ln w="54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390" name="CasellaDiTesto 389">
                <a:extLst>
                  <a:ext uri="{FF2B5EF4-FFF2-40B4-BE49-F238E27FC236}">
                    <a16:creationId xmlns:a16="http://schemas.microsoft.com/office/drawing/2014/main" id="{841F25EB-F140-0455-4A61-37F246003512}"/>
                  </a:ext>
                </a:extLst>
              </p:cNvPr>
              <p:cNvSpPr txBox="1"/>
              <p:nvPr/>
            </p:nvSpPr>
            <p:spPr>
              <a:xfrm>
                <a:off x="6023996" y="6458262"/>
                <a:ext cx="1811480" cy="201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it-IT" sz="900" spc="0" baseline="0" dirty="0" err="1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educational_attaintment_completed_secondary</a:t>
                </a:r>
                <a:endParaRPr lang="it-IT" sz="900" spc="0" baseline="0" dirty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endParaRPr>
              </a:p>
            </p:txBody>
          </p:sp>
        </p:grpSp>
        <p:grpSp>
          <p:nvGrpSpPr>
            <p:cNvPr id="391" name="Elemento grafico 224">
              <a:extLst>
                <a:ext uri="{FF2B5EF4-FFF2-40B4-BE49-F238E27FC236}">
                  <a16:creationId xmlns:a16="http://schemas.microsoft.com/office/drawing/2014/main" id="{018DFA5F-D44B-3701-B305-ED43BABD458C}"/>
                </a:ext>
              </a:extLst>
            </p:cNvPr>
            <p:cNvGrpSpPr/>
            <p:nvPr/>
          </p:nvGrpSpPr>
          <p:grpSpPr>
            <a:xfrm>
              <a:off x="7237700" y="1774703"/>
              <a:ext cx="864616" cy="184690"/>
              <a:chOff x="7237700" y="1774703"/>
              <a:chExt cx="864616" cy="184690"/>
            </a:xfrm>
          </p:grpSpPr>
          <p:sp>
            <p:nvSpPr>
              <p:cNvPr id="392" name="Figura a mano libera: forma 391">
                <a:extLst>
                  <a:ext uri="{FF2B5EF4-FFF2-40B4-BE49-F238E27FC236}">
                    <a16:creationId xmlns:a16="http://schemas.microsoft.com/office/drawing/2014/main" id="{45E957BB-5F62-6EA3-8FF6-A189371824FC}"/>
                  </a:ext>
                </a:extLst>
              </p:cNvPr>
              <p:cNvSpPr/>
              <p:nvPr/>
            </p:nvSpPr>
            <p:spPr>
              <a:xfrm>
                <a:off x="7272437" y="1794457"/>
                <a:ext cx="604766" cy="164936"/>
              </a:xfrm>
              <a:custGeom>
                <a:avLst/>
                <a:gdLst>
                  <a:gd name="connsiteX0" fmla="*/ 0 w 604766"/>
                  <a:gd name="connsiteY0" fmla="*/ 0 h 164936"/>
                  <a:gd name="connsiteX1" fmla="*/ 604766 w 604766"/>
                  <a:gd name="connsiteY1" fmla="*/ 0 h 164936"/>
                  <a:gd name="connsiteX2" fmla="*/ 604766 w 604766"/>
                  <a:gd name="connsiteY2" fmla="*/ 164936 h 164936"/>
                  <a:gd name="connsiteX3" fmla="*/ 0 w 604766"/>
                  <a:gd name="connsiteY3" fmla="*/ 164936 h 164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4766" h="164936">
                    <a:moveTo>
                      <a:pt x="0" y="0"/>
                    </a:moveTo>
                    <a:lnTo>
                      <a:pt x="604766" y="0"/>
                    </a:lnTo>
                    <a:lnTo>
                      <a:pt x="604766" y="164936"/>
                    </a:lnTo>
                    <a:lnTo>
                      <a:pt x="0" y="164936"/>
                    </a:lnTo>
                    <a:close/>
                  </a:path>
                </a:pathLst>
              </a:custGeom>
              <a:noFill/>
              <a:ln w="54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393" name="CasellaDiTesto 392">
                <a:extLst>
                  <a:ext uri="{FF2B5EF4-FFF2-40B4-BE49-F238E27FC236}">
                    <a16:creationId xmlns:a16="http://schemas.microsoft.com/office/drawing/2014/main" id="{015085D6-3868-2319-E394-D0E4495DB101}"/>
                  </a:ext>
                </a:extLst>
              </p:cNvPr>
              <p:cNvSpPr txBox="1"/>
              <p:nvPr/>
            </p:nvSpPr>
            <p:spPr>
              <a:xfrm>
                <a:off x="7237700" y="1774703"/>
                <a:ext cx="864616" cy="168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z="900" spc="0" baseline="0" dirty="0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PM2_5_value_mg_m3</a:t>
                </a:r>
              </a:p>
            </p:txBody>
          </p:sp>
        </p:grpSp>
        <p:grpSp>
          <p:nvGrpSpPr>
            <p:cNvPr id="394" name="Elemento grafico 224">
              <a:extLst>
                <a:ext uri="{FF2B5EF4-FFF2-40B4-BE49-F238E27FC236}">
                  <a16:creationId xmlns:a16="http://schemas.microsoft.com/office/drawing/2014/main" id="{E5A15ABB-9553-D489-F0DB-AE3FD67E4FC2}"/>
                </a:ext>
              </a:extLst>
            </p:cNvPr>
            <p:cNvGrpSpPr/>
            <p:nvPr/>
          </p:nvGrpSpPr>
          <p:grpSpPr>
            <a:xfrm>
              <a:off x="4465046" y="3597526"/>
              <a:ext cx="360837" cy="176166"/>
              <a:chOff x="4465046" y="3597526"/>
              <a:chExt cx="360837" cy="176166"/>
            </a:xfrm>
          </p:grpSpPr>
          <p:sp>
            <p:nvSpPr>
              <p:cNvPr id="395" name="Figura a mano libera: forma 394">
                <a:extLst>
                  <a:ext uri="{FF2B5EF4-FFF2-40B4-BE49-F238E27FC236}">
                    <a16:creationId xmlns:a16="http://schemas.microsoft.com/office/drawing/2014/main" id="{149DBF5C-3C8E-1CC7-52F2-2515AA44B6CD}"/>
                  </a:ext>
                </a:extLst>
              </p:cNvPr>
              <p:cNvSpPr/>
              <p:nvPr/>
            </p:nvSpPr>
            <p:spPr>
              <a:xfrm>
                <a:off x="4496011" y="3608756"/>
                <a:ext cx="329872" cy="164936"/>
              </a:xfrm>
              <a:custGeom>
                <a:avLst/>
                <a:gdLst>
                  <a:gd name="connsiteX0" fmla="*/ 0 w 329872"/>
                  <a:gd name="connsiteY0" fmla="*/ 0 h 164936"/>
                  <a:gd name="connsiteX1" fmla="*/ 329872 w 329872"/>
                  <a:gd name="connsiteY1" fmla="*/ 0 h 164936"/>
                  <a:gd name="connsiteX2" fmla="*/ 329872 w 329872"/>
                  <a:gd name="connsiteY2" fmla="*/ 164936 h 164936"/>
                  <a:gd name="connsiteX3" fmla="*/ 0 w 329872"/>
                  <a:gd name="connsiteY3" fmla="*/ 164936 h 164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872" h="164936">
                    <a:moveTo>
                      <a:pt x="0" y="0"/>
                    </a:moveTo>
                    <a:lnTo>
                      <a:pt x="329872" y="0"/>
                    </a:lnTo>
                    <a:lnTo>
                      <a:pt x="329872" y="164936"/>
                    </a:lnTo>
                    <a:lnTo>
                      <a:pt x="0" y="164936"/>
                    </a:lnTo>
                    <a:close/>
                  </a:path>
                </a:pathLst>
              </a:custGeom>
              <a:noFill/>
              <a:ln w="54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396" name="CasellaDiTesto 395">
                <a:extLst>
                  <a:ext uri="{FF2B5EF4-FFF2-40B4-BE49-F238E27FC236}">
                    <a16:creationId xmlns:a16="http://schemas.microsoft.com/office/drawing/2014/main" id="{3BB39D02-64E2-B431-4C77-39DD575A3B58}"/>
                  </a:ext>
                </a:extLst>
              </p:cNvPr>
              <p:cNvSpPr txBox="1"/>
              <p:nvPr/>
            </p:nvSpPr>
            <p:spPr>
              <a:xfrm>
                <a:off x="4465046" y="3597526"/>
                <a:ext cx="309331" cy="168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z="900" spc="0" baseline="0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year</a:t>
                </a:r>
              </a:p>
            </p:txBody>
          </p:sp>
        </p:grpSp>
        <p:grpSp>
          <p:nvGrpSpPr>
            <p:cNvPr id="397" name="Elemento grafico 224">
              <a:extLst>
                <a:ext uri="{FF2B5EF4-FFF2-40B4-BE49-F238E27FC236}">
                  <a16:creationId xmlns:a16="http://schemas.microsoft.com/office/drawing/2014/main" id="{587C2AE7-B112-97E5-20F5-9715AF2F3B3F}"/>
                </a:ext>
              </a:extLst>
            </p:cNvPr>
            <p:cNvGrpSpPr/>
            <p:nvPr/>
          </p:nvGrpSpPr>
          <p:grpSpPr>
            <a:xfrm>
              <a:off x="7843491" y="3490826"/>
              <a:ext cx="617212" cy="172908"/>
              <a:chOff x="7843491" y="3490826"/>
              <a:chExt cx="617212" cy="172908"/>
            </a:xfrm>
          </p:grpSpPr>
          <p:sp>
            <p:nvSpPr>
              <p:cNvPr id="398" name="Figura a mano libera: forma 397">
                <a:extLst>
                  <a:ext uri="{FF2B5EF4-FFF2-40B4-BE49-F238E27FC236}">
                    <a16:creationId xmlns:a16="http://schemas.microsoft.com/office/drawing/2014/main" id="{D35DAAC9-B80D-18C2-FBE1-035EE351C63B}"/>
                  </a:ext>
                </a:extLst>
              </p:cNvPr>
              <p:cNvSpPr/>
              <p:nvPr/>
            </p:nvSpPr>
            <p:spPr>
              <a:xfrm>
                <a:off x="7904693" y="3498798"/>
                <a:ext cx="384851" cy="164936"/>
              </a:xfrm>
              <a:custGeom>
                <a:avLst/>
                <a:gdLst>
                  <a:gd name="connsiteX0" fmla="*/ 0 w 384851"/>
                  <a:gd name="connsiteY0" fmla="*/ 0 h 164936"/>
                  <a:gd name="connsiteX1" fmla="*/ 384851 w 384851"/>
                  <a:gd name="connsiteY1" fmla="*/ 0 h 164936"/>
                  <a:gd name="connsiteX2" fmla="*/ 384851 w 384851"/>
                  <a:gd name="connsiteY2" fmla="*/ 164936 h 164936"/>
                  <a:gd name="connsiteX3" fmla="*/ 0 w 384851"/>
                  <a:gd name="connsiteY3" fmla="*/ 164936 h 164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4851" h="164936">
                    <a:moveTo>
                      <a:pt x="0" y="0"/>
                    </a:moveTo>
                    <a:lnTo>
                      <a:pt x="384851" y="0"/>
                    </a:lnTo>
                    <a:lnTo>
                      <a:pt x="384851" y="164936"/>
                    </a:lnTo>
                    <a:lnTo>
                      <a:pt x="0" y="164936"/>
                    </a:lnTo>
                    <a:close/>
                  </a:path>
                </a:pathLst>
              </a:custGeom>
              <a:noFill/>
              <a:ln w="54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399" name="CasellaDiTesto 398">
                <a:extLst>
                  <a:ext uri="{FF2B5EF4-FFF2-40B4-BE49-F238E27FC236}">
                    <a16:creationId xmlns:a16="http://schemas.microsoft.com/office/drawing/2014/main" id="{FB2F996D-7962-2F0F-6767-00C8AB30F973}"/>
                  </a:ext>
                </a:extLst>
              </p:cNvPr>
              <p:cNvSpPr txBox="1"/>
              <p:nvPr/>
            </p:nvSpPr>
            <p:spPr>
              <a:xfrm>
                <a:off x="7843491" y="3490826"/>
                <a:ext cx="617212" cy="168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z="900" spc="0" baseline="0" dirty="0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Country Name</a:t>
                </a:r>
              </a:p>
            </p:txBody>
          </p:sp>
        </p:grpSp>
        <p:grpSp>
          <p:nvGrpSpPr>
            <p:cNvPr id="400" name="Elemento grafico 224">
              <a:extLst>
                <a:ext uri="{FF2B5EF4-FFF2-40B4-BE49-F238E27FC236}">
                  <a16:creationId xmlns:a16="http://schemas.microsoft.com/office/drawing/2014/main" id="{617CABAD-82B2-13F6-43A0-B1716B48E95B}"/>
                </a:ext>
              </a:extLst>
            </p:cNvPr>
            <p:cNvGrpSpPr/>
            <p:nvPr/>
          </p:nvGrpSpPr>
          <p:grpSpPr>
            <a:xfrm>
              <a:off x="7822225" y="3856730"/>
              <a:ext cx="369806" cy="191856"/>
              <a:chOff x="7822225" y="3856730"/>
              <a:chExt cx="369806" cy="191856"/>
            </a:xfrm>
          </p:grpSpPr>
          <p:sp>
            <p:nvSpPr>
              <p:cNvPr id="401" name="Figura a mano libera: forma 400">
                <a:extLst>
                  <a:ext uri="{FF2B5EF4-FFF2-40B4-BE49-F238E27FC236}">
                    <a16:creationId xmlns:a16="http://schemas.microsoft.com/office/drawing/2014/main" id="{284D966E-DD72-EE31-A044-96813280CD2B}"/>
                  </a:ext>
                </a:extLst>
              </p:cNvPr>
              <p:cNvSpPr/>
              <p:nvPr/>
            </p:nvSpPr>
            <p:spPr>
              <a:xfrm>
                <a:off x="7822225" y="3883650"/>
                <a:ext cx="329872" cy="164936"/>
              </a:xfrm>
              <a:custGeom>
                <a:avLst/>
                <a:gdLst>
                  <a:gd name="connsiteX0" fmla="*/ 0 w 329872"/>
                  <a:gd name="connsiteY0" fmla="*/ 0 h 164936"/>
                  <a:gd name="connsiteX1" fmla="*/ 329872 w 329872"/>
                  <a:gd name="connsiteY1" fmla="*/ 0 h 164936"/>
                  <a:gd name="connsiteX2" fmla="*/ 329872 w 329872"/>
                  <a:gd name="connsiteY2" fmla="*/ 164936 h 164936"/>
                  <a:gd name="connsiteX3" fmla="*/ 0 w 329872"/>
                  <a:gd name="connsiteY3" fmla="*/ 164936 h 164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872" h="164936">
                    <a:moveTo>
                      <a:pt x="0" y="0"/>
                    </a:moveTo>
                    <a:lnTo>
                      <a:pt x="329872" y="0"/>
                    </a:lnTo>
                    <a:lnTo>
                      <a:pt x="329872" y="164936"/>
                    </a:lnTo>
                    <a:lnTo>
                      <a:pt x="0" y="164936"/>
                    </a:lnTo>
                    <a:close/>
                  </a:path>
                </a:pathLst>
              </a:custGeom>
              <a:noFill/>
              <a:ln w="54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402" name="CasellaDiTesto 401">
                <a:extLst>
                  <a:ext uri="{FF2B5EF4-FFF2-40B4-BE49-F238E27FC236}">
                    <a16:creationId xmlns:a16="http://schemas.microsoft.com/office/drawing/2014/main" id="{FD0C3DA0-9A4A-6E9C-97F4-BDB3A90E0EDC}"/>
                  </a:ext>
                </a:extLst>
              </p:cNvPr>
              <p:cNvSpPr txBox="1"/>
              <p:nvPr/>
            </p:nvSpPr>
            <p:spPr>
              <a:xfrm>
                <a:off x="7877203" y="3856730"/>
                <a:ext cx="314828" cy="168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z="900" spc="0" baseline="0" dirty="0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iso3</a:t>
                </a:r>
              </a:p>
            </p:txBody>
          </p:sp>
        </p:grpSp>
        <p:grpSp>
          <p:nvGrpSpPr>
            <p:cNvPr id="403" name="Elemento grafico 224">
              <a:extLst>
                <a:ext uri="{FF2B5EF4-FFF2-40B4-BE49-F238E27FC236}">
                  <a16:creationId xmlns:a16="http://schemas.microsoft.com/office/drawing/2014/main" id="{C9E02979-26C0-A425-62FB-AA814F5E9251}"/>
                </a:ext>
              </a:extLst>
            </p:cNvPr>
            <p:cNvGrpSpPr/>
            <p:nvPr/>
          </p:nvGrpSpPr>
          <p:grpSpPr>
            <a:xfrm>
              <a:off x="6502735" y="2234287"/>
              <a:ext cx="329872" cy="164936"/>
              <a:chOff x="6502735" y="2234287"/>
              <a:chExt cx="329872" cy="164936"/>
            </a:xfrm>
          </p:grpSpPr>
          <p:sp>
            <p:nvSpPr>
              <p:cNvPr id="404" name="Figura a mano libera: forma 403">
                <a:extLst>
                  <a:ext uri="{FF2B5EF4-FFF2-40B4-BE49-F238E27FC236}">
                    <a16:creationId xmlns:a16="http://schemas.microsoft.com/office/drawing/2014/main" id="{34A06780-89A8-2988-D559-4D5808E045ED}"/>
                  </a:ext>
                </a:extLst>
              </p:cNvPr>
              <p:cNvSpPr/>
              <p:nvPr/>
            </p:nvSpPr>
            <p:spPr>
              <a:xfrm>
                <a:off x="6502735" y="2234287"/>
                <a:ext cx="329872" cy="164936"/>
              </a:xfrm>
              <a:custGeom>
                <a:avLst/>
                <a:gdLst>
                  <a:gd name="connsiteX0" fmla="*/ 0 w 329872"/>
                  <a:gd name="connsiteY0" fmla="*/ 0 h 164936"/>
                  <a:gd name="connsiteX1" fmla="*/ 329872 w 329872"/>
                  <a:gd name="connsiteY1" fmla="*/ 0 h 164936"/>
                  <a:gd name="connsiteX2" fmla="*/ 329872 w 329872"/>
                  <a:gd name="connsiteY2" fmla="*/ 164936 h 164936"/>
                  <a:gd name="connsiteX3" fmla="*/ 0 w 329872"/>
                  <a:gd name="connsiteY3" fmla="*/ 164936 h 164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872" h="164936">
                    <a:moveTo>
                      <a:pt x="0" y="0"/>
                    </a:moveTo>
                    <a:lnTo>
                      <a:pt x="329872" y="0"/>
                    </a:lnTo>
                    <a:lnTo>
                      <a:pt x="329872" y="164936"/>
                    </a:lnTo>
                    <a:lnTo>
                      <a:pt x="0" y="164936"/>
                    </a:lnTo>
                    <a:close/>
                  </a:path>
                </a:pathLst>
              </a:custGeom>
              <a:noFill/>
              <a:ln w="54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405" name="CasellaDiTesto 404">
                <a:extLst>
                  <a:ext uri="{FF2B5EF4-FFF2-40B4-BE49-F238E27FC236}">
                    <a16:creationId xmlns:a16="http://schemas.microsoft.com/office/drawing/2014/main" id="{18BAC656-6146-F1B8-E0F6-D2459E2F23AE}"/>
                  </a:ext>
                </a:extLst>
              </p:cNvPr>
              <p:cNvSpPr txBox="1"/>
              <p:nvPr/>
            </p:nvSpPr>
            <p:spPr>
              <a:xfrm>
                <a:off x="6502010" y="2232550"/>
                <a:ext cx="331322" cy="168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z="900" spc="0" baseline="0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(1,N)</a:t>
                </a:r>
              </a:p>
            </p:txBody>
          </p:sp>
        </p:grpSp>
        <p:grpSp>
          <p:nvGrpSpPr>
            <p:cNvPr id="406" name="Elemento grafico 224">
              <a:extLst>
                <a:ext uri="{FF2B5EF4-FFF2-40B4-BE49-F238E27FC236}">
                  <a16:creationId xmlns:a16="http://schemas.microsoft.com/office/drawing/2014/main" id="{A37A978A-A5AB-1D7B-6047-5DBA807DE50D}"/>
                </a:ext>
              </a:extLst>
            </p:cNvPr>
            <p:cNvGrpSpPr/>
            <p:nvPr/>
          </p:nvGrpSpPr>
          <p:grpSpPr>
            <a:xfrm>
              <a:off x="5733032" y="2234287"/>
              <a:ext cx="329872" cy="164936"/>
              <a:chOff x="5733032" y="2234287"/>
              <a:chExt cx="329872" cy="164936"/>
            </a:xfrm>
          </p:grpSpPr>
          <p:sp>
            <p:nvSpPr>
              <p:cNvPr id="407" name="Figura a mano libera: forma 406">
                <a:extLst>
                  <a:ext uri="{FF2B5EF4-FFF2-40B4-BE49-F238E27FC236}">
                    <a16:creationId xmlns:a16="http://schemas.microsoft.com/office/drawing/2014/main" id="{09562E83-1FF1-F49F-FE19-099FDB23DFE5}"/>
                  </a:ext>
                </a:extLst>
              </p:cNvPr>
              <p:cNvSpPr/>
              <p:nvPr/>
            </p:nvSpPr>
            <p:spPr>
              <a:xfrm>
                <a:off x="5733032" y="2234287"/>
                <a:ext cx="329872" cy="164936"/>
              </a:xfrm>
              <a:custGeom>
                <a:avLst/>
                <a:gdLst>
                  <a:gd name="connsiteX0" fmla="*/ 0 w 329872"/>
                  <a:gd name="connsiteY0" fmla="*/ 0 h 164936"/>
                  <a:gd name="connsiteX1" fmla="*/ 329872 w 329872"/>
                  <a:gd name="connsiteY1" fmla="*/ 0 h 164936"/>
                  <a:gd name="connsiteX2" fmla="*/ 329872 w 329872"/>
                  <a:gd name="connsiteY2" fmla="*/ 164936 h 164936"/>
                  <a:gd name="connsiteX3" fmla="*/ 0 w 329872"/>
                  <a:gd name="connsiteY3" fmla="*/ 164936 h 164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872" h="164936">
                    <a:moveTo>
                      <a:pt x="0" y="0"/>
                    </a:moveTo>
                    <a:lnTo>
                      <a:pt x="329872" y="0"/>
                    </a:lnTo>
                    <a:lnTo>
                      <a:pt x="329872" y="164936"/>
                    </a:lnTo>
                    <a:lnTo>
                      <a:pt x="0" y="164936"/>
                    </a:lnTo>
                    <a:close/>
                  </a:path>
                </a:pathLst>
              </a:custGeom>
              <a:noFill/>
              <a:ln w="54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408" name="CasellaDiTesto 407">
                <a:extLst>
                  <a:ext uri="{FF2B5EF4-FFF2-40B4-BE49-F238E27FC236}">
                    <a16:creationId xmlns:a16="http://schemas.microsoft.com/office/drawing/2014/main" id="{71A0AE09-4495-A18C-46EA-4912820B866D}"/>
                  </a:ext>
                </a:extLst>
              </p:cNvPr>
              <p:cNvSpPr txBox="1"/>
              <p:nvPr/>
            </p:nvSpPr>
            <p:spPr>
              <a:xfrm>
                <a:off x="5732307" y="2232550"/>
                <a:ext cx="331322" cy="168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z="900" spc="0" baseline="0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(1,N)</a:t>
                </a:r>
              </a:p>
            </p:txBody>
          </p:sp>
        </p:grpSp>
        <p:grpSp>
          <p:nvGrpSpPr>
            <p:cNvPr id="409" name="Elemento grafico 224">
              <a:extLst>
                <a:ext uri="{FF2B5EF4-FFF2-40B4-BE49-F238E27FC236}">
                  <a16:creationId xmlns:a16="http://schemas.microsoft.com/office/drawing/2014/main" id="{7D57DFF2-55C1-3E70-E893-F8D68040444A}"/>
                </a:ext>
              </a:extLst>
            </p:cNvPr>
            <p:cNvGrpSpPr/>
            <p:nvPr/>
          </p:nvGrpSpPr>
          <p:grpSpPr>
            <a:xfrm>
              <a:off x="7767246" y="5313097"/>
              <a:ext cx="329872" cy="164936"/>
              <a:chOff x="7767246" y="5313097"/>
              <a:chExt cx="329872" cy="164936"/>
            </a:xfrm>
          </p:grpSpPr>
          <p:sp>
            <p:nvSpPr>
              <p:cNvPr id="410" name="Figura a mano libera: forma 409">
                <a:extLst>
                  <a:ext uri="{FF2B5EF4-FFF2-40B4-BE49-F238E27FC236}">
                    <a16:creationId xmlns:a16="http://schemas.microsoft.com/office/drawing/2014/main" id="{27563604-7384-6C1F-130F-328A9FE481EE}"/>
                  </a:ext>
                </a:extLst>
              </p:cNvPr>
              <p:cNvSpPr/>
              <p:nvPr/>
            </p:nvSpPr>
            <p:spPr>
              <a:xfrm>
                <a:off x="7767246" y="5313097"/>
                <a:ext cx="329872" cy="164936"/>
              </a:xfrm>
              <a:custGeom>
                <a:avLst/>
                <a:gdLst>
                  <a:gd name="connsiteX0" fmla="*/ 0 w 329872"/>
                  <a:gd name="connsiteY0" fmla="*/ 0 h 164936"/>
                  <a:gd name="connsiteX1" fmla="*/ 329872 w 329872"/>
                  <a:gd name="connsiteY1" fmla="*/ 0 h 164936"/>
                  <a:gd name="connsiteX2" fmla="*/ 329872 w 329872"/>
                  <a:gd name="connsiteY2" fmla="*/ 164936 h 164936"/>
                  <a:gd name="connsiteX3" fmla="*/ 0 w 329872"/>
                  <a:gd name="connsiteY3" fmla="*/ 164936 h 164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872" h="164936">
                    <a:moveTo>
                      <a:pt x="0" y="0"/>
                    </a:moveTo>
                    <a:lnTo>
                      <a:pt x="329872" y="0"/>
                    </a:lnTo>
                    <a:lnTo>
                      <a:pt x="329872" y="164936"/>
                    </a:lnTo>
                    <a:lnTo>
                      <a:pt x="0" y="164936"/>
                    </a:lnTo>
                    <a:close/>
                  </a:path>
                </a:pathLst>
              </a:custGeom>
              <a:noFill/>
              <a:ln w="54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411" name="CasellaDiTesto 410">
                <a:extLst>
                  <a:ext uri="{FF2B5EF4-FFF2-40B4-BE49-F238E27FC236}">
                    <a16:creationId xmlns:a16="http://schemas.microsoft.com/office/drawing/2014/main" id="{D96DA358-81EA-CD18-3E35-7247E56541DE}"/>
                  </a:ext>
                </a:extLst>
              </p:cNvPr>
              <p:cNvSpPr txBox="1"/>
              <p:nvPr/>
            </p:nvSpPr>
            <p:spPr>
              <a:xfrm>
                <a:off x="7766521" y="5311360"/>
                <a:ext cx="331322" cy="168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z="900" spc="0" baseline="0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(1,N)</a:t>
                </a:r>
              </a:p>
            </p:txBody>
          </p:sp>
        </p:grpSp>
        <p:grpSp>
          <p:nvGrpSpPr>
            <p:cNvPr id="412" name="Elemento grafico 224">
              <a:extLst>
                <a:ext uri="{FF2B5EF4-FFF2-40B4-BE49-F238E27FC236}">
                  <a16:creationId xmlns:a16="http://schemas.microsoft.com/office/drawing/2014/main" id="{E0100148-96CA-90AA-078A-F027C280D34A}"/>
                </a:ext>
              </a:extLst>
            </p:cNvPr>
            <p:cNvGrpSpPr/>
            <p:nvPr/>
          </p:nvGrpSpPr>
          <p:grpSpPr>
            <a:xfrm>
              <a:off x="6887586" y="5313097"/>
              <a:ext cx="329872" cy="164936"/>
              <a:chOff x="6887586" y="5313097"/>
              <a:chExt cx="329872" cy="164936"/>
            </a:xfrm>
          </p:grpSpPr>
          <p:sp>
            <p:nvSpPr>
              <p:cNvPr id="413" name="Figura a mano libera: forma 412">
                <a:extLst>
                  <a:ext uri="{FF2B5EF4-FFF2-40B4-BE49-F238E27FC236}">
                    <a16:creationId xmlns:a16="http://schemas.microsoft.com/office/drawing/2014/main" id="{F0AC39D6-4D82-A9F2-6A35-385E9504D6B6}"/>
                  </a:ext>
                </a:extLst>
              </p:cNvPr>
              <p:cNvSpPr/>
              <p:nvPr/>
            </p:nvSpPr>
            <p:spPr>
              <a:xfrm>
                <a:off x="6887586" y="5313097"/>
                <a:ext cx="329872" cy="164936"/>
              </a:xfrm>
              <a:custGeom>
                <a:avLst/>
                <a:gdLst>
                  <a:gd name="connsiteX0" fmla="*/ 0 w 329872"/>
                  <a:gd name="connsiteY0" fmla="*/ 0 h 164936"/>
                  <a:gd name="connsiteX1" fmla="*/ 329872 w 329872"/>
                  <a:gd name="connsiteY1" fmla="*/ 0 h 164936"/>
                  <a:gd name="connsiteX2" fmla="*/ 329872 w 329872"/>
                  <a:gd name="connsiteY2" fmla="*/ 164936 h 164936"/>
                  <a:gd name="connsiteX3" fmla="*/ 0 w 329872"/>
                  <a:gd name="connsiteY3" fmla="*/ 164936 h 164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872" h="164936">
                    <a:moveTo>
                      <a:pt x="0" y="0"/>
                    </a:moveTo>
                    <a:lnTo>
                      <a:pt x="329872" y="0"/>
                    </a:lnTo>
                    <a:lnTo>
                      <a:pt x="329872" y="164936"/>
                    </a:lnTo>
                    <a:lnTo>
                      <a:pt x="0" y="164936"/>
                    </a:lnTo>
                    <a:close/>
                  </a:path>
                </a:pathLst>
              </a:custGeom>
              <a:noFill/>
              <a:ln w="54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414" name="CasellaDiTesto 413">
                <a:extLst>
                  <a:ext uri="{FF2B5EF4-FFF2-40B4-BE49-F238E27FC236}">
                    <a16:creationId xmlns:a16="http://schemas.microsoft.com/office/drawing/2014/main" id="{0E1AD113-87DE-4AE1-D573-130B995449E5}"/>
                  </a:ext>
                </a:extLst>
              </p:cNvPr>
              <p:cNvSpPr txBox="1"/>
              <p:nvPr/>
            </p:nvSpPr>
            <p:spPr>
              <a:xfrm>
                <a:off x="6886861" y="5311360"/>
                <a:ext cx="331322" cy="168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z="900" spc="0" baseline="0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(1,N)</a:t>
                </a:r>
              </a:p>
            </p:txBody>
          </p:sp>
        </p:grpSp>
        <p:grpSp>
          <p:nvGrpSpPr>
            <p:cNvPr id="415" name="Elemento grafico 224">
              <a:extLst>
                <a:ext uri="{FF2B5EF4-FFF2-40B4-BE49-F238E27FC236}">
                  <a16:creationId xmlns:a16="http://schemas.microsoft.com/office/drawing/2014/main" id="{9F068AF9-8706-643C-BF8D-41DC2CA12A74}"/>
                </a:ext>
              </a:extLst>
            </p:cNvPr>
            <p:cNvGrpSpPr/>
            <p:nvPr/>
          </p:nvGrpSpPr>
          <p:grpSpPr>
            <a:xfrm>
              <a:off x="5073287" y="5313097"/>
              <a:ext cx="329872" cy="164936"/>
              <a:chOff x="5073287" y="5313097"/>
              <a:chExt cx="329872" cy="164936"/>
            </a:xfrm>
          </p:grpSpPr>
          <p:sp>
            <p:nvSpPr>
              <p:cNvPr id="416" name="Figura a mano libera: forma 415">
                <a:extLst>
                  <a:ext uri="{FF2B5EF4-FFF2-40B4-BE49-F238E27FC236}">
                    <a16:creationId xmlns:a16="http://schemas.microsoft.com/office/drawing/2014/main" id="{31A422C4-6636-80A3-E16C-D6B41BD85DBA}"/>
                  </a:ext>
                </a:extLst>
              </p:cNvPr>
              <p:cNvSpPr/>
              <p:nvPr/>
            </p:nvSpPr>
            <p:spPr>
              <a:xfrm>
                <a:off x="5073287" y="5313097"/>
                <a:ext cx="329872" cy="164936"/>
              </a:xfrm>
              <a:custGeom>
                <a:avLst/>
                <a:gdLst>
                  <a:gd name="connsiteX0" fmla="*/ 0 w 329872"/>
                  <a:gd name="connsiteY0" fmla="*/ 0 h 164936"/>
                  <a:gd name="connsiteX1" fmla="*/ 329872 w 329872"/>
                  <a:gd name="connsiteY1" fmla="*/ 0 h 164936"/>
                  <a:gd name="connsiteX2" fmla="*/ 329872 w 329872"/>
                  <a:gd name="connsiteY2" fmla="*/ 164936 h 164936"/>
                  <a:gd name="connsiteX3" fmla="*/ 0 w 329872"/>
                  <a:gd name="connsiteY3" fmla="*/ 164936 h 164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872" h="164936">
                    <a:moveTo>
                      <a:pt x="0" y="0"/>
                    </a:moveTo>
                    <a:lnTo>
                      <a:pt x="329872" y="0"/>
                    </a:lnTo>
                    <a:lnTo>
                      <a:pt x="329872" y="164936"/>
                    </a:lnTo>
                    <a:lnTo>
                      <a:pt x="0" y="164936"/>
                    </a:lnTo>
                    <a:close/>
                  </a:path>
                </a:pathLst>
              </a:custGeom>
              <a:noFill/>
              <a:ln w="54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417" name="CasellaDiTesto 416">
                <a:extLst>
                  <a:ext uri="{FF2B5EF4-FFF2-40B4-BE49-F238E27FC236}">
                    <a16:creationId xmlns:a16="http://schemas.microsoft.com/office/drawing/2014/main" id="{1C6C0F70-32A3-F912-D533-1B4A8A4F74C2}"/>
                  </a:ext>
                </a:extLst>
              </p:cNvPr>
              <p:cNvSpPr txBox="1"/>
              <p:nvPr/>
            </p:nvSpPr>
            <p:spPr>
              <a:xfrm>
                <a:off x="5072562" y="5311360"/>
                <a:ext cx="331322" cy="168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z="900" spc="0" baseline="0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(1,N)</a:t>
                </a:r>
              </a:p>
            </p:txBody>
          </p:sp>
        </p:grpSp>
        <p:grpSp>
          <p:nvGrpSpPr>
            <p:cNvPr id="418" name="Elemento grafico 224">
              <a:extLst>
                <a:ext uri="{FF2B5EF4-FFF2-40B4-BE49-F238E27FC236}">
                  <a16:creationId xmlns:a16="http://schemas.microsoft.com/office/drawing/2014/main" id="{0D432660-D7F0-DE3C-62D0-468854213901}"/>
                </a:ext>
              </a:extLst>
            </p:cNvPr>
            <p:cNvGrpSpPr/>
            <p:nvPr/>
          </p:nvGrpSpPr>
          <p:grpSpPr>
            <a:xfrm>
              <a:off x="4358564" y="5313097"/>
              <a:ext cx="329872" cy="164936"/>
              <a:chOff x="4358564" y="5313097"/>
              <a:chExt cx="329872" cy="164936"/>
            </a:xfrm>
          </p:grpSpPr>
          <p:sp>
            <p:nvSpPr>
              <p:cNvPr id="419" name="Figura a mano libera: forma 418">
                <a:extLst>
                  <a:ext uri="{FF2B5EF4-FFF2-40B4-BE49-F238E27FC236}">
                    <a16:creationId xmlns:a16="http://schemas.microsoft.com/office/drawing/2014/main" id="{3936F35F-7968-E3A0-F6E0-47A7F5912B05}"/>
                  </a:ext>
                </a:extLst>
              </p:cNvPr>
              <p:cNvSpPr/>
              <p:nvPr/>
            </p:nvSpPr>
            <p:spPr>
              <a:xfrm>
                <a:off x="4358564" y="5313097"/>
                <a:ext cx="329872" cy="164936"/>
              </a:xfrm>
              <a:custGeom>
                <a:avLst/>
                <a:gdLst>
                  <a:gd name="connsiteX0" fmla="*/ 0 w 329872"/>
                  <a:gd name="connsiteY0" fmla="*/ 0 h 164936"/>
                  <a:gd name="connsiteX1" fmla="*/ 329872 w 329872"/>
                  <a:gd name="connsiteY1" fmla="*/ 0 h 164936"/>
                  <a:gd name="connsiteX2" fmla="*/ 329872 w 329872"/>
                  <a:gd name="connsiteY2" fmla="*/ 164936 h 164936"/>
                  <a:gd name="connsiteX3" fmla="*/ 0 w 329872"/>
                  <a:gd name="connsiteY3" fmla="*/ 164936 h 164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872" h="164936">
                    <a:moveTo>
                      <a:pt x="0" y="0"/>
                    </a:moveTo>
                    <a:lnTo>
                      <a:pt x="329872" y="0"/>
                    </a:lnTo>
                    <a:lnTo>
                      <a:pt x="329872" y="164936"/>
                    </a:lnTo>
                    <a:lnTo>
                      <a:pt x="0" y="164936"/>
                    </a:lnTo>
                    <a:close/>
                  </a:path>
                </a:pathLst>
              </a:custGeom>
              <a:noFill/>
              <a:ln w="54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420" name="CasellaDiTesto 419">
                <a:extLst>
                  <a:ext uri="{FF2B5EF4-FFF2-40B4-BE49-F238E27FC236}">
                    <a16:creationId xmlns:a16="http://schemas.microsoft.com/office/drawing/2014/main" id="{FD471882-17C2-AD3F-21FD-8C0FB11EB302}"/>
                  </a:ext>
                </a:extLst>
              </p:cNvPr>
              <p:cNvSpPr txBox="1"/>
              <p:nvPr/>
            </p:nvSpPr>
            <p:spPr>
              <a:xfrm>
                <a:off x="4357839" y="5311360"/>
                <a:ext cx="331322" cy="168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z="900" spc="0" baseline="0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(1,N)</a:t>
                </a:r>
              </a:p>
            </p:txBody>
          </p:sp>
        </p:grpSp>
        <p:sp>
          <p:nvSpPr>
            <p:cNvPr id="421" name="Figura a mano libera: forma 420">
              <a:extLst>
                <a:ext uri="{FF2B5EF4-FFF2-40B4-BE49-F238E27FC236}">
                  <a16:creationId xmlns:a16="http://schemas.microsoft.com/office/drawing/2014/main" id="{4EB94F70-12A3-5F87-30B6-ADEA10BB70B8}"/>
                </a:ext>
              </a:extLst>
            </p:cNvPr>
            <p:cNvSpPr/>
            <p:nvPr/>
          </p:nvSpPr>
          <p:spPr>
            <a:xfrm>
              <a:off x="5801756" y="2425119"/>
              <a:ext cx="1374468" cy="5497"/>
            </a:xfrm>
            <a:custGeom>
              <a:avLst/>
              <a:gdLst>
                <a:gd name="connsiteX0" fmla="*/ 0 w 1374468"/>
                <a:gd name="connsiteY0" fmla="*/ 0 h 5497"/>
                <a:gd name="connsiteX1" fmla="*/ 1374469 w 1374468"/>
                <a:gd name="connsiteY1" fmla="*/ 0 h 5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74468" h="5497">
                  <a:moveTo>
                    <a:pt x="0" y="0"/>
                  </a:moveTo>
                  <a:lnTo>
                    <a:pt x="1374469" y="0"/>
                  </a:lnTo>
                </a:path>
              </a:pathLst>
            </a:custGeom>
            <a:noFill/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22" name="Figura a mano libera: forma 421">
              <a:extLst>
                <a:ext uri="{FF2B5EF4-FFF2-40B4-BE49-F238E27FC236}">
                  <a16:creationId xmlns:a16="http://schemas.microsoft.com/office/drawing/2014/main" id="{D35B3D1B-F21F-EE6E-54A9-6846C587B3A6}"/>
                </a:ext>
              </a:extLst>
            </p:cNvPr>
            <p:cNvSpPr/>
            <p:nvPr/>
          </p:nvSpPr>
          <p:spPr>
            <a:xfrm>
              <a:off x="6942565" y="5284013"/>
              <a:ext cx="1099574" cy="5497"/>
            </a:xfrm>
            <a:custGeom>
              <a:avLst/>
              <a:gdLst>
                <a:gd name="connsiteX0" fmla="*/ 0 w 1099574"/>
                <a:gd name="connsiteY0" fmla="*/ 0 h 5497"/>
                <a:gd name="connsiteX1" fmla="*/ 1099575 w 1099574"/>
                <a:gd name="connsiteY1" fmla="*/ 0 h 5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9574" h="5497">
                  <a:moveTo>
                    <a:pt x="0" y="0"/>
                  </a:moveTo>
                  <a:lnTo>
                    <a:pt x="1099575" y="0"/>
                  </a:lnTo>
                </a:path>
              </a:pathLst>
            </a:custGeom>
            <a:noFill/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23" name="Figura a mano libera: forma 422">
              <a:extLst>
                <a:ext uri="{FF2B5EF4-FFF2-40B4-BE49-F238E27FC236}">
                  <a16:creationId xmlns:a16="http://schemas.microsoft.com/office/drawing/2014/main" id="{0221551B-F99B-F790-CEF2-416C486C709D}"/>
                </a:ext>
              </a:extLst>
            </p:cNvPr>
            <p:cNvSpPr/>
            <p:nvPr/>
          </p:nvSpPr>
          <p:spPr>
            <a:xfrm>
              <a:off x="4413542" y="5313097"/>
              <a:ext cx="1319489" cy="5497"/>
            </a:xfrm>
            <a:custGeom>
              <a:avLst/>
              <a:gdLst>
                <a:gd name="connsiteX0" fmla="*/ 0 w 1319489"/>
                <a:gd name="connsiteY0" fmla="*/ 0 h 5497"/>
                <a:gd name="connsiteX1" fmla="*/ 1319490 w 1319489"/>
                <a:gd name="connsiteY1" fmla="*/ 0 h 5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9489" h="5497">
                  <a:moveTo>
                    <a:pt x="0" y="0"/>
                  </a:moveTo>
                  <a:lnTo>
                    <a:pt x="1319490" y="0"/>
                  </a:lnTo>
                </a:path>
              </a:pathLst>
            </a:custGeom>
            <a:noFill/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24" name="Figura a mano libera: forma 423">
              <a:extLst>
                <a:ext uri="{FF2B5EF4-FFF2-40B4-BE49-F238E27FC236}">
                  <a16:creationId xmlns:a16="http://schemas.microsoft.com/office/drawing/2014/main" id="{AB22A54F-C13D-E000-0F2C-447C05696B4A}"/>
                </a:ext>
              </a:extLst>
            </p:cNvPr>
            <p:cNvSpPr/>
            <p:nvPr/>
          </p:nvSpPr>
          <p:spPr>
            <a:xfrm>
              <a:off x="7176225" y="2399224"/>
              <a:ext cx="54978" cy="54978"/>
            </a:xfrm>
            <a:custGeom>
              <a:avLst/>
              <a:gdLst>
                <a:gd name="connsiteX0" fmla="*/ 54979 w 54978"/>
                <a:gd name="connsiteY0" fmla="*/ 27489 h 54978"/>
                <a:gd name="connsiteX1" fmla="*/ 27489 w 54978"/>
                <a:gd name="connsiteY1" fmla="*/ 54979 h 54978"/>
                <a:gd name="connsiteX2" fmla="*/ 0 w 54978"/>
                <a:gd name="connsiteY2" fmla="*/ 27489 h 54978"/>
                <a:gd name="connsiteX3" fmla="*/ 27489 w 54978"/>
                <a:gd name="connsiteY3" fmla="*/ 0 h 54978"/>
                <a:gd name="connsiteX4" fmla="*/ 54979 w 54978"/>
                <a:gd name="connsiteY4" fmla="*/ 27489 h 5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78" h="54978">
                  <a:moveTo>
                    <a:pt x="54979" y="27489"/>
                  </a:moveTo>
                  <a:cubicBezTo>
                    <a:pt x="54979" y="42671"/>
                    <a:pt x="42671" y="54979"/>
                    <a:pt x="27489" y="54979"/>
                  </a:cubicBezTo>
                  <a:cubicBezTo>
                    <a:pt x="12307" y="54979"/>
                    <a:pt x="0" y="42671"/>
                    <a:pt x="0" y="27489"/>
                  </a:cubicBezTo>
                  <a:cubicBezTo>
                    <a:pt x="0" y="12307"/>
                    <a:pt x="12307" y="0"/>
                    <a:pt x="27489" y="0"/>
                  </a:cubicBezTo>
                  <a:cubicBezTo>
                    <a:pt x="42671" y="0"/>
                    <a:pt x="54979" y="12307"/>
                    <a:pt x="54979" y="27489"/>
                  </a:cubicBezTo>
                  <a:close/>
                </a:path>
              </a:pathLst>
            </a:custGeom>
            <a:solidFill>
              <a:srgbClr val="000000"/>
            </a:solidFill>
            <a:ln w="109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25" name="Figura a mano libera: forma 424">
              <a:extLst>
                <a:ext uri="{FF2B5EF4-FFF2-40B4-BE49-F238E27FC236}">
                  <a16:creationId xmlns:a16="http://schemas.microsoft.com/office/drawing/2014/main" id="{7E16E15F-232A-BC83-6C5E-D0414EF4A5F7}"/>
                </a:ext>
              </a:extLst>
            </p:cNvPr>
            <p:cNvSpPr/>
            <p:nvPr/>
          </p:nvSpPr>
          <p:spPr>
            <a:xfrm>
              <a:off x="5705543" y="5807906"/>
              <a:ext cx="54978" cy="54978"/>
            </a:xfrm>
            <a:custGeom>
              <a:avLst/>
              <a:gdLst>
                <a:gd name="connsiteX0" fmla="*/ 54979 w 54978"/>
                <a:gd name="connsiteY0" fmla="*/ 27489 h 54978"/>
                <a:gd name="connsiteX1" fmla="*/ 27489 w 54978"/>
                <a:gd name="connsiteY1" fmla="*/ 54979 h 54978"/>
                <a:gd name="connsiteX2" fmla="*/ 0 w 54978"/>
                <a:gd name="connsiteY2" fmla="*/ 27489 h 54978"/>
                <a:gd name="connsiteX3" fmla="*/ 27489 w 54978"/>
                <a:gd name="connsiteY3" fmla="*/ 0 h 54978"/>
                <a:gd name="connsiteX4" fmla="*/ 54979 w 54978"/>
                <a:gd name="connsiteY4" fmla="*/ 27489 h 5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78" h="54978">
                  <a:moveTo>
                    <a:pt x="54979" y="27489"/>
                  </a:moveTo>
                  <a:cubicBezTo>
                    <a:pt x="54979" y="42671"/>
                    <a:pt x="42671" y="54979"/>
                    <a:pt x="27489" y="54979"/>
                  </a:cubicBezTo>
                  <a:cubicBezTo>
                    <a:pt x="12307" y="54979"/>
                    <a:pt x="0" y="42671"/>
                    <a:pt x="0" y="27489"/>
                  </a:cubicBezTo>
                  <a:cubicBezTo>
                    <a:pt x="0" y="12307"/>
                    <a:pt x="12307" y="0"/>
                    <a:pt x="27489" y="0"/>
                  </a:cubicBezTo>
                  <a:cubicBezTo>
                    <a:pt x="42671" y="0"/>
                    <a:pt x="54979" y="12307"/>
                    <a:pt x="54979" y="27489"/>
                  </a:cubicBezTo>
                  <a:close/>
                </a:path>
              </a:pathLst>
            </a:custGeom>
            <a:solidFill>
              <a:srgbClr val="000000"/>
            </a:solidFill>
            <a:ln w="109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26" name="Figura a mano libera: forma 425">
              <a:extLst>
                <a:ext uri="{FF2B5EF4-FFF2-40B4-BE49-F238E27FC236}">
                  <a16:creationId xmlns:a16="http://schemas.microsoft.com/office/drawing/2014/main" id="{3D6FA409-974A-5828-D0A6-AF316CE41B15}"/>
                </a:ext>
              </a:extLst>
            </p:cNvPr>
            <p:cNvSpPr/>
            <p:nvPr/>
          </p:nvSpPr>
          <p:spPr>
            <a:xfrm>
              <a:off x="8042140" y="5258118"/>
              <a:ext cx="54978" cy="54978"/>
            </a:xfrm>
            <a:custGeom>
              <a:avLst/>
              <a:gdLst>
                <a:gd name="connsiteX0" fmla="*/ 54979 w 54978"/>
                <a:gd name="connsiteY0" fmla="*/ 27489 h 54978"/>
                <a:gd name="connsiteX1" fmla="*/ 27489 w 54978"/>
                <a:gd name="connsiteY1" fmla="*/ 54979 h 54978"/>
                <a:gd name="connsiteX2" fmla="*/ 0 w 54978"/>
                <a:gd name="connsiteY2" fmla="*/ 27489 h 54978"/>
                <a:gd name="connsiteX3" fmla="*/ 27489 w 54978"/>
                <a:gd name="connsiteY3" fmla="*/ 0 h 54978"/>
                <a:gd name="connsiteX4" fmla="*/ 54979 w 54978"/>
                <a:gd name="connsiteY4" fmla="*/ 27489 h 5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78" h="54978">
                  <a:moveTo>
                    <a:pt x="54979" y="27489"/>
                  </a:moveTo>
                  <a:cubicBezTo>
                    <a:pt x="54979" y="42671"/>
                    <a:pt x="42671" y="54979"/>
                    <a:pt x="27489" y="54979"/>
                  </a:cubicBezTo>
                  <a:cubicBezTo>
                    <a:pt x="12307" y="54979"/>
                    <a:pt x="0" y="42671"/>
                    <a:pt x="0" y="27489"/>
                  </a:cubicBezTo>
                  <a:cubicBezTo>
                    <a:pt x="0" y="12307"/>
                    <a:pt x="12307" y="0"/>
                    <a:pt x="27489" y="0"/>
                  </a:cubicBezTo>
                  <a:cubicBezTo>
                    <a:pt x="42671" y="0"/>
                    <a:pt x="54979" y="12307"/>
                    <a:pt x="54979" y="27489"/>
                  </a:cubicBezTo>
                  <a:close/>
                </a:path>
              </a:pathLst>
            </a:custGeom>
            <a:solidFill>
              <a:srgbClr val="000000"/>
            </a:solidFill>
            <a:ln w="109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27" name="Figura a mano libera: forma 426">
              <a:extLst>
                <a:ext uri="{FF2B5EF4-FFF2-40B4-BE49-F238E27FC236}">
                  <a16:creationId xmlns:a16="http://schemas.microsoft.com/office/drawing/2014/main" id="{12E13579-E2A9-8F74-2A7D-5F14A320D477}"/>
                </a:ext>
              </a:extLst>
            </p:cNvPr>
            <p:cNvSpPr/>
            <p:nvPr/>
          </p:nvSpPr>
          <p:spPr>
            <a:xfrm>
              <a:off x="5733032" y="5313097"/>
              <a:ext cx="5497" cy="494808"/>
            </a:xfrm>
            <a:custGeom>
              <a:avLst/>
              <a:gdLst>
                <a:gd name="connsiteX0" fmla="*/ 0 w 5497"/>
                <a:gd name="connsiteY0" fmla="*/ 494809 h 494808"/>
                <a:gd name="connsiteX1" fmla="*/ 0 w 5497"/>
                <a:gd name="connsiteY1" fmla="*/ 0 h 494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97" h="494808">
                  <a:moveTo>
                    <a:pt x="0" y="494809"/>
                  </a:moveTo>
                  <a:lnTo>
                    <a:pt x="0" y="0"/>
                  </a:lnTo>
                </a:path>
              </a:pathLst>
            </a:custGeom>
            <a:noFill/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28" name="Figura a mano libera: forma 427">
              <a:extLst>
                <a:ext uri="{FF2B5EF4-FFF2-40B4-BE49-F238E27FC236}">
                  <a16:creationId xmlns:a16="http://schemas.microsoft.com/office/drawing/2014/main" id="{C3D9E227-E261-10C9-194C-CA49D35EF888}"/>
                </a:ext>
              </a:extLst>
            </p:cNvPr>
            <p:cNvSpPr/>
            <p:nvPr/>
          </p:nvSpPr>
          <p:spPr>
            <a:xfrm>
              <a:off x="7640190" y="3325890"/>
              <a:ext cx="25070" cy="114630"/>
            </a:xfrm>
            <a:custGeom>
              <a:avLst/>
              <a:gdLst>
                <a:gd name="connsiteX0" fmla="*/ 25070 w 25070"/>
                <a:gd name="connsiteY0" fmla="*/ 0 h 114630"/>
                <a:gd name="connsiteX1" fmla="*/ 0 w 25070"/>
                <a:gd name="connsiteY1" fmla="*/ 114631 h 114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070" h="114630">
                  <a:moveTo>
                    <a:pt x="25070" y="0"/>
                  </a:moveTo>
                  <a:lnTo>
                    <a:pt x="0" y="114631"/>
                  </a:lnTo>
                </a:path>
              </a:pathLst>
            </a:custGeom>
            <a:noFill/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29" name="Figura a mano libera: forma 428">
              <a:extLst>
                <a:ext uri="{FF2B5EF4-FFF2-40B4-BE49-F238E27FC236}">
                  <a16:creationId xmlns:a16="http://schemas.microsoft.com/office/drawing/2014/main" id="{70FBF334-1A8F-F0B1-966A-AB2DA0506F63}"/>
                </a:ext>
              </a:extLst>
            </p:cNvPr>
            <p:cNvSpPr/>
            <p:nvPr/>
          </p:nvSpPr>
          <p:spPr>
            <a:xfrm>
              <a:off x="7712267" y="4101365"/>
              <a:ext cx="137446" cy="29688"/>
            </a:xfrm>
            <a:custGeom>
              <a:avLst/>
              <a:gdLst>
                <a:gd name="connsiteX0" fmla="*/ 137447 w 137446"/>
                <a:gd name="connsiteY0" fmla="*/ 29688 h 29688"/>
                <a:gd name="connsiteX1" fmla="*/ 0 w 137446"/>
                <a:gd name="connsiteY1" fmla="*/ 0 h 2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7446" h="29688">
                  <a:moveTo>
                    <a:pt x="137447" y="29688"/>
                  </a:moveTo>
                  <a:lnTo>
                    <a:pt x="0" y="0"/>
                  </a:lnTo>
                </a:path>
              </a:pathLst>
            </a:custGeom>
            <a:noFill/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30" name="Figura a mano libera: forma 429">
              <a:extLst>
                <a:ext uri="{FF2B5EF4-FFF2-40B4-BE49-F238E27FC236}">
                  <a16:creationId xmlns:a16="http://schemas.microsoft.com/office/drawing/2014/main" id="{36564F65-7D11-EA19-48C0-5E894CA58279}"/>
                </a:ext>
              </a:extLst>
            </p:cNvPr>
            <p:cNvSpPr/>
            <p:nvPr/>
          </p:nvSpPr>
          <p:spPr>
            <a:xfrm>
              <a:off x="7712267" y="3435848"/>
              <a:ext cx="200397" cy="7971"/>
            </a:xfrm>
            <a:custGeom>
              <a:avLst/>
              <a:gdLst>
                <a:gd name="connsiteX0" fmla="*/ 200398 w 200397"/>
                <a:gd name="connsiteY0" fmla="*/ 0 h 7971"/>
                <a:gd name="connsiteX1" fmla="*/ 0 w 200397"/>
                <a:gd name="connsiteY1" fmla="*/ 7972 h 7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397" h="7971">
                  <a:moveTo>
                    <a:pt x="200398" y="0"/>
                  </a:moveTo>
                  <a:lnTo>
                    <a:pt x="0" y="7972"/>
                  </a:lnTo>
                </a:path>
              </a:pathLst>
            </a:custGeom>
            <a:noFill/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31" name="Figura a mano libera: forma 430">
              <a:extLst>
                <a:ext uri="{FF2B5EF4-FFF2-40B4-BE49-F238E27FC236}">
                  <a16:creationId xmlns:a16="http://schemas.microsoft.com/office/drawing/2014/main" id="{445325CB-C360-CCE4-3663-51A4C7E67F03}"/>
                </a:ext>
              </a:extLst>
            </p:cNvPr>
            <p:cNvSpPr/>
            <p:nvPr/>
          </p:nvSpPr>
          <p:spPr>
            <a:xfrm>
              <a:off x="7849714" y="4103565"/>
              <a:ext cx="54978" cy="54978"/>
            </a:xfrm>
            <a:custGeom>
              <a:avLst/>
              <a:gdLst>
                <a:gd name="connsiteX0" fmla="*/ 54979 w 54978"/>
                <a:gd name="connsiteY0" fmla="*/ 27489 h 54978"/>
                <a:gd name="connsiteX1" fmla="*/ 27489 w 54978"/>
                <a:gd name="connsiteY1" fmla="*/ 54979 h 54978"/>
                <a:gd name="connsiteX2" fmla="*/ 0 w 54978"/>
                <a:gd name="connsiteY2" fmla="*/ 27489 h 54978"/>
                <a:gd name="connsiteX3" fmla="*/ 27489 w 54978"/>
                <a:gd name="connsiteY3" fmla="*/ 0 h 54978"/>
                <a:gd name="connsiteX4" fmla="*/ 54979 w 54978"/>
                <a:gd name="connsiteY4" fmla="*/ 27489 h 5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78" h="54978">
                  <a:moveTo>
                    <a:pt x="54979" y="27489"/>
                  </a:moveTo>
                  <a:cubicBezTo>
                    <a:pt x="54979" y="42671"/>
                    <a:pt x="42671" y="54979"/>
                    <a:pt x="27489" y="54979"/>
                  </a:cubicBezTo>
                  <a:cubicBezTo>
                    <a:pt x="12307" y="54979"/>
                    <a:pt x="0" y="42671"/>
                    <a:pt x="0" y="27489"/>
                  </a:cubicBezTo>
                  <a:cubicBezTo>
                    <a:pt x="0" y="12307"/>
                    <a:pt x="12307" y="0"/>
                    <a:pt x="27489" y="0"/>
                  </a:cubicBezTo>
                  <a:cubicBezTo>
                    <a:pt x="42671" y="0"/>
                    <a:pt x="54979" y="12307"/>
                    <a:pt x="54979" y="27489"/>
                  </a:cubicBezTo>
                  <a:close/>
                </a:path>
              </a:pathLst>
            </a:custGeom>
            <a:solidFill>
              <a:srgbClr val="FFFFFF"/>
            </a:solidFill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32" name="Figura a mano libera: forma 431">
              <a:extLst>
                <a:ext uri="{FF2B5EF4-FFF2-40B4-BE49-F238E27FC236}">
                  <a16:creationId xmlns:a16="http://schemas.microsoft.com/office/drawing/2014/main" id="{B4A9142D-68BF-F604-34CA-835FCCFE71C4}"/>
                </a:ext>
              </a:extLst>
            </p:cNvPr>
            <p:cNvSpPr/>
            <p:nvPr/>
          </p:nvSpPr>
          <p:spPr>
            <a:xfrm>
              <a:off x="7904693" y="3388841"/>
              <a:ext cx="54978" cy="54978"/>
            </a:xfrm>
            <a:custGeom>
              <a:avLst/>
              <a:gdLst>
                <a:gd name="connsiteX0" fmla="*/ 54979 w 54978"/>
                <a:gd name="connsiteY0" fmla="*/ 27489 h 54978"/>
                <a:gd name="connsiteX1" fmla="*/ 27489 w 54978"/>
                <a:gd name="connsiteY1" fmla="*/ 54979 h 54978"/>
                <a:gd name="connsiteX2" fmla="*/ 0 w 54978"/>
                <a:gd name="connsiteY2" fmla="*/ 27489 h 54978"/>
                <a:gd name="connsiteX3" fmla="*/ 27489 w 54978"/>
                <a:gd name="connsiteY3" fmla="*/ 0 h 54978"/>
                <a:gd name="connsiteX4" fmla="*/ 54979 w 54978"/>
                <a:gd name="connsiteY4" fmla="*/ 27489 h 5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78" h="54978">
                  <a:moveTo>
                    <a:pt x="54979" y="27489"/>
                  </a:moveTo>
                  <a:cubicBezTo>
                    <a:pt x="54979" y="42671"/>
                    <a:pt x="42671" y="54979"/>
                    <a:pt x="27489" y="54979"/>
                  </a:cubicBezTo>
                  <a:cubicBezTo>
                    <a:pt x="12307" y="54979"/>
                    <a:pt x="0" y="42671"/>
                    <a:pt x="0" y="27489"/>
                  </a:cubicBezTo>
                  <a:cubicBezTo>
                    <a:pt x="0" y="12307"/>
                    <a:pt x="12307" y="0"/>
                    <a:pt x="27489" y="0"/>
                  </a:cubicBezTo>
                  <a:cubicBezTo>
                    <a:pt x="42671" y="0"/>
                    <a:pt x="54979" y="12307"/>
                    <a:pt x="54979" y="27489"/>
                  </a:cubicBezTo>
                  <a:close/>
                </a:path>
              </a:pathLst>
            </a:custGeom>
            <a:solidFill>
              <a:srgbClr val="FFFFFF"/>
            </a:solidFill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33" name="Figura a mano libera: forma 432">
              <a:extLst>
                <a:ext uri="{FF2B5EF4-FFF2-40B4-BE49-F238E27FC236}">
                  <a16:creationId xmlns:a16="http://schemas.microsoft.com/office/drawing/2014/main" id="{DA20A172-D2D8-267E-80F0-107A592037F6}"/>
                </a:ext>
              </a:extLst>
            </p:cNvPr>
            <p:cNvSpPr/>
            <p:nvPr/>
          </p:nvSpPr>
          <p:spPr>
            <a:xfrm>
              <a:off x="7657289" y="3278883"/>
              <a:ext cx="54978" cy="54978"/>
            </a:xfrm>
            <a:custGeom>
              <a:avLst/>
              <a:gdLst>
                <a:gd name="connsiteX0" fmla="*/ 54979 w 54978"/>
                <a:gd name="connsiteY0" fmla="*/ 27489 h 54978"/>
                <a:gd name="connsiteX1" fmla="*/ 27489 w 54978"/>
                <a:gd name="connsiteY1" fmla="*/ 54979 h 54978"/>
                <a:gd name="connsiteX2" fmla="*/ 0 w 54978"/>
                <a:gd name="connsiteY2" fmla="*/ 27489 h 54978"/>
                <a:gd name="connsiteX3" fmla="*/ 27489 w 54978"/>
                <a:gd name="connsiteY3" fmla="*/ 0 h 54978"/>
                <a:gd name="connsiteX4" fmla="*/ 54979 w 54978"/>
                <a:gd name="connsiteY4" fmla="*/ 27489 h 54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78" h="54978">
                  <a:moveTo>
                    <a:pt x="54979" y="27489"/>
                  </a:moveTo>
                  <a:cubicBezTo>
                    <a:pt x="54979" y="42671"/>
                    <a:pt x="42671" y="54979"/>
                    <a:pt x="27489" y="54979"/>
                  </a:cubicBezTo>
                  <a:cubicBezTo>
                    <a:pt x="12307" y="54979"/>
                    <a:pt x="0" y="42671"/>
                    <a:pt x="0" y="27489"/>
                  </a:cubicBezTo>
                  <a:cubicBezTo>
                    <a:pt x="0" y="12307"/>
                    <a:pt x="12307" y="0"/>
                    <a:pt x="27489" y="0"/>
                  </a:cubicBezTo>
                  <a:cubicBezTo>
                    <a:pt x="42671" y="0"/>
                    <a:pt x="54979" y="12307"/>
                    <a:pt x="54979" y="27489"/>
                  </a:cubicBezTo>
                  <a:close/>
                </a:path>
              </a:pathLst>
            </a:custGeom>
            <a:solidFill>
              <a:srgbClr val="FFFFFF"/>
            </a:solidFill>
            <a:ln w="548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grpSp>
          <p:nvGrpSpPr>
            <p:cNvPr id="434" name="Elemento grafico 224">
              <a:extLst>
                <a:ext uri="{FF2B5EF4-FFF2-40B4-BE49-F238E27FC236}">
                  <a16:creationId xmlns:a16="http://schemas.microsoft.com/office/drawing/2014/main" id="{357D942A-8298-91C4-BFC5-1F42D3DEE075}"/>
                </a:ext>
              </a:extLst>
            </p:cNvPr>
            <p:cNvGrpSpPr/>
            <p:nvPr/>
          </p:nvGrpSpPr>
          <p:grpSpPr>
            <a:xfrm>
              <a:off x="7870255" y="4031152"/>
              <a:ext cx="474267" cy="182370"/>
              <a:chOff x="7870255" y="4031152"/>
              <a:chExt cx="474267" cy="182370"/>
            </a:xfrm>
          </p:grpSpPr>
          <p:sp>
            <p:nvSpPr>
              <p:cNvPr id="435" name="Figura a mano libera: forma 434">
                <a:extLst>
                  <a:ext uri="{FF2B5EF4-FFF2-40B4-BE49-F238E27FC236}">
                    <a16:creationId xmlns:a16="http://schemas.microsoft.com/office/drawing/2014/main" id="{34460487-228C-9735-7148-8D337C147EF8}"/>
                  </a:ext>
                </a:extLst>
              </p:cNvPr>
              <p:cNvSpPr/>
              <p:nvPr/>
            </p:nvSpPr>
            <p:spPr>
              <a:xfrm>
                <a:off x="7877204" y="4048586"/>
                <a:ext cx="329872" cy="164936"/>
              </a:xfrm>
              <a:custGeom>
                <a:avLst/>
                <a:gdLst>
                  <a:gd name="connsiteX0" fmla="*/ 0 w 329872"/>
                  <a:gd name="connsiteY0" fmla="*/ 0 h 164936"/>
                  <a:gd name="connsiteX1" fmla="*/ 329872 w 329872"/>
                  <a:gd name="connsiteY1" fmla="*/ 0 h 164936"/>
                  <a:gd name="connsiteX2" fmla="*/ 329872 w 329872"/>
                  <a:gd name="connsiteY2" fmla="*/ 164936 h 164936"/>
                  <a:gd name="connsiteX3" fmla="*/ 0 w 329872"/>
                  <a:gd name="connsiteY3" fmla="*/ 164936 h 164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872" h="164936">
                    <a:moveTo>
                      <a:pt x="0" y="0"/>
                    </a:moveTo>
                    <a:lnTo>
                      <a:pt x="329872" y="0"/>
                    </a:lnTo>
                    <a:lnTo>
                      <a:pt x="329872" y="164936"/>
                    </a:lnTo>
                    <a:lnTo>
                      <a:pt x="0" y="164936"/>
                    </a:lnTo>
                    <a:close/>
                  </a:path>
                </a:pathLst>
              </a:custGeom>
              <a:noFill/>
              <a:ln w="54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436" name="CasellaDiTesto 435">
                <a:extLst>
                  <a:ext uri="{FF2B5EF4-FFF2-40B4-BE49-F238E27FC236}">
                    <a16:creationId xmlns:a16="http://schemas.microsoft.com/office/drawing/2014/main" id="{5A9E192B-4EE2-0EA0-9AD0-3B24FC36EF2A}"/>
                  </a:ext>
                </a:extLst>
              </p:cNvPr>
              <p:cNvSpPr txBox="1"/>
              <p:nvPr/>
            </p:nvSpPr>
            <p:spPr>
              <a:xfrm>
                <a:off x="7870255" y="4031152"/>
                <a:ext cx="474267" cy="168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z="900" spc="0" baseline="0" dirty="0" err="1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Continent</a:t>
                </a:r>
                <a:endParaRPr lang="it-IT" sz="900" spc="0" baseline="0" dirty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endParaRPr>
              </a:p>
            </p:txBody>
          </p:sp>
        </p:grpSp>
        <p:grpSp>
          <p:nvGrpSpPr>
            <p:cNvPr id="437" name="Elemento grafico 224">
              <a:extLst>
                <a:ext uri="{FF2B5EF4-FFF2-40B4-BE49-F238E27FC236}">
                  <a16:creationId xmlns:a16="http://schemas.microsoft.com/office/drawing/2014/main" id="{C521FBF5-AD50-7761-162D-C38413EA703B}"/>
                </a:ext>
              </a:extLst>
            </p:cNvPr>
            <p:cNvGrpSpPr/>
            <p:nvPr/>
          </p:nvGrpSpPr>
          <p:grpSpPr>
            <a:xfrm>
              <a:off x="7932182" y="3325890"/>
              <a:ext cx="1003673" cy="206271"/>
              <a:chOff x="7932182" y="3325890"/>
              <a:chExt cx="1003673" cy="206271"/>
            </a:xfrm>
          </p:grpSpPr>
          <p:sp>
            <p:nvSpPr>
              <p:cNvPr id="438" name="Figura a mano libera: forma 437">
                <a:extLst>
                  <a:ext uri="{FF2B5EF4-FFF2-40B4-BE49-F238E27FC236}">
                    <a16:creationId xmlns:a16="http://schemas.microsoft.com/office/drawing/2014/main" id="{E9D9BA1F-EF87-F793-8B82-A87526BF3EDB}"/>
                  </a:ext>
                </a:extLst>
              </p:cNvPr>
              <p:cNvSpPr/>
              <p:nvPr/>
            </p:nvSpPr>
            <p:spPr>
              <a:xfrm>
                <a:off x="7980289" y="3333862"/>
                <a:ext cx="432957" cy="164936"/>
              </a:xfrm>
              <a:custGeom>
                <a:avLst/>
                <a:gdLst>
                  <a:gd name="connsiteX0" fmla="*/ 0 w 432957"/>
                  <a:gd name="connsiteY0" fmla="*/ 0 h 164936"/>
                  <a:gd name="connsiteX1" fmla="*/ 432958 w 432957"/>
                  <a:gd name="connsiteY1" fmla="*/ 0 h 164936"/>
                  <a:gd name="connsiteX2" fmla="*/ 432958 w 432957"/>
                  <a:gd name="connsiteY2" fmla="*/ 164936 h 164936"/>
                  <a:gd name="connsiteX3" fmla="*/ 0 w 432957"/>
                  <a:gd name="connsiteY3" fmla="*/ 164936 h 164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2957" h="164936">
                    <a:moveTo>
                      <a:pt x="0" y="0"/>
                    </a:moveTo>
                    <a:lnTo>
                      <a:pt x="432958" y="0"/>
                    </a:lnTo>
                    <a:lnTo>
                      <a:pt x="432958" y="164936"/>
                    </a:lnTo>
                    <a:lnTo>
                      <a:pt x="0" y="164936"/>
                    </a:lnTo>
                    <a:close/>
                  </a:path>
                </a:pathLst>
              </a:custGeom>
              <a:noFill/>
              <a:ln w="54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439" name="CasellaDiTesto 438">
                <a:extLst>
                  <a:ext uri="{FF2B5EF4-FFF2-40B4-BE49-F238E27FC236}">
                    <a16:creationId xmlns:a16="http://schemas.microsoft.com/office/drawing/2014/main" id="{4076C71F-9C47-E60A-52C2-EB742F6D9AE6}"/>
                  </a:ext>
                </a:extLst>
              </p:cNvPr>
              <p:cNvSpPr txBox="1"/>
              <p:nvPr/>
            </p:nvSpPr>
            <p:spPr>
              <a:xfrm>
                <a:off x="7932182" y="3325890"/>
                <a:ext cx="1003673" cy="206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it-IT" sz="900" spc="0" baseline="0" dirty="0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Sub-</a:t>
                </a:r>
                <a:r>
                  <a:rPr lang="it-IT" sz="900" spc="0" baseline="0" dirty="0" err="1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region</a:t>
                </a:r>
                <a:r>
                  <a:rPr lang="it-IT" sz="900" spc="0" baseline="0" dirty="0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 Na</a:t>
                </a:r>
                <a:r>
                  <a:rPr lang="it-IT" sz="900" dirty="0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me</a:t>
                </a:r>
                <a:endParaRPr lang="it-IT" sz="900" spc="0" baseline="0" dirty="0">
                  <a:ln/>
                  <a:solidFill>
                    <a:srgbClr val="000000"/>
                  </a:solidFill>
                  <a:latin typeface="Helvetica"/>
                  <a:cs typeface="Helvetica"/>
                  <a:sym typeface="Helvetica"/>
                  <a:rtl val="0"/>
                </a:endParaRPr>
              </a:p>
            </p:txBody>
          </p:sp>
        </p:grpSp>
        <p:grpSp>
          <p:nvGrpSpPr>
            <p:cNvPr id="440" name="Elemento grafico 224">
              <a:extLst>
                <a:ext uri="{FF2B5EF4-FFF2-40B4-BE49-F238E27FC236}">
                  <a16:creationId xmlns:a16="http://schemas.microsoft.com/office/drawing/2014/main" id="{2868D4B8-D511-C8DA-1C56-112F42C58FBE}"/>
                </a:ext>
              </a:extLst>
            </p:cNvPr>
            <p:cNvGrpSpPr/>
            <p:nvPr/>
          </p:nvGrpSpPr>
          <p:grpSpPr>
            <a:xfrm>
              <a:off x="7683328" y="3157478"/>
              <a:ext cx="606216" cy="176384"/>
              <a:chOff x="7683328" y="3157478"/>
              <a:chExt cx="606216" cy="176384"/>
            </a:xfrm>
          </p:grpSpPr>
          <p:sp>
            <p:nvSpPr>
              <p:cNvPr id="441" name="Figura a mano libera: forma 440">
                <a:extLst>
                  <a:ext uri="{FF2B5EF4-FFF2-40B4-BE49-F238E27FC236}">
                    <a16:creationId xmlns:a16="http://schemas.microsoft.com/office/drawing/2014/main" id="{FEE1D334-053A-5B2F-39C2-E777AC2EFB5C}"/>
                  </a:ext>
                </a:extLst>
              </p:cNvPr>
              <p:cNvSpPr/>
              <p:nvPr/>
            </p:nvSpPr>
            <p:spPr>
              <a:xfrm>
                <a:off x="7712267" y="3168926"/>
                <a:ext cx="329872" cy="164936"/>
              </a:xfrm>
              <a:custGeom>
                <a:avLst/>
                <a:gdLst>
                  <a:gd name="connsiteX0" fmla="*/ 0 w 329872"/>
                  <a:gd name="connsiteY0" fmla="*/ 0 h 164936"/>
                  <a:gd name="connsiteX1" fmla="*/ 329872 w 329872"/>
                  <a:gd name="connsiteY1" fmla="*/ 0 h 164936"/>
                  <a:gd name="connsiteX2" fmla="*/ 329872 w 329872"/>
                  <a:gd name="connsiteY2" fmla="*/ 164936 h 164936"/>
                  <a:gd name="connsiteX3" fmla="*/ 0 w 329872"/>
                  <a:gd name="connsiteY3" fmla="*/ 164936 h 164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872" h="164936">
                    <a:moveTo>
                      <a:pt x="0" y="0"/>
                    </a:moveTo>
                    <a:lnTo>
                      <a:pt x="329872" y="0"/>
                    </a:lnTo>
                    <a:lnTo>
                      <a:pt x="329872" y="164936"/>
                    </a:lnTo>
                    <a:lnTo>
                      <a:pt x="0" y="164936"/>
                    </a:lnTo>
                    <a:close/>
                  </a:path>
                </a:pathLst>
              </a:custGeom>
              <a:noFill/>
              <a:ln w="54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it-IT"/>
              </a:p>
            </p:txBody>
          </p:sp>
          <p:sp>
            <p:nvSpPr>
              <p:cNvPr id="442" name="CasellaDiTesto 441">
                <a:extLst>
                  <a:ext uri="{FF2B5EF4-FFF2-40B4-BE49-F238E27FC236}">
                    <a16:creationId xmlns:a16="http://schemas.microsoft.com/office/drawing/2014/main" id="{EAD473D6-7C04-A0EC-F5FF-E5F0C81F182B}"/>
                  </a:ext>
                </a:extLst>
              </p:cNvPr>
              <p:cNvSpPr txBox="1"/>
              <p:nvPr/>
            </p:nvSpPr>
            <p:spPr>
              <a:xfrm>
                <a:off x="7683328" y="3157478"/>
                <a:ext cx="606216" cy="168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it-IT" sz="900" spc="0" baseline="0">
                    <a:ln/>
                    <a:solidFill>
                      <a:srgbClr val="000000"/>
                    </a:solidFill>
                    <a:latin typeface="Helvetica"/>
                    <a:cs typeface="Helvetica"/>
                    <a:sym typeface="Helvetica"/>
                    <a:rtl val="0"/>
                  </a:rPr>
                  <a:t>Region Name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184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405B1-002E-EB58-E5D4-65C5B80F6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462145-56CB-A914-CF1B-976AC244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982" y="0"/>
            <a:ext cx="7889065" cy="479907"/>
          </a:xfrm>
        </p:spPr>
        <p:txBody>
          <a:bodyPr rtlCol="0">
            <a:normAutofit fontScale="90000"/>
          </a:bodyPr>
          <a:lstStyle>
            <a:defPPr>
              <a:defRPr lang="it-IT"/>
            </a:defPPr>
          </a:lstStyle>
          <a:p>
            <a:pPr rtl="0"/>
            <a:r>
              <a:rPr lang="it-IT" dirty="0" err="1"/>
              <a:t>Relational</a:t>
            </a:r>
            <a:r>
              <a:rPr lang="it-IT" dirty="0"/>
              <a:t> schema </a:t>
            </a:r>
            <a:r>
              <a:rPr lang="it-IT" dirty="0" err="1"/>
              <a:t>reconciled</a:t>
            </a:r>
            <a:r>
              <a:rPr lang="it-IT" dirty="0"/>
              <a:t> data </a:t>
            </a:r>
            <a:r>
              <a:rPr lang="it-IT" dirty="0" err="1"/>
              <a:t>layer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F0CA5FC-B49F-EEE4-746E-05E2FD5CB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7</a:t>
            </a:fld>
            <a:endParaRPr lang="it-IT" dirty="0"/>
          </a:p>
        </p:txBody>
      </p:sp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2B505554-4779-54B7-C159-52C2AEBC3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0972" y="589882"/>
            <a:ext cx="9668315" cy="595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67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D62B2F-534F-A196-1186-33D282CE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1284" y="69089"/>
            <a:ext cx="1494572" cy="423566"/>
          </a:xfrm>
        </p:spPr>
        <p:txBody>
          <a:bodyPr rtlCol="0">
            <a:normAutofit fontScale="90000"/>
          </a:bodyPr>
          <a:lstStyle>
            <a:defPPr>
              <a:defRPr lang="it-IT"/>
            </a:defPPr>
          </a:lstStyle>
          <a:p>
            <a:pPr rtl="0"/>
            <a:r>
              <a:rPr lang="it-IT" dirty="0" err="1"/>
              <a:t>knime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FF6EF25-1A43-B685-800B-85D36602E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8</a:t>
            </a:fld>
            <a:endParaRPr lang="it-IT" dirty="0"/>
          </a:p>
        </p:txBody>
      </p:sp>
      <p:pic>
        <p:nvPicPr>
          <p:cNvPr id="1726" name="Immagine 1725" descr="Immagine che contiene diagramma, linea, testo, mappa&#10;&#10;Il contenuto generato dall'IA potrebbe non essere corretto.">
            <a:extLst>
              <a:ext uri="{FF2B5EF4-FFF2-40B4-BE49-F238E27FC236}">
                <a16:creationId xmlns:a16="http://schemas.microsoft.com/office/drawing/2014/main" id="{92B9CF61-1817-17BA-D55F-EDB9ED2A5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24" y="1055841"/>
            <a:ext cx="12202524" cy="5803004"/>
          </a:xfrm>
          <a:prstGeom prst="rect">
            <a:avLst/>
          </a:prstGeom>
        </p:spPr>
      </p:pic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1A580EC0-7265-2148-3FDF-79FB1EDFF149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342900" y="646845"/>
            <a:ext cx="1835524" cy="497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D3659175-792A-5117-1B06-645C5DC4D719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242047" y="1956547"/>
            <a:ext cx="802515" cy="35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5857E23F-3995-C876-C4DA-A59338425298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242047" y="2884394"/>
            <a:ext cx="490817" cy="347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A5A7212-03D4-8DF2-FBFA-05E5E3A2954D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165734" y="4195482"/>
            <a:ext cx="1064198" cy="598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7F1618BD-2771-7B7B-49FE-556E2857C6E0}"/>
              </a:ext>
            </a:extLst>
          </p:cNvPr>
          <p:cNvCxnSpPr>
            <a:cxnSpLocks/>
          </p:cNvCxnSpPr>
          <p:nvPr/>
        </p:nvCxnSpPr>
        <p:spPr>
          <a:xfrm>
            <a:off x="9527241" y="2770094"/>
            <a:ext cx="349624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F792D0D6-4AE1-C422-9716-EC8E77B92533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6313394" y="6591890"/>
            <a:ext cx="4643684" cy="14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7D844350-9791-65B3-E2FA-4BD94890A8CB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6090738" y="5622267"/>
            <a:ext cx="4949204" cy="180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C70491EA-629D-8716-A827-52E455F6801C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11620563" y="3002179"/>
            <a:ext cx="337440" cy="151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3554A88E-46F2-6BDE-2037-636C52D6B755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6090738" y="4793876"/>
            <a:ext cx="4866340" cy="29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F2BA7AED-5C91-EFA6-2635-5BF0E147E19F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9682564" y="1675004"/>
            <a:ext cx="1397812" cy="215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45F2C6D-DBC6-A718-C33C-018F82060BB1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10776005" y="2043953"/>
            <a:ext cx="362146" cy="125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C50D4DFC-04AB-1C27-D4BC-840C5DD66F0F}"/>
              </a:ext>
            </a:extLst>
          </p:cNvPr>
          <p:cNvSpPr txBox="1"/>
          <p:nvPr/>
        </p:nvSpPr>
        <p:spPr>
          <a:xfrm>
            <a:off x="1044562" y="2143617"/>
            <a:ext cx="11338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Iso3 data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0EA1EE04-1705-E43B-BC62-EA004FD2C6EB}"/>
              </a:ext>
            </a:extLst>
          </p:cNvPr>
          <p:cNvSpPr txBox="1"/>
          <p:nvPr/>
        </p:nvSpPr>
        <p:spPr>
          <a:xfrm>
            <a:off x="293680" y="4793876"/>
            <a:ext cx="1872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Status </a:t>
            </a:r>
            <a:r>
              <a:rPr lang="it-IT" sz="1600" b="1" dirty="0" err="1"/>
              <a:t>nation</a:t>
            </a:r>
            <a:r>
              <a:rPr lang="it-IT" sz="1600" b="1" dirty="0"/>
              <a:t> data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338AD755-2863-89D6-9F7D-B9D502C4D550}"/>
              </a:ext>
            </a:extLst>
          </p:cNvPr>
          <p:cNvSpPr txBox="1"/>
          <p:nvPr/>
        </p:nvSpPr>
        <p:spPr>
          <a:xfrm>
            <a:off x="732864" y="3062961"/>
            <a:ext cx="1528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/>
              <a:t>Pollution</a:t>
            </a:r>
            <a:r>
              <a:rPr lang="it-IT" sz="1600" b="1" dirty="0"/>
              <a:t> data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F557155C-3646-F5A5-827D-589B22AC8794}"/>
              </a:ext>
            </a:extLst>
          </p:cNvPr>
          <p:cNvSpPr txBox="1"/>
          <p:nvPr/>
        </p:nvSpPr>
        <p:spPr>
          <a:xfrm>
            <a:off x="4632512" y="4918473"/>
            <a:ext cx="1458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/>
              <a:t>Disease</a:t>
            </a:r>
            <a:r>
              <a:rPr lang="it-IT" sz="1600" b="1" dirty="0"/>
              <a:t> </a:t>
            </a:r>
            <a:r>
              <a:rPr lang="it-IT" sz="1600" b="1" dirty="0" err="1"/>
              <a:t>table</a:t>
            </a:r>
            <a:endParaRPr lang="it-IT" sz="1600" b="1" dirty="0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318F5747-0CC0-F67C-F609-346F29A7E5B2}"/>
              </a:ext>
            </a:extLst>
          </p:cNvPr>
          <p:cNvSpPr txBox="1"/>
          <p:nvPr/>
        </p:nvSpPr>
        <p:spPr>
          <a:xfrm>
            <a:off x="4577944" y="5633189"/>
            <a:ext cx="1512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/>
              <a:t>Pollution</a:t>
            </a:r>
            <a:r>
              <a:rPr lang="it-IT" sz="1600" b="1" dirty="0"/>
              <a:t> </a:t>
            </a:r>
            <a:r>
              <a:rPr lang="it-IT" sz="1600" b="1" dirty="0" err="1"/>
              <a:t>table</a:t>
            </a:r>
            <a:endParaRPr lang="it-IT" sz="1600" b="1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386189D1-03F1-11C8-8BF3-F6BDE1AFE722}"/>
              </a:ext>
            </a:extLst>
          </p:cNvPr>
          <p:cNvSpPr txBox="1"/>
          <p:nvPr/>
        </p:nvSpPr>
        <p:spPr>
          <a:xfrm>
            <a:off x="8619531" y="2432729"/>
            <a:ext cx="1528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Countries data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9F112553-A771-4E8F-B89C-B660C18F85FC}"/>
              </a:ext>
            </a:extLst>
          </p:cNvPr>
          <p:cNvSpPr txBox="1"/>
          <p:nvPr/>
        </p:nvSpPr>
        <p:spPr>
          <a:xfrm>
            <a:off x="4417359" y="6422613"/>
            <a:ext cx="1896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Status </a:t>
            </a:r>
            <a:r>
              <a:rPr lang="it-IT" sz="1600" b="1" dirty="0" err="1"/>
              <a:t>nation</a:t>
            </a:r>
            <a:r>
              <a:rPr lang="it-IT" sz="1600" b="1" dirty="0"/>
              <a:t> </a:t>
            </a:r>
            <a:r>
              <a:rPr lang="it-IT" sz="1600" b="1" dirty="0" err="1"/>
              <a:t>table</a:t>
            </a:r>
            <a:endParaRPr lang="it-IT" sz="1600" b="1" dirty="0"/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EF932F2F-32B0-64ED-C794-20D34E4740EF}"/>
              </a:ext>
            </a:extLst>
          </p:cNvPr>
          <p:cNvSpPr txBox="1"/>
          <p:nvPr/>
        </p:nvSpPr>
        <p:spPr>
          <a:xfrm>
            <a:off x="9084170" y="1336450"/>
            <a:ext cx="1196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/>
              <a:t>Year</a:t>
            </a:r>
            <a:r>
              <a:rPr lang="it-IT" sz="1600" b="1" dirty="0"/>
              <a:t> </a:t>
            </a:r>
            <a:r>
              <a:rPr lang="it-IT" sz="1600" b="1" dirty="0" err="1"/>
              <a:t>table</a:t>
            </a:r>
            <a:endParaRPr lang="it-IT" sz="1600" b="1" dirty="0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B33B7D6F-68A1-474F-CD5C-A975036AB33C}"/>
              </a:ext>
            </a:extLst>
          </p:cNvPr>
          <p:cNvSpPr txBox="1"/>
          <p:nvPr/>
        </p:nvSpPr>
        <p:spPr>
          <a:xfrm>
            <a:off x="11039942" y="2417404"/>
            <a:ext cx="1161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DB connection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C70066F7-BDB4-59B7-E196-3507E09C0611}"/>
              </a:ext>
            </a:extLst>
          </p:cNvPr>
          <p:cNvSpPr txBox="1"/>
          <p:nvPr/>
        </p:nvSpPr>
        <p:spPr>
          <a:xfrm>
            <a:off x="10044991" y="1705399"/>
            <a:ext cx="1462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Location </a:t>
            </a:r>
            <a:r>
              <a:rPr lang="it-IT" sz="1600" b="1" dirty="0" err="1"/>
              <a:t>table</a:t>
            </a:r>
            <a:endParaRPr lang="it-IT" sz="1600" b="1" dirty="0"/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85037921-E9A8-6D7E-C10D-E8804CA9FF98}"/>
              </a:ext>
            </a:extLst>
          </p:cNvPr>
          <p:cNvSpPr txBox="1"/>
          <p:nvPr/>
        </p:nvSpPr>
        <p:spPr>
          <a:xfrm>
            <a:off x="1453876" y="308291"/>
            <a:ext cx="1449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/>
              <a:t>Disease</a:t>
            </a:r>
            <a:r>
              <a:rPr lang="it-IT" sz="1600" b="1" dirty="0"/>
              <a:t> data</a:t>
            </a:r>
          </a:p>
        </p:txBody>
      </p:sp>
      <p:cxnSp>
        <p:nvCxnSpPr>
          <p:cNvPr id="1684" name="Connettore 2 1683">
            <a:extLst>
              <a:ext uri="{FF2B5EF4-FFF2-40B4-BE49-F238E27FC236}">
                <a16:creationId xmlns:a16="http://schemas.microsoft.com/office/drawing/2014/main" id="{44CBDED9-4C3E-DE8B-D616-0FD447314837}"/>
              </a:ext>
            </a:extLst>
          </p:cNvPr>
          <p:cNvCxnSpPr>
            <a:cxnSpLocks/>
            <a:stCxn id="1687" idx="2"/>
          </p:cNvCxnSpPr>
          <p:nvPr/>
        </p:nvCxnSpPr>
        <p:spPr>
          <a:xfrm>
            <a:off x="6090710" y="1475607"/>
            <a:ext cx="1133739" cy="124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5" name="Connettore 2 1684">
            <a:extLst>
              <a:ext uri="{FF2B5EF4-FFF2-40B4-BE49-F238E27FC236}">
                <a16:creationId xmlns:a16="http://schemas.microsoft.com/office/drawing/2014/main" id="{25AD089B-B936-EBFC-0D54-B8ADC45DDAD3}"/>
              </a:ext>
            </a:extLst>
          </p:cNvPr>
          <p:cNvCxnSpPr>
            <a:cxnSpLocks/>
            <a:stCxn id="1686" idx="2"/>
          </p:cNvCxnSpPr>
          <p:nvPr/>
        </p:nvCxnSpPr>
        <p:spPr>
          <a:xfrm flipH="1">
            <a:off x="7416020" y="2074443"/>
            <a:ext cx="476597" cy="1068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6" name="CasellaDiTesto 1685">
            <a:extLst>
              <a:ext uri="{FF2B5EF4-FFF2-40B4-BE49-F238E27FC236}">
                <a16:creationId xmlns:a16="http://schemas.microsoft.com/office/drawing/2014/main" id="{A0EC6944-0701-41B8-9FA4-68E7FAFA4BD1}"/>
              </a:ext>
            </a:extLst>
          </p:cNvPr>
          <p:cNvSpPr txBox="1"/>
          <p:nvPr/>
        </p:nvSpPr>
        <p:spPr>
          <a:xfrm>
            <a:off x="6955534" y="1735889"/>
            <a:ext cx="187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Common countries</a:t>
            </a:r>
          </a:p>
        </p:txBody>
      </p:sp>
      <p:sp>
        <p:nvSpPr>
          <p:cNvPr id="1687" name="CasellaDiTesto 1686">
            <a:extLst>
              <a:ext uri="{FF2B5EF4-FFF2-40B4-BE49-F238E27FC236}">
                <a16:creationId xmlns:a16="http://schemas.microsoft.com/office/drawing/2014/main" id="{D114E120-C17D-2323-DFBE-4EDA51458A60}"/>
              </a:ext>
            </a:extLst>
          </p:cNvPr>
          <p:cNvSpPr txBox="1"/>
          <p:nvPr/>
        </p:nvSpPr>
        <p:spPr>
          <a:xfrm>
            <a:off x="5286375" y="1137053"/>
            <a:ext cx="1608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Common </a:t>
            </a:r>
            <a:r>
              <a:rPr lang="it-IT" sz="1600" b="1" dirty="0" err="1"/>
              <a:t>years</a:t>
            </a:r>
            <a:endParaRPr lang="it-IT" sz="1600" b="1" dirty="0"/>
          </a:p>
        </p:txBody>
      </p:sp>
    </p:spTree>
    <p:extLst>
      <p:ext uri="{BB962C8B-B14F-4D97-AF65-F5344CB8AC3E}">
        <p14:creationId xmlns:p14="http://schemas.microsoft.com/office/powerpoint/2010/main" val="214926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1686" grpId="0"/>
      <p:bldP spid="168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03CB1-5F63-F566-93BF-C48E01C4C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3C976F3-FD24-FDF5-CDD7-84E98D8C9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9</a:t>
            </a:fld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0609B800-C370-D658-00F6-0D2C0DA02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42" y="71732"/>
            <a:ext cx="4042750" cy="671453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CA8A23D9-BE18-23B0-B65C-F5DBC9D98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769" y="71732"/>
            <a:ext cx="3587130" cy="671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9931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o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309_TF22318419_Win32" id="{0B275211-22E2-4326-9CCD-D74DDF858B91}" vid="{B4AF9AE3-4540-4A24-AB4F-DE271D249D3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2fdbb501-9bc3-4c7a-91d8-f4c6c46b802f" xsi:nil="true"/>
    <_activity xmlns="2fdbb501-9bc3-4c7a-91d8-f4c6c46b802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FD552EFD91234D81F6110CECAF2D2B" ma:contentTypeVersion="7" ma:contentTypeDescription="Create a new document." ma:contentTypeScope="" ma:versionID="fe0a4092ea53d5862341dea18b3f8f85">
  <xsd:schema xmlns:xsd="http://www.w3.org/2001/XMLSchema" xmlns:xs="http://www.w3.org/2001/XMLSchema" xmlns:p="http://schemas.microsoft.com/office/2006/metadata/properties" xmlns:ns3="2fdbb501-9bc3-4c7a-91d8-f4c6c46b802f" targetNamespace="http://schemas.microsoft.com/office/2006/metadata/properties" ma:root="true" ma:fieldsID="349f8bb43b2d7bc3b11350aa651967b7" ns3:_="">
    <xsd:import namespace="2fdbb501-9bc3-4c7a-91d8-f4c6c46b80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dbb501-9bc3-4c7a-91d8-f4c6c46b80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045227-5724-4DBF-9712-031B1BFB2C3C}">
  <ds:schemaRefs>
    <ds:schemaRef ds:uri="http://purl.org/dc/elements/1.1/"/>
    <ds:schemaRef ds:uri="http://schemas.openxmlformats.org/package/2006/metadata/core-properties"/>
    <ds:schemaRef ds:uri="http://purl.org/dc/terms/"/>
    <ds:schemaRef ds:uri="2fdbb501-9bc3-4c7a-91d8-f4c6c46b802f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A52459A-DC92-4E87-A584-22749FA4AD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dbb501-9bc3-4c7a-91d8-f4c6c46b80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 vendita minimalista</Template>
  <TotalTime>260</TotalTime>
  <Words>688</Words>
  <Application>Microsoft Office PowerPoint</Application>
  <PresentationFormat>Widescreen</PresentationFormat>
  <Paragraphs>160</Paragraphs>
  <Slides>15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Helvetica</vt:lpstr>
      <vt:lpstr>Tenorite</vt:lpstr>
      <vt:lpstr>Personalizzato</vt:lpstr>
      <vt:lpstr>Data management project presentation</vt:lpstr>
      <vt:lpstr>Project idea</vt:lpstr>
      <vt:lpstr>Data sources </vt:lpstr>
      <vt:lpstr>Relational schemas datasources</vt:lpstr>
      <vt:lpstr>DATA WAREhouse architecture</vt:lpstr>
      <vt:lpstr>Conceptual schema reconciled data layer</vt:lpstr>
      <vt:lpstr>Relational schema reconciled data layer</vt:lpstr>
      <vt:lpstr>knime</vt:lpstr>
      <vt:lpstr>Presentazione standard di PowerPoint</vt:lpstr>
      <vt:lpstr>DFM requirements</vt:lpstr>
      <vt:lpstr>DFM schema</vt:lpstr>
      <vt:lpstr>star schema</vt:lpstr>
      <vt:lpstr>Star schema population</vt:lpstr>
      <vt:lpstr>A snippet of the data Warehouse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saverio sconocchia pisoni</dc:creator>
  <cp:lastModifiedBy>francesco saverio sconocchia pisoni</cp:lastModifiedBy>
  <cp:revision>2</cp:revision>
  <dcterms:created xsi:type="dcterms:W3CDTF">2025-07-23T12:53:34Z</dcterms:created>
  <dcterms:modified xsi:type="dcterms:W3CDTF">2025-07-24T11:38:31Z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0x0101002EFD552EFD91234D81F6110CECAF2D2B</vt:lpwstr>
  </property>
</Properties>
</file>