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1" r:id="rId4"/>
    <p:sldId id="274" r:id="rId5"/>
    <p:sldId id="276" r:id="rId6"/>
    <p:sldId id="271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58362" autoAdjust="0"/>
  </p:normalViewPr>
  <p:slideViewPr>
    <p:cSldViewPr snapToGrid="0">
      <p:cViewPr varScale="1">
        <p:scale>
          <a:sx n="68" d="100"/>
          <a:sy n="68" d="100"/>
        </p:scale>
        <p:origin x="1452" y="54"/>
      </p:cViewPr>
      <p:guideLst/>
    </p:cSldViewPr>
  </p:slideViewPr>
  <p:outlineViewPr>
    <p:cViewPr>
      <p:scale>
        <a:sx n="33" d="100"/>
        <a:sy n="33" d="100"/>
      </p:scale>
      <p:origin x="0" y="-2304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54D2-A7C7-488F-BBBA-7F71421BDBE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2953-4931-4294-84E4-D4C8E0E07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各位评委好，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我们是来自上海交通大学的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FracGames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游戏制作团队。我们团队共有三名成员，分别是盛恩睿（队长）杨啸（队员）赵悟（队员）。我们提交的项目名称为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Seeder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，是一款通过控制重力方向进行操控的冒险解密类游戏。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长久以来，我们都是从一个仰视的角度去观察这个世界。在这个游戏中，我们大胆的假设重力的方向可以改变，那么我们眼中的世界又会有什么样的改变呢？因此我们从这个角度入手，设计了这款旋转视角的游戏，并用重力去表现这个主题。具体为利用重力去收集一些线索，并通过各种机关陷阱。而人物单独的旋转太过单一，因此我们引入了</a:t>
            </a:r>
            <a:r>
              <a:rPr lang="en-US" altLang="zh-CN" dirty="0"/>
              <a:t>Seed</a:t>
            </a:r>
            <a:r>
              <a:rPr lang="zh-CN" altLang="en-US" dirty="0"/>
              <a:t>。它是一个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笨呼呼的树种，只能借助重力的影响才能移动。人物不仅需要自己过关，并需要将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带至指定地点。这就为游戏增添了许多变数与乐趣。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我们的游戏还融入了探险的元素，我们设计了四个风格迥异的场景，包括荆棘丛生的上古森林、神秘莫测的黑色沙漠、接连天际的幽深海洋、隐匿曲折的黑暗洞穴。玩家在每一关都会有不同的体验。而且随意旋转的角度，使得玩家可以深入探索到地图的各个角落。当然，正如那句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而世之奇伟瑰怪非常之观，常在于险远而人之所罕至焉，故非有志者不能至也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”所说的那样，世间最美丽的风景多在于难以到达的地方，而在我们的游戏中，玩家可以摆脱物理世界的束缚，用一种全新的角度去体验这个世界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2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我们游戏的设定是将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护送至指定位置。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在游戏中，人物可以通过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</a:t>
            </a:r>
            <a:r>
              <a:rPr lang="zh-CN" altLang="en-US" dirty="0" smtClean="0"/>
              <a:t>左右移动，用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空格控制</a:t>
            </a:r>
            <a:r>
              <a:rPr lang="zh-CN" altLang="en-US" dirty="0" smtClean="0"/>
              <a:t>跳跃，我们来看一下操作的演示视频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在游戏中，人物可以通过方向左键与右键控制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重力顺时针旋转与逆时针旋转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zh-CN" altLang="en-US" dirty="0" smtClean="0"/>
              <a:t>，我们来看一下操作的演示视频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在视频中可以看到，每次旋转会有短暂的停顿，这是为了防止旋转过快造成玩家的眩晕感，提升游戏体验。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而且每次旋转只会影响当前视野内的物品，避免了解密与操作过于复杂。</a:t>
            </a:r>
            <a:endParaRPr lang="en-US" altLang="zh-CN" dirty="0" smtClean="0"/>
          </a:p>
          <a:p>
            <a:r>
              <a:rPr lang="zh-CN" altLang="en-US" dirty="0" smtClean="0"/>
              <a:t>通过选择重力，人物可以跨越无法跨过的鸿沟，还能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坚硬的外壳去消灭敌人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5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../../../demo_v0.13/Seeder.exe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7136" y="1490960"/>
            <a:ext cx="467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63" y="1696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为什么叫</a:t>
            </a:r>
            <a:r>
              <a:rPr lang="en-US" altLang="zh-CN" dirty="0"/>
              <a:t>Seeder</a:t>
            </a:r>
            <a:r>
              <a:rPr lang="zh-CN" altLang="en-US" dirty="0"/>
              <a:t>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25" y="1690688"/>
            <a:ext cx="7735712" cy="4351338"/>
          </a:xfrm>
        </p:spPr>
      </p:pic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3090863" cy="435133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这是一个关于我们的女主角护送种子君回归大地的故事。</a:t>
            </a:r>
            <a:endParaRPr lang="en-US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我们的主角拥有改变重力方向的能力，依靠这种能力帮助被困在树上的种子落入大地。</a:t>
            </a:r>
            <a:endParaRPr lang="zh-CN" altLang="zh-CN" sz="2800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36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-</a:t>
            </a:r>
            <a:r>
              <a:rPr lang="zh-CN" altLang="en-US" dirty="0"/>
              <a:t>游戏主题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视角</a:t>
            </a:r>
            <a:r>
              <a:rPr lang="zh-CN" altLang="en-US" dirty="0"/>
              <a:t>转变</a:t>
            </a:r>
            <a:r>
              <a:rPr lang="en-US" altLang="zh-CN" dirty="0"/>
              <a:t>——</a:t>
            </a:r>
            <a:r>
              <a:rPr lang="zh-CN" altLang="en-US" dirty="0"/>
              <a:t>重力旋转</a:t>
            </a:r>
            <a:endParaRPr lang="en-US" altLang="zh-CN" dirty="0"/>
          </a:p>
          <a:p>
            <a:pPr lvl="1"/>
            <a:r>
              <a:rPr lang="en-US" altLang="zh-CN" dirty="0"/>
              <a:t>Seeder</a:t>
            </a:r>
            <a:r>
              <a:rPr lang="zh-CN" altLang="en-US" dirty="0"/>
              <a:t>是一款在平台跳跃游戏基础上加入重力元素的解密冒险类游戏。</a:t>
            </a:r>
            <a:endParaRPr lang="en-US" altLang="zh-CN" dirty="0"/>
          </a:p>
          <a:p>
            <a:pPr lvl="1"/>
            <a:r>
              <a:rPr lang="zh-CN" altLang="en-US" dirty="0"/>
              <a:t>利用主角改变重力的能力，以每次</a:t>
            </a:r>
            <a:r>
              <a:rPr lang="en-US" altLang="zh-CN" dirty="0"/>
              <a:t>90°</a:t>
            </a:r>
            <a:r>
              <a:rPr lang="zh-CN" altLang="en-US" dirty="0"/>
              <a:t>旋转重力方向，在危险中寻求生机。</a:t>
            </a:r>
            <a:endParaRPr lang="en-US" altLang="zh-CN" dirty="0"/>
          </a:p>
          <a:p>
            <a:pPr lvl="1"/>
            <a:r>
              <a:rPr lang="zh-CN" altLang="en-US" dirty="0"/>
              <a:t>改变观察世界的角度，探索难以到达的地方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解密探险</a:t>
            </a:r>
            <a:r>
              <a:rPr lang="en-US" altLang="zh-CN" dirty="0"/>
              <a:t>——</a:t>
            </a:r>
            <a:r>
              <a:rPr lang="zh-CN" altLang="en-US" dirty="0"/>
              <a:t>丈量</a:t>
            </a:r>
            <a:r>
              <a:rPr lang="zh-CN" altLang="en-US" dirty="0" smtClean="0"/>
              <a:t>世界</a:t>
            </a:r>
            <a:endParaRPr lang="en-US" altLang="zh-CN" dirty="0" smtClean="0"/>
          </a:p>
          <a:p>
            <a:pPr lvl="1"/>
            <a:r>
              <a:rPr lang="zh-CN" altLang="en-US" dirty="0"/>
              <a:t>和种子君一同冒险，相互照应，保护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收集隐藏要素，来解开这个世界的谜团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zh-CN" altLang="en-US" dirty="0"/>
              <a:t>很高的操作难度，适合硬核向玩家。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479266"/>
            <a:ext cx="169817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6560" y="457200"/>
            <a:ext cx="11358880" cy="605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427" y="1495641"/>
            <a:ext cx="3932237" cy="656748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pic>
        <p:nvPicPr>
          <p:cNvPr id="5" name="内容占位符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brightnessContrast brigh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67" y="3484857"/>
            <a:ext cx="3919094" cy="2799352"/>
          </a:xfrm>
          <a:prstGeom prst="rect">
            <a:avLst/>
          </a:prstGeom>
          <a:noFill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02" y="2052320"/>
            <a:ext cx="4229488" cy="42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玩法介绍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玩法设定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每个关卡的任务是将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送至指定位置</a:t>
            </a:r>
            <a:endParaRPr lang="en-US" altLang="zh-CN" dirty="0"/>
          </a:p>
          <a:p>
            <a:pPr lvl="1"/>
            <a:r>
              <a:rPr lang="zh-CN" altLang="en-US" dirty="0" smtClean="0"/>
              <a:t>收集解密要素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角色控制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跳跃        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zh-CN" altLang="en-US" dirty="0"/>
              <a:t>键盘</a:t>
            </a:r>
            <a:r>
              <a:rPr lang="zh-CN" altLang="en-US" dirty="0" smtClean="0"/>
              <a:t>：空格或</a:t>
            </a:r>
            <a:r>
              <a:rPr lang="zh-CN" altLang="en-US" dirty="0"/>
              <a:t>手柄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左右移动       （键盘：</a:t>
            </a:r>
            <a:r>
              <a:rPr lang="en-US" altLang="zh-CN" dirty="0"/>
              <a:t>AD</a:t>
            </a:r>
            <a:r>
              <a:rPr lang="zh-CN" altLang="en-US" dirty="0"/>
              <a:t>或手柄：左摇杆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增大</a:t>
            </a:r>
            <a:r>
              <a:rPr lang="zh-CN" altLang="en-US" dirty="0" smtClean="0"/>
              <a:t>物体</a:t>
            </a:r>
            <a:r>
              <a:rPr lang="zh-CN" altLang="en-US" dirty="0"/>
              <a:t>重力（键盘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</a:t>
            </a:r>
            <a:r>
              <a:rPr lang="zh-CN" altLang="en-US" dirty="0" smtClean="0"/>
              <a:t>或手柄：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改变重力方向（键盘：左右方向键或手柄</a:t>
            </a:r>
            <a:r>
              <a:rPr lang="en-US" altLang="zh-CN" dirty="0"/>
              <a:t>LB</a:t>
            </a:r>
            <a:r>
              <a:rPr lang="zh-CN" altLang="en-US" dirty="0"/>
              <a:t>，</a:t>
            </a:r>
            <a:r>
              <a:rPr lang="en-US" altLang="zh-CN" dirty="0"/>
              <a:t>RB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02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4296" y="1036320"/>
            <a:ext cx="6785864" cy="5501639"/>
          </a:xfrm>
        </p:spPr>
        <p:txBody>
          <a:bodyPr anchor="ctr">
            <a:normAutofit/>
          </a:bodyPr>
          <a:lstStyle/>
          <a:p>
            <a:r>
              <a:rPr lang="zh-CN" altLang="zh-CN" sz="2400" dirty="0"/>
              <a:t>总的来说，我们的项目是一款独立游戏。我们想借助游戏这一平台去实现我们对于未来世界的畅想。我们的游戏理念是打破人们的固有思维，挣脱重力方向的束缚，改变观察世界的角度，以极大的自由度去探索这个世界。正如那句“而世之奇伟瑰怪非常之观，常在于险远而人之所罕至焉，故非有志者不能至也</a:t>
            </a:r>
            <a:r>
              <a:rPr lang="en-US" altLang="zh-CN" sz="2400" dirty="0"/>
              <a:t>”</a:t>
            </a:r>
            <a:r>
              <a:rPr lang="zh-CN" altLang="zh-CN" sz="2400" dirty="0"/>
              <a:t>所说的那样，世间最美丽的风景多在于难以到达的地方。然而由于物理世界的束缚，我们只能在险阻前望而却步向世界妥协。于是，我们赋予了</a:t>
            </a:r>
            <a:r>
              <a:rPr lang="zh-CN" altLang="en-US" sz="2400" dirty="0"/>
              <a:t>主角</a:t>
            </a:r>
            <a:r>
              <a:rPr lang="zh-CN" altLang="zh-CN" sz="2400" dirty="0"/>
              <a:t>改变重力方向这一特殊能力，让我们得以自由得探索世界。</a:t>
            </a:r>
          </a:p>
          <a:p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50" y="963877"/>
            <a:ext cx="2333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4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1" r="1215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841" y="1566775"/>
            <a:ext cx="3863516" cy="3724459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然而，有些自然法则却是无法改变的，比如生命，比如时间。每一次重力的翻转，对不同的生命来说，可能意味着不同的结果。也许，</a:t>
            </a:r>
            <a:r>
              <a:rPr lang="zh-CN" altLang="en-US" sz="2400" dirty="0"/>
              <a:t>主角</a:t>
            </a:r>
            <a:r>
              <a:rPr lang="zh-CN" altLang="zh-CN" sz="2400" dirty="0"/>
              <a:t>和</a:t>
            </a:r>
            <a:r>
              <a:rPr lang="zh-CN" altLang="en-US" sz="2400" dirty="0"/>
              <a:t>种子君</a:t>
            </a:r>
            <a:r>
              <a:rPr lang="zh-CN" altLang="zh-CN" sz="2400" dirty="0"/>
              <a:t>可以顺利的跨过障碍，但是世界里的其他生物却要因此而失去性命。这也许是对</a:t>
            </a:r>
            <a:r>
              <a:rPr lang="en-US" altLang="zh-CN" sz="2400" dirty="0"/>
              <a:t>“</a:t>
            </a:r>
            <a:r>
              <a:rPr lang="zh-CN" altLang="zh-CN" sz="2400" dirty="0"/>
              <a:t>鱼和熊掌，不可得兼也</a:t>
            </a:r>
            <a:r>
              <a:rPr lang="en-US" altLang="zh-CN" sz="2400" dirty="0"/>
              <a:t>”</a:t>
            </a:r>
            <a:r>
              <a:rPr lang="zh-CN" altLang="zh-CN" sz="2400" dirty="0"/>
              <a:t>最好的诠释了吧。</a:t>
            </a:r>
          </a:p>
          <a:p>
            <a:endParaRPr lang="zh-CN" altLang="en-US" sz="24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826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5" r="36162"/>
          <a:stretch/>
        </p:blipFill>
        <p:spPr>
          <a:xfrm>
            <a:off x="20" y="10"/>
            <a:ext cx="506992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226974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游戏的整体画风采用</a:t>
            </a:r>
            <a:r>
              <a:rPr lang="en-US" altLang="zh-CN" sz="2400" dirty="0">
                <a:solidFill>
                  <a:schemeClr val="bg1"/>
                </a:solidFill>
              </a:rPr>
              <a:t>Low-Poly </a:t>
            </a:r>
            <a:r>
              <a:rPr lang="zh-CN" altLang="en-US" sz="2400" dirty="0">
                <a:solidFill>
                  <a:schemeClr val="bg1"/>
                </a:solidFill>
              </a:rPr>
              <a:t>风格，适合玩家在休憩时释放压力，放松</a:t>
            </a:r>
            <a:r>
              <a:rPr lang="zh-CN" altLang="en-US" sz="2400" dirty="0" smtClean="0">
                <a:solidFill>
                  <a:schemeClr val="bg1"/>
                </a:solidFill>
              </a:rPr>
              <a:t>心情</a:t>
            </a:r>
            <a:r>
              <a:rPr lang="en-US" altLang="zh-CN" sz="2400" dirty="0" smtClean="0">
                <a:solidFill>
                  <a:schemeClr val="bg1"/>
                </a:solidFill>
              </a:rPr>
              <a:t>,  </a:t>
            </a:r>
            <a:r>
              <a:rPr lang="zh-CN" altLang="en-US" sz="2400" dirty="0" smtClean="0">
                <a:solidFill>
                  <a:schemeClr val="bg1"/>
                </a:solidFill>
              </a:rPr>
              <a:t>特别适合</a:t>
            </a:r>
            <a:r>
              <a:rPr lang="zh-CN" altLang="en-US" sz="2400" dirty="0" smtClean="0">
                <a:solidFill>
                  <a:schemeClr val="bg1"/>
                </a:solidFill>
              </a:rPr>
              <a:t>目前</a:t>
            </a:r>
            <a:r>
              <a:rPr lang="zh-CN" altLang="en-US" sz="2400" dirty="0">
                <a:solidFill>
                  <a:schemeClr val="bg1"/>
                </a:solidFill>
              </a:rPr>
              <a:t>快节奏的生活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</a:rPr>
              <a:t>而且游戏的解密要素与收集要素可以很好的活跃玩家的思维，让玩家沉浸在对世界的探索之中。整个游戏分为四个世界，每个世界中都有不同的主题与机关。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2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7211"/>
            <a:ext cx="10515600" cy="3909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</a:rPr>
              <a:t>谢谢各位评委</a:t>
            </a:r>
          </a:p>
        </p:txBody>
      </p:sp>
    </p:spTree>
    <p:extLst>
      <p:ext uri="{BB962C8B-B14F-4D97-AF65-F5344CB8AC3E}">
        <p14:creationId xmlns:p14="http://schemas.microsoft.com/office/powerpoint/2010/main" val="307476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842</Words>
  <Application>Microsoft Office PowerPoint</Application>
  <PresentationFormat>宽屏</PresentationFormat>
  <Paragraphs>43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等线</vt:lpstr>
      <vt:lpstr>等线 Light</vt:lpstr>
      <vt:lpstr>Arial</vt:lpstr>
      <vt:lpstr>Calibri</vt:lpstr>
      <vt:lpstr>Office 主题​​</vt:lpstr>
      <vt:lpstr>PowerPoint 演示文稿</vt:lpstr>
      <vt:lpstr>为什么叫Seeder？</vt:lpstr>
      <vt:lpstr>游戏介绍-游戏主题</vt:lpstr>
      <vt:lpstr>游戏demo展示</vt:lpstr>
      <vt:lpstr>游戏介绍——玩法介绍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Abner Charles</dc:creator>
  <cp:lastModifiedBy>xiao baicen</cp:lastModifiedBy>
  <cp:revision>48</cp:revision>
  <dcterms:created xsi:type="dcterms:W3CDTF">2017-04-03T10:22:29Z</dcterms:created>
  <dcterms:modified xsi:type="dcterms:W3CDTF">2017-04-07T14:47:48Z</dcterms:modified>
</cp:coreProperties>
</file>