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7" r:id="rId4"/>
    <p:sldId id="269" r:id="rId5"/>
    <p:sldId id="260" r:id="rId6"/>
    <p:sldId id="261" r:id="rId7"/>
    <p:sldId id="258" r:id="rId8"/>
    <p:sldId id="259" r:id="rId9"/>
    <p:sldId id="264" r:id="rId10"/>
    <p:sldId id="257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82" autoAdjust="0"/>
  </p:normalViewPr>
  <p:slideViewPr>
    <p:cSldViewPr snapToGrid="0">
      <p:cViewPr varScale="1">
        <p:scale>
          <a:sx n="67" d="100"/>
          <a:sy n="67" d="100"/>
        </p:scale>
        <p:origin x="69" y="297"/>
      </p:cViewPr>
      <p:guideLst/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各位评委好，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游戏制作团队。我们团队共有三名成员，分别是盛恩睿（队长）杨啸（队员）赵悟（队员）。我们提交的项目名称为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本次演示文档的结构分为游戏介绍与可行性分析。对于游戏的介绍，我将从游戏主题、玩法介绍、视觉效果进行介绍。最后进行</a:t>
            </a:r>
            <a:r>
              <a:rPr lang="en-US" altLang="zh-CN" dirty="0"/>
              <a:t>Demo </a:t>
            </a:r>
            <a:r>
              <a:rPr lang="zh-CN" altLang="en-US" dirty="0"/>
              <a:t>的演示。接下来，我将对游戏的可行性进行分析，并介绍我们的市场推广计划。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/>
              <a:t>Seed</a:t>
            </a:r>
            <a:r>
              <a:rPr lang="zh-CN" altLang="en-US" dirty="0"/>
              <a:t>。它是一个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在游戏中，人物可以通过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/>
              <a:t>左右移动，用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/>
              <a:t>跳跃，我们来看一下操作的演示视频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在游戏中，人物可以通过方向左键与右键控制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/>
              <a:t>，我们来看一下操作的演示视频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在视频中可以看到，每次旋转会有短暂的停顿，这是为了防止旋转过快造成玩家的眩晕感，提升游戏体验。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而且每次旋转只会影响当前视野内的物品，避免了解密与操作过于复杂。</a:t>
            </a:r>
            <a:endParaRPr lang="en-US" altLang="zh-CN" dirty="0"/>
          </a:p>
          <a:p>
            <a:r>
              <a:rPr lang="zh-CN" altLang="en-US" dirty="0"/>
              <a:t>通过选择重力，人物可以跨越无法跨过的鸿沟，还能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这是我们的第一关的整体渲染图，可以看到。我们的地图细节十分清晰。。。。色彩。。。。。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我们的主角是一个穿着百褶裙的小姑娘，她对外面的世界充满了好奇与向往。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下面，我给大家展示一下我们的教学关卡的</a:t>
            </a:r>
            <a:r>
              <a:rPr lang="en-US" altLang="zh-CN" dirty="0"/>
              <a:t>Demo</a:t>
            </a:r>
            <a:r>
              <a:rPr lang="zh-CN" altLang="en-US" dirty="0"/>
              <a:t>。首先，主人公</a:t>
            </a:r>
            <a:r>
              <a:rPr lang="en-US" altLang="zh-CN" dirty="0"/>
              <a:t>Eda</a:t>
            </a:r>
            <a:r>
              <a:rPr lang="zh-CN" altLang="en-US" dirty="0"/>
              <a:t>无意中改变了重力的方向，救出了被困住的</a:t>
            </a:r>
            <a:r>
              <a:rPr lang="en-US" altLang="zh-CN" dirty="0"/>
              <a:t>Seed</a:t>
            </a:r>
            <a:r>
              <a:rPr lang="zh-CN" altLang="en-US" dirty="0"/>
              <a:t>，于是一段神奇的冒险旅程就此开启。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前快节奏的生活中，人们的压力越来越大。而通过户外活动进行放松的时间成本又太大。于是我们的游戏就针对这一现象，设置为短巧精密的冒险解密类游戏，主要是针对休闲玩家这一目标群体。以改变观察世界的视角为切入点，赋予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横版闯关这类游戏更多的灵活性与自由度。以萌妹子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为游戏主角会带给玩家更多的治愈感，用宏大的场景图带给玩家足够的神秘感。在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对地图的探索中，用一些精妙的机关帮助玩家切换思维获得充足的放松。并通过引入笨笨的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将游戏的解密难度进行提升，对玩家的脑洞进一步进行开发。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总的来说，游戏的整体画风采用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Low-Poly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，适合玩家在休憩时释放压力，放松心情。而且游戏的解密要素与探索要素能够活跃玩家的思维，让玩家在轻松愉悦的节奏中舒缓日常生活中的压力。而且本项目中设置了多个存盘点，方便玩家在零碎的时间内进行简单的放松。这便大大提高了本款游戏对休闲玩家的贴合程度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本款游戏的创新点主要表现在游戏创意的新颖，和操作方式的灵活。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63" y="1696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——Demo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受众分析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贴合型分析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创新点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0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我们项目的推广准备首先推出手游平台</a:t>
            </a:r>
            <a:r>
              <a:rPr lang="en-US" altLang="zh-CN" dirty="0"/>
              <a:t>,</a:t>
            </a:r>
            <a:r>
              <a:rPr lang="zh-CN" altLang="en-US" dirty="0"/>
              <a:t>利用手机的普及型与便携性迅速打开市场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在一线游戏媒体进行宣传投放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通过微信微博平台进行宣传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1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708660"/>
            <a:ext cx="10645140" cy="55368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dirty="0"/>
              <a:t>总的来说，我们的项目是一款独立性游戏。我们想借助游戏这一平台去实现我们对于未来世界的畅想。我们的游戏理念是打破人们的固有思维，挣脱重力方向的束缚，改变观察世界的角度，以极大的自由度去探索这个世界。正如那句“而世之奇伟瑰怪非常之观，常在于险远而人之所罕至焉，故非有志者不能至也</a:t>
            </a:r>
            <a:r>
              <a:rPr lang="en-US" altLang="zh-CN" dirty="0"/>
              <a:t>”</a:t>
            </a:r>
            <a:r>
              <a:rPr lang="zh-CN" altLang="zh-CN" dirty="0"/>
              <a:t>所说的那样，世间最美丽的风景多在于难以到达的地方。然而由于物理世界的束缚，我们只能在险阻前望而却步向世界妥协。于是，我们赋予了</a:t>
            </a:r>
            <a:r>
              <a:rPr lang="en-US" altLang="zh-CN" dirty="0"/>
              <a:t>Eda</a:t>
            </a:r>
            <a:r>
              <a:rPr lang="zh-CN" altLang="zh-CN" dirty="0"/>
              <a:t>改变重力方向这一特殊能力，让我们得以自由得探索世界。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然而，有些自然法则却是无法改变的，比如生命，比如时间。每一次重力的翻转，对不同的生命来说，可能意味着不同的结果。也许，</a:t>
            </a:r>
            <a:r>
              <a:rPr lang="en-US" altLang="zh-CN" dirty="0"/>
              <a:t>Eda</a:t>
            </a:r>
            <a:r>
              <a:rPr lang="zh-CN" altLang="zh-CN" dirty="0"/>
              <a:t>和</a:t>
            </a:r>
            <a:r>
              <a:rPr lang="en-US" altLang="zh-CN" dirty="0"/>
              <a:t>Seed</a:t>
            </a:r>
            <a:r>
              <a:rPr lang="zh-CN" altLang="zh-CN" dirty="0"/>
              <a:t>可以顺利的跨过障碍，但是世界里的其他生物却要因此而失去性命。这也许是对</a:t>
            </a:r>
            <a:r>
              <a:rPr lang="en-US" altLang="zh-CN" dirty="0"/>
              <a:t>“</a:t>
            </a:r>
            <a:r>
              <a:rPr lang="zh-CN" altLang="zh-CN" dirty="0"/>
              <a:t>鱼和熊掌，不可得兼也</a:t>
            </a:r>
            <a:r>
              <a:rPr lang="en-US" altLang="zh-CN" dirty="0"/>
              <a:t>”</a:t>
            </a:r>
            <a:r>
              <a:rPr lang="zh-CN" altLang="zh-CN" dirty="0"/>
              <a:t>最好的诠释了吧。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8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dirty="0"/>
              <a:t>游戏的整体画风采用</a:t>
            </a:r>
            <a:r>
              <a:rPr lang="en-US" altLang="zh-CN" dirty="0"/>
              <a:t>Low-Poly </a:t>
            </a:r>
            <a:r>
              <a:rPr lang="zh-CN" altLang="zh-CN" dirty="0"/>
              <a:t>风格，适合玩家在休憩时释放压力，放松心情。而且游戏的解密要素与收集要素可以很好的活跃玩家的思维，让玩家沉浸在对世界的探索之中。整个游戏分为四个世界，每个世界中都有不同的主题与机关，对应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2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为什么叫</a:t>
            </a:r>
            <a:r>
              <a:rPr lang="en-US" altLang="zh-CN" dirty="0"/>
              <a:t>Seeder</a:t>
            </a:r>
            <a:r>
              <a:rPr lang="zh-CN" altLang="en-US" dirty="0"/>
              <a:t>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25" y="1690688"/>
            <a:ext cx="7735712" cy="4351338"/>
          </a:xfrm>
        </p:spPr>
      </p:pic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这是一个关于我们的女主角护送种子君回归大地的故事。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我们的主角拥有改变重力方向的能力，依靠这种能力帮助被困在树上的种子落入大地。</a:t>
            </a:r>
            <a:endParaRPr lang="zh-CN" altLang="zh-CN" sz="28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3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Seeder</a:t>
            </a:r>
            <a:r>
              <a:rPr lang="zh-CN" altLang="en-US" dirty="0"/>
              <a:t>是一款在平台跳跃游戏基础上加入重力元素的解密冒险类游戏。</a:t>
            </a:r>
            <a:endParaRPr lang="en-US" altLang="zh-CN" dirty="0"/>
          </a:p>
          <a:p>
            <a:r>
              <a:rPr lang="zh-CN" altLang="en-US" dirty="0"/>
              <a:t>和种子君一同冒险，相互照应，保护。</a:t>
            </a:r>
            <a:endParaRPr lang="en-US" altLang="zh-CN" dirty="0"/>
          </a:p>
          <a:p>
            <a:r>
              <a:rPr lang="zh-CN" altLang="en-US" dirty="0"/>
              <a:t>利用主角改变重力的能力，以每次</a:t>
            </a:r>
            <a:r>
              <a:rPr lang="en-US" altLang="zh-CN" dirty="0"/>
              <a:t>90°</a:t>
            </a:r>
            <a:r>
              <a:rPr lang="zh-CN" altLang="en-US" dirty="0"/>
              <a:t>旋转重力方向，在危险中寻求生机。</a:t>
            </a:r>
            <a:endParaRPr lang="en-US" altLang="zh-CN" dirty="0"/>
          </a:p>
          <a:p>
            <a:r>
              <a:rPr lang="zh-CN" altLang="en-US" dirty="0"/>
              <a:t>收集隐藏要素，来解开这个世界的谜团。</a:t>
            </a:r>
            <a:endParaRPr lang="en-US" altLang="zh-CN" dirty="0"/>
          </a:p>
          <a:p>
            <a:r>
              <a:rPr lang="zh-CN" altLang="en-US" dirty="0"/>
              <a:t>改变观察世界的角度，探索难以到达的地方。</a:t>
            </a:r>
            <a:endParaRPr lang="en-US" altLang="zh-CN" dirty="0"/>
          </a:p>
          <a:p>
            <a:r>
              <a:rPr lang="zh-CN" altLang="en-US" dirty="0"/>
              <a:t>有很高的操作难度，适合硬核向玩家。</a:t>
            </a:r>
          </a:p>
        </p:txBody>
      </p:sp>
    </p:spTree>
    <p:extLst>
      <p:ext uri="{BB962C8B-B14F-4D97-AF65-F5344CB8AC3E}">
        <p14:creationId xmlns:p14="http://schemas.microsoft.com/office/powerpoint/2010/main" val="12687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2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175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ppt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游戏主题</a:t>
            </a:r>
            <a:endParaRPr lang="en-US" altLang="zh-CN" dirty="0"/>
          </a:p>
          <a:p>
            <a:pPr lvl="1"/>
            <a:r>
              <a:rPr lang="zh-CN" altLang="en-US" dirty="0"/>
              <a:t>玩法介绍           （加上翻转</a:t>
            </a:r>
            <a:r>
              <a:rPr lang="en-US" altLang="zh-CN" dirty="0"/>
              <a:t>GIF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惊艳的视觉效果（</a:t>
            </a:r>
            <a:r>
              <a:rPr lang="en-US" altLang="zh-CN" dirty="0"/>
              <a:t>background graph display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Demo</a:t>
            </a:r>
            <a:r>
              <a:rPr lang="zh-CN" altLang="en-US" dirty="0"/>
              <a:t>展示         （一到两个关卡的视频）</a:t>
            </a:r>
            <a:endParaRPr lang="en-US" altLang="zh-CN" dirty="0"/>
          </a:p>
          <a:p>
            <a:r>
              <a:rPr lang="zh-CN" altLang="en-US" dirty="0"/>
              <a:t>游戏可行性分析及市场推广</a:t>
            </a:r>
            <a:endParaRPr lang="en-US" altLang="zh-CN" dirty="0"/>
          </a:p>
          <a:p>
            <a:pPr lvl="1"/>
            <a:r>
              <a:rPr lang="zh-CN" altLang="en-US" dirty="0"/>
              <a:t>市场受众分析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r>
              <a:rPr lang="en-US" altLang="zh-CN" dirty="0"/>
              <a:t>hit</a:t>
            </a:r>
            <a:r>
              <a:rPr lang="zh-CN" altLang="en-US" dirty="0"/>
              <a:t>点分析</a:t>
            </a:r>
            <a:endParaRPr lang="en-US" altLang="zh-CN" dirty="0"/>
          </a:p>
          <a:p>
            <a:pPr lvl="1"/>
            <a:r>
              <a:rPr lang="zh-CN" altLang="en-US" dirty="0"/>
              <a:t>市场推广计划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1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-</a:t>
            </a:r>
            <a:r>
              <a:rPr lang="zh-CN" altLang="en-US" dirty="0"/>
              <a:t>游戏主题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重力旋转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探险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00" y="4466431"/>
            <a:ext cx="2391569" cy="2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玩法介绍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人物可以左右移动</a:t>
            </a:r>
          </a:p>
          <a:p>
            <a:endParaRPr lang="zh-CN" altLang="en-US" dirty="0"/>
          </a:p>
          <a:p>
            <a:r>
              <a:rPr lang="en-US" altLang="zh-CN" dirty="0"/>
              <a:t> </a:t>
            </a:r>
            <a:r>
              <a:rPr lang="zh-CN" altLang="en-US" dirty="0"/>
              <a:t>人物可以顺时针与逆时针旋转世界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人物发动特殊能力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每个关卡的任务是将</a:t>
            </a:r>
            <a:r>
              <a:rPr lang="en-US" altLang="zh-CN" dirty="0"/>
              <a:t>Seed</a:t>
            </a:r>
            <a:r>
              <a:rPr lang="zh-CN" altLang="en-US" dirty="0"/>
              <a:t>送至指定位置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场景渲染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zh-CN" altLang="en-US" dirty="0"/>
              <a:t>背景图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zh-CN" altLang="en-US" dirty="0"/>
              <a:t>人物模型</a:t>
            </a:r>
          </a:p>
        </p:txBody>
      </p:sp>
    </p:spTree>
    <p:extLst>
      <p:ext uri="{BB962C8B-B14F-4D97-AF65-F5344CB8AC3E}">
        <p14:creationId xmlns:p14="http://schemas.microsoft.com/office/powerpoint/2010/main" val="25463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人物模型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1111</Words>
  <Application>Microsoft Office PowerPoint</Application>
  <PresentationFormat>宽屏</PresentationFormat>
  <Paragraphs>85</Paragraphs>
  <Slides>14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为什么叫Seeder？</vt:lpstr>
      <vt:lpstr>游戏玩法介绍</vt:lpstr>
      <vt:lpstr>PowerPoint 演示文稿</vt:lpstr>
      <vt:lpstr>ppt结构</vt:lpstr>
      <vt:lpstr>游戏介绍-游戏主题</vt:lpstr>
      <vt:lpstr>游戏介绍——玩法介绍</vt:lpstr>
      <vt:lpstr>游戏介绍——场景渲染</vt:lpstr>
      <vt:lpstr>游戏介绍——人物模型</vt:lpstr>
      <vt:lpstr>游戏介绍——Demo演示</vt:lpstr>
      <vt:lpstr>游戏可行性分析</vt:lpstr>
      <vt:lpstr>市场推广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Abner Charles</cp:lastModifiedBy>
  <cp:revision>39</cp:revision>
  <dcterms:created xsi:type="dcterms:W3CDTF">2017-04-03T10:22:29Z</dcterms:created>
  <dcterms:modified xsi:type="dcterms:W3CDTF">2017-04-07T12:08:51Z</dcterms:modified>
</cp:coreProperties>
</file>